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67"/>
  </p:notesMasterIdLst>
  <p:handoutMasterIdLst>
    <p:handoutMasterId r:id="rId68"/>
  </p:handoutMasterIdLst>
  <p:sldIdLst>
    <p:sldId id="705" r:id="rId2"/>
    <p:sldId id="704" r:id="rId3"/>
    <p:sldId id="706" r:id="rId4"/>
    <p:sldId id="707" r:id="rId5"/>
    <p:sldId id="702" r:id="rId6"/>
    <p:sldId id="561" r:id="rId7"/>
    <p:sldId id="639" r:id="rId8"/>
    <p:sldId id="640" r:id="rId9"/>
    <p:sldId id="641" r:id="rId10"/>
    <p:sldId id="642" r:id="rId11"/>
    <p:sldId id="643" r:id="rId12"/>
    <p:sldId id="644" r:id="rId13"/>
    <p:sldId id="645" r:id="rId14"/>
    <p:sldId id="646" r:id="rId15"/>
    <p:sldId id="647" r:id="rId16"/>
    <p:sldId id="64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401" r:id="rId29"/>
    <p:sldId id="673" r:id="rId30"/>
    <p:sldId id="490" r:id="rId31"/>
    <p:sldId id="400" r:id="rId32"/>
    <p:sldId id="493" r:id="rId33"/>
    <p:sldId id="496" r:id="rId34"/>
    <p:sldId id="497" r:id="rId35"/>
    <p:sldId id="581" r:id="rId36"/>
    <p:sldId id="359" r:id="rId37"/>
    <p:sldId id="635" r:id="rId38"/>
    <p:sldId id="658" r:id="rId39"/>
    <p:sldId id="636" r:id="rId40"/>
    <p:sldId id="409" r:id="rId41"/>
    <p:sldId id="412" r:id="rId42"/>
    <p:sldId id="410" r:id="rId43"/>
    <p:sldId id="411" r:id="rId44"/>
    <p:sldId id="430" r:id="rId45"/>
    <p:sldId id="708" r:id="rId46"/>
    <p:sldId id="413" r:id="rId47"/>
    <p:sldId id="652" r:id="rId48"/>
    <p:sldId id="709" r:id="rId49"/>
    <p:sldId id="416" r:id="rId50"/>
    <p:sldId id="624" r:id="rId51"/>
    <p:sldId id="710" r:id="rId52"/>
    <p:sldId id="414" r:id="rId53"/>
    <p:sldId id="415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9" r:id="rId64"/>
    <p:sldId id="428" r:id="rId65"/>
    <p:sldId id="427" r:id="rId66"/>
  </p:sldIdLst>
  <p:sldSz cx="11879263" cy="6840538"/>
  <p:notesSz cx="9928225" cy="6797675"/>
  <p:custDataLst>
    <p:tags r:id="rId69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599023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1198047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79707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396094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995117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3594141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4193164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4792188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41">
          <p15:clr>
            <a:srgbClr val="A4A3A4"/>
          </p15:clr>
        </p15:guide>
        <p15:guide id="3" orient="horz" pos="4308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3" clrIdx="0"/>
  <p:cmAuthor id="2" name="Кузнецов Алексей Владимирович (Aleksey Kuznetsov)" initials="КАВ(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7CC"/>
    <a:srgbClr val="C9DFFF"/>
    <a:srgbClr val="63A7FE"/>
    <a:srgbClr val="D09E00"/>
    <a:srgbClr val="A6CAFF"/>
    <a:srgbClr val="7CB6FD"/>
    <a:srgbClr val="6E00E8"/>
    <a:srgbClr val="E862FA"/>
    <a:srgbClr val="CBA4F7"/>
    <a:srgbClr val="EE8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6395" autoAdjust="0"/>
  </p:normalViewPr>
  <p:slideViewPr>
    <p:cSldViewPr snapToGrid="0" showGuides="1">
      <p:cViewPr>
        <p:scale>
          <a:sx n="100" d="100"/>
          <a:sy n="100" d="100"/>
        </p:scale>
        <p:origin x="180" y="138"/>
      </p:cViewPr>
      <p:guideLst>
        <p:guide orient="horz" pos="2177"/>
        <p:guide pos="3741"/>
        <p:guide orient="horz" pos="430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082" y="9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FB11F77-65B7-4C7A-AC40-65745CF95FCB}" type="datetimeFigureOut">
              <a:rPr lang="ru-RU"/>
              <a:pPr>
                <a:defRPr/>
              </a:pPr>
              <a:t>16.12.2020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546CB22-3B3F-4EE3-8E9A-9E237039F4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25.5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6C54C61-CEA3-4ED4-B468-E218A9667E41}" emma:medium="tactile" emma:mode="ink">
          <msink:context xmlns:msink="http://schemas.microsoft.com/ink/2010/main" type="inkDrawing" rotatedBoundingBox="4698,9259 5838,7855 6852,8679 5713,10083" semanticType="9" shapeName="Other">
            <msink:sourceLink direction="with" ref="{6DCC45F0-C370-4598-B1B1-41700B159631}"/>
          </msink:context>
        </emma:interpretation>
      </emma:emma>
    </inkml:annotationXML>
    <inkml:trace contextRef="#ctx0" brushRef="#br0">461 276 2 0,'0'0'63'16,"0"0"-9"-16,-4-5-11 0,4 5-3 0,0 0 6 15,-4-7-6-15,4 7-2 0,0 0-3 0,-4-7 0 16,4 7 0-16,0 0-9 0,0 0-5 16,0 0 3-16,0 0 6 0,0 0-5 0,0 0 3 15,-4-6-10-15,4 6 1 0,0 0-2 0,0 0-9 16,0 0 11-16,0 0-9 0,0 0-7 0,0 0 6 0,0 0 3 16,-18 10 0-16,18-10-10 0,-4 8 1 0,4-8 14 15,-6 11-10-15,3-4 1 0,0-1-4 0,2 1-2 16,-4 2 7-16,1-1-5 0,-6 8 1 15,4-3 3-15,-1-1 5 0,4-2-11 0,-3 6-5 16,0-3 16-16,2 0-9 0,-2 3 1 0,-1 0 7 0,2-4-9 16,-2 5-1-16,-1-2-6 0,0 1 19 0,3 1-8 15,-6-2 12-15,4 1 14 0,2 1-7 0,-7 11 2 16,4-11-1-16,0 1 16 0,0-1-2 0,1-6-6 16,-4 4-3-16,6 0 5 0,-11 8-1 15,8-6-2-15,-3 2-9 0,3-3 4 0,2-2 0 0,-12 7-8 16,6-1 2-16,-4 6-3 0,8-8 1 0,-3-2-4 15,6-1-9-15,-3 1 12 0,4-3-6 0,-4 4-5 16,0-2-2-16,-1 0 0 0,2 3 8 0,2-2-1 16,-2 0-7-16,2-1-4 0,-2 1 8 15,1-2-7-15,-2 4-2 0,3 0-7 0,1-2 7 0,0 2 5 16,1-4-5-16,-1 0-8 0,3-3 12 16,-2 3 4-16,2-2-5 0,1 0 7 0,-1 1 8 15,-2-1-4-15,3 0-6 0,-1 0 6 0,-1-1-1 16,2 2-5-16,2-2 3 0,-1-1 1 0,-1 2-3 15,1-1 4-15,1 2-1 0,0-4-7 0,2 2 8 16,0-2 5-16,0 2-6 0,0 0-7 0,0-2-2 16,6 4-4-16,-2 0 5 0,-1-2 1 0,2 0 6 15,0-1 0-15,6 1-2 0,-6 0 1 0,2-1-4 16,0 1-5-16,1-3 10 0,-2-1-5 0,5 1 5 16,-4 0-5-16,-3-2 0 0,5 2-3 0,1 0 0 15,0 0 4-15,1-1-6 0,0 1 0 0,-2 0-4 16,0-3 0-16,2 0 6 0,0 1-1 0,-2-2 3 15,2 2-3-15,-2-2 0 0,1 0-3 0,-1 2 5 16,2-2-2-16,-3 0-4 0,1-3 4 0,4 4 2 16,-3-2 5-16,1-2-2 0,-5 2-8 0,9 0 8 15,-3-2-6-15,-1 0 4 0,5-1-2 0,1 3-1 16,-1-3 0-16,2-3 4 0,-1 1-7 0,0-1 9 16,2 0-6-16,-2 1-2 0,12-5 3 0,-7 3-4 15,-2-1 4-15,-2 1-1 0,10-4-2 0,-1-2 2 0,-7 4-1 16,-3-1 0-16,-1 0 3 0,8-6 0 15,1 1-1-15,-2-1-7 0,-3 0 0 0,-2 2 2 16,0-6 0-16,5 1 7 0,-5-3-4 0,0 0 1 16,-7 2-2-16,4-3-4 0,1-1 10 0,-4 0-2 15,-3 3-3-15,3-7-2 0,-4 4 4 0,4-2 0 16,-9 3-2-16,2 3 3 0,7-10-8 0,-5 6 1 16,1 5 4-16,-5-2-3 0,-1 0 8 0,6-11-5 15,3 1 0-15,-11 8-1 0,-1 4 2 0,5-1-4 16,-3-2-1-16,2 3 1 0,-4-2 1 0,3 0 3 15,-4 2-1-15,0-2 2 0,0 2-9 0,3-1 11 16,-1-1-6-16,0 0 1 0,-1-2 1 0,1 0-1 16,-2 2 1-16,0 3-3 0,0 1 1 0,-3 0-2 15,1 0 2-15,1 1 2 0,1-2-4 0,-1 3 0 16,2-8-1-16,1 0 4 0,-6 2-2 0,4-3-2 16,-4 6 4-16,0 0 0 0,2-3-1 0,-2 2-1 15,1 1 3-15,-3-1 0 0,0-2-2 0,4 0-1 16,-4 1 0-16,1 0-1 0,-1 1-1 0,-1-3 1 15,1 2 5-15,-3-2-3 0,2 1-2 0,0 0 2 16,-1 1-4-16,2 1 5 0,0 0-7 0,-3 0 9 16,2 2 1-16,0-2-4 0,1 2-4 0,0 2 5 15,1 2 2-15,-1-1-2 0,-1 2 0 0,-1-1 4 16,1 1 0-16,0 1 2 0,-1-1-4 0,2 0 0 16,-2 1 4-16,-4-4 1 0,2 2-3 0,-1 0-3 15,-2-1 2-15,3 2 0 0,2 2 1 0,-2 0 1 16,-5-2-4-16,4 1-1 0,0 1 3 0,-3-2-3 15,-2 2 2-15,4-1 3 0,-4 2-6 0,1-1 4 16,0 2-2-16,1 1 2 0,1 0-7 16,-1 1 6-16,-6-1-3 0,1 0 1 0,-2 2 2 15,-1-1-4-15,0 4 0 0,0-1-3 0,-1 2 0 16,1 0 2-16,-3 1-2 0,2 1 2 0,-1 0 1 0,-8 5 0 16,0 1-3-16,1 0 1 0,-1-1-1 0,1 6-1 15,2 0-1-15,-2 1-1 0,3 1 1 16,1 2-6-16,0-1-8 0,-1 5-5 0,1-2-12 0,3 2-11 15,1-1-14-15,2 2-24 0,-2-1-37 16,4 5-51-16,-2-3-408 0,3 2 195 0,0-2 128 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38.3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C7A545-226D-4233-9912-4C2784E6C11C}" emma:medium="tactile" emma:mode="ink">
          <msink:context xmlns:msink="http://schemas.microsoft.com/ink/2010/main" type="inkDrawing" rotatedBoundingBox="1752,9447 6000,4914 9770,8446 5522,12979" hotPoints="8825,8932 5967,11790 3109,8932 5967,6074" semanticType="9" shapeName="Circle">
            <msink:sourceLink direction="with" ref="{6DCC45F0-C370-4598-B1B1-41700B159631}"/>
          </msink:context>
        </emma:interpretation>
      </emma:emma>
    </inkml:annotationXML>
    <inkml:trace contextRef="#ctx0" brushRef="#br0">1228 1899 22 0,'-9'24'48'0,"5"-18"6"16,-3 0-2-16,-3 6-5 0,1-2 11 0,-2 0-9 16,1 5-3-16,-8 6 15 0,-3-2-15 0,5 5 8 15,-4-3 3-15,1 2-1 0,6-8 8 0,-5 9-16 16,1 2 5-16,1-2-6 0,1 2 0 0,2-6-9 15,0 4 14-15,1-4-23 0,0 9 7 16,1-6-3-16,-3 6-6 0,1 0 7 0,0-2-7 0,2 4-4 16,-4-3 7-16,3 1-10 0,-1 3 1 0,0-2 6 15,1 1-9-15,0 2 15 0,-2-1 3 16,1-1-8-16,-1-1 5 0,0 2 3 0,0-1 6 16,1-1-8-16,2 1 0 0,-1-1 3 0,-1 0 1 15,4-2-4-15,-4 0-3 0,4-6 7 0,-2 6-7 16,5-5-4-16,-1-2-4 0,-1-2 1 0,0 13-1 15,1-10-2-15,1-1 4 0,0-1-6 0,2-2-1 16,-2 0 2-16,-1 11-4 0,2-5 1 0,-3 11-6 16,4-12 2-16,0 1-2 0,0-6-3 0,0 2 3 15,0-1 1-15,-3 15 0 0,3-6-4 0,0-3 3 16,0-5-2-16,-2 16 1 0,0-1-3 0,3-6-1 16,2-4 5-16,-5 10-2 0,4-6 2 0,-1-5 0 15,0-1 1-15,-3 11-3 0,2-3 5 0,1-6 0 16,-1-2-2-16,1 13-2 0,1-7 4 0,-2-4-2 15,1-3 0-15,-1 0-1 0,1-1 4 0,-3 15-2 16,2-8 4-16,1-4 1 0,2-1-1 0,-5 10 1 16,2-5-3-16,2-7 3 0,-2 2-1 0,0 13-2 15,0-10-2-15,0-3 2 0,1 13 0 0,-1-14-3 16,3 2-1-16,-1-1 0 0,2-2 0 0,0 1 0 16,-1-1-3-16,1 1 1 0,0 2-3 0,0-4 3 15,0 3-3-15,-1-6-3 0,1 5 3 0,0 1-1 16,0 0 0-16,1-2-1 0,-1 1 2 0,1-1-2 15,1 1 1-15,-1 1 1 0,-1-2 0 0,1 1-2 16,1-2 0-16,-1 1 3 0,2 1-2 0,1 0 4 16,0-1 2-16,1 11 1 0,-1-4 0 0,1-7 4 15,1-2-1-15,-2 2-1 0,1-1-2 0,2 0 2 16,3 8 1-16,0 1-5 0,0-1 2 0,-2-7-4 16,0-2 3-16,0 0 0 0,-1-1-2 0,1-1-2 15,0 2 0-15,7 8-3 0,-6-6 2 0,1-2-1 16,-2-3 1-16,1 1-2 0,0-1 4 0,6 9-6 15,-6-2 2-15,1-5 1 0,-1 0-7 0,-1-2 6 16,1 1 0-16,-1 1 0 0,3-2 0 0,-1 2 1 16,0-2-1-16,4 8 1 0,-2-3-1 0,-2-5 2 15,0-3 5-15,-1 4-3 0,-1-2 0 0,3 1 2 16,-1-1-1-16,0 1-2 0,1-3 1 0,-1 3-3 0,4-3-1 16,2 10 0-16,-2-7-1 0,0-2-2 15,3 8 3-15,0-6-5 0,5 3 9 0,-6-4-1 16,4 4-2-16,-5-3 3 0,1-3-8 0,-4-2 7 15,2-2 0-15,9 7-9 0,-7-1 4 0,-2-5 5 16,10 7-3-16,-7-3-2 0,-4-2-4 0,2-2 3 16,-3 1 2-16,4 0 0 0,-3-1-2 0,2 2 3 15,1-1-2-15,-1 0 2 0,10 4-1 0,-6-1-2 16,-4-1 3-16,-1-1 6 0,10 5-5 0,-2-6 0 16,-5-2 4-16,7 9-4 0,-2-8 5 0,-4 1-7 15,-2-3 1-15,11 5 4 0,-1 0-7 16,0 1 5-16,-3-5-3 0,-3 0 2 0,7 3-3 0,1-1 5 15,-4-2-1-15,4 3-3 0,0 0 1 16,-5-4 0-16,-6 1 4 0,1-2-4 0,0 0-2 16,2-1 6-16,8 5-2 0,-2-3 2 0,-5-3-4 15,-2 2 3-15,1-2-6 0,11 5 6 0,-5-5 1 16,-3-1 0-16,-4-1-1 0,1 1-2 0,0-2 2 16,0 2 3-16,3 0-1 0,1-2 1 0,12 0 2 15,-5 2-11-15,-9-2 10 0,0 0 5 0,3-2-8 16,-2 3-3-16,0-2 9 0,-3 0-8 0,1-1 4 15,2 0-2-15,1 0-4 0,-1 0 3 0,1 0-4 16,1-1 1-16,-1 0 5 0,13 1-2 0,-8-1-1 16,-3-2 0-16,-2 0 5 0,12 1-7 0,-7-1 6 15,-4 2-2-15,8-5 2 0,1 1-6 0,-6 1 1 16,-4 0-6-16,-1 0 4 0,9-3 2 0,-4 1 4 16,4-2-5-16,-7 1-4 0,-2 0 5 0,-2 2-6 15,11-2 5-15,-1-2 8 0,-1 0-6 0,-6 1-6 16,-2 1 7-16,8-3 2 0,-8 3-2 0,8-5-9 15,-9 4 8-15,-1 1 2 0,-1-1-13 0,1 3 7 16,9-4 4-16,0-3-3 0,-8 4 2 0,2 1 4 16,-5 2-9-16,1-3 2 0,0 1 5 0,6-5-2 15,-1 5 3-15,-9-3-1 0,13-2-10 0,-5 3 3 16,2-3 4-16,-2 1 8 0,-4 0-2 0,-3 3 4 16,10-6-8-16,1 0 3 0,1 0-2 15,-1 3 7-15,-6-1-8 0,-2 3 9 0,10-3-1 16,-9 0-7-16,1 3 3 0,4-5 0 0,0-2-4 15,2 2 6-15,0 2-1 0,-3-6-9 0,4 4 4 16,-3-6 6-16,2 5-8 0,-7 5-14 0,8-5 11 16,-4-1 0-16,-4 4 2 0,4-7-2 0,0 4 12 15,2 0-12-15,-5 3-3 0,3-3 5 0,-1-5 0 16,1 3-3-16,0-3 4 0,-1 4 1 0,0-2-5 16,1-1 7-16,-2 2-6 0,0-3 9 0,2 1-10 15,-2 2 5-15,0-3 10 0,-1-1-11 0,1 2 0 16,-2-2-4-16,0 1 4 0,2 1 4 0,-3-1 10 15,5-1-9-15,-4 1 5 0,3-1-4 0,0-1 8 16,-2 2-11-16,1 0 3 0,0 1 1 0,-2-1-3 16,-5 4-5-16,5-4 5 0,0-2 4 0,-8 6-13 15,0 1 14-15,6-9-13 0,-1 1 18 0,-1-1-1 16,-3 7-8-16,-1-1-4 0,0 6-7 0,-1-1 18 16,9-11-9-16,-6 7 7 0,3-6-13 0,3 1 1 15,-7 4-2-15,-1 3 6 0,6-12-5 0,-5 8-1 16,-1 3 12-16,-1 3-4 0,6-10-6 0,1-1-3 15,-4 7 6-15,4-4-9 0,-4 5 9 0,0-9-10 16,-2 6 14-16,0 4-3 0,-2 1-12 0,6-10 17 16,-2 3-10-16,-5 3 12 0,9-3 1 0,-4-3-7 15,-3 4 7-15,-2 3-1 0,7-8-9 0,-2-5-1 16,-2 9 2-16,-3 2 7 0,2 2-13 0,-2 1 10 16,1 0 3-16,6-8 1 0,-3 6-8 0,-4 0 8 15,2 1-8-15,-3 1 5 0,5-9-11 0,-1 4 11 16,-2 3-1-16,0 1-1 0,-2-2-4 15,6-7 3-15,-2-2-2 0,-1 3-1 0,2-2-1 0,-4 4 11 16,2-6-10-16,1 1 4 0,-4 4-1 0,-1 3 2 16,3-10-2-16,0 0 5 0,2 1-14 0,-1-3 14 15,-2 4-3-15,0-3 2 0,-1 7 4 0,2-7-4 16,-2 0-7-16,-2 0 8 0,5 3 7 16,-6 2-7-16,-1 7 0 0,4-12 4 0,-1 8 1 15,-2 6 1-15,5-16-2 0,-5 13 1 0,-1-3 2 16,1 4-3-16,3-10 2 0,-2 3-3 0,-2 4-3 0,-1-1 2 15,2 5-1-15,3-15-5 0,-4 6 2 0,0 4 0 16,-1 3 3-16,-1 0-7 0,6-12 4 0,-8 7 2 16,4 2-3-16,-1 3 6 0,1 0-5 15,-1-3-3-15,1 3 0 0,-2-2 7 0,0-1-6 0,0 3-4 16,1-3 0-16,-2 0-2 0,1 0-1 0,-1-1 3 16,-1 1 6-16,1-1-10 0,-1 1 3 0,0-2 1 15,2 4 1-15,-2 0 0 0,-2-13-1 0,0 7 1 16,-1 4 1-16,0 1-4 0,-1-1 1 0,2 2 1 15,-4-10-7-15,2 6 4 0,-1-4 4 0,0 6 1 16,-1 4-4-16,0 1 3 0,2 1 5 0,-3 2-5 16,0-2-1-16,-4-12 7 0,5 7 1 0,-4-9 0 15,2 10 3-15,0 4-2 0,2 1-1 0,-1-1 2 16,-4-9-2-16,1 6-1 0,-1-9 4 16,2 8-2-16,1 4-2 0,1 3-2 0,-5-12 4 0,3 6-7 15,0 2 5-15,0 4 3 0,1-1-3 0,-1-1 0 16,-5-7 0-16,1 6 0 0,2-1 0 0,3 3 1 15,-9-8-1-15,5 7 0 0,0 0 0 0,-5-7 2 16,4 5-1-16,0 2-1 0,-4-2 2 0,3 2-1 16,-4-4 1-16,4 3 2 0,2 4-1 0,0-2-3 15,2 1 0-15,-11-8 0 0,4 1 2 0,4 3 1 16,-5-2 0-16,2 4 1 0,3 3-3 0,-6-4 4 16,5 2 0-16,-1 0-1 0,-5-3-2 0,4 2 0 15,1 2 0-15,3 2-4 0,-1 0-1 0,-9-6 0 16,6 2 2-16,2 2-2 0,0 2 1 0,1-11-1 15,-9 7 0-15,4 2 0 0,4 3 0 0,2-1 1 16,-10-3-4-16,2-4 2 0,3 4 0 0,3 5-1 16,-8-6 0-16,4 4 2 0,-1 2 0 0,3 0-2 15,3 1-1-15,-13-5 1 0,9-1 0 0,2 4 0 16,-1 3 0-16,1-2 0 0,-6-7-1 0,1 4-1 16,1 5 0-16,-5-6-1 0,5 3 0 0,1 3 2 15,0 2 0-15,-6-11-1 0,2 9-2 0,4-2 0 16,-9-4 2-16,7 3 0 0,2 3-1 0,2-2 0 15,0 5 0-15,-3-2-3 0,0 0 2 0,-8-10-2 16,1 5 0-16,0 0 0 0,4 6 0 0,3-1 0 16,1 2 1-16,-10-9 0 0,6 7 0 0,0 1 0 15,-7-5-5-15,1 2 4 0,4 2 0 0,-7-4 0 16,3 0-2-16,3 5 1 0,2 2 0 0,1-1 2 16,4 0-2-16,-16-3 1 0,2 2-3 0,0-2 3 15,8 2 0-15,-8 0-1 0,8-2-1 0,3 5 0 16,-12-4 2-16,1 0 0 0,8 3 1 0,3 1-3 0,-11-4 1 15,5 1 2-15,3 3-1 0,3-1-2 16,-2 2 1-16,2-2-1 0,-14-1 1 0,7 2 0 16,4 2 1-16,1 1-3 0,0-3 2 0,-1 1-2 15,0 2 1-15,0-2 0 0,-1 2-1 0,1-2 1 16,-14 2 2-16,1 1-1 0,5-3-3 0,5 2-1 16,2 1 2-16,-2 1-2 0,-12 0 2 0,6-1 1 15,-3 2-3-15,-2 3 1 0,-1-5-1 0,9 3 1 16,-7 1-1-16,1 1 2 0,2 0-2 0,-2 0 1 15,2 3 0-15,-5-4-1 0,3 6 0 0,0-2-1 0,1 1 3 16,2 4-1-16,-4-2 1 0,-4 4 0 0,7-1-2 16,-4 4 0-16,0-4 0 0,-29 25-1 15,20-18 2-15,12-4 0 0,3 1-3 0,-1 0 3 16,-2 2 1-16,3 0-2 0,-6 1 1 0,-24 19-3 16,16-8-1-16,10-4 3 0,4-8-2 0,0 1 0 15,-28 22 2-15,17-15-2 0,8-4-4 0,4-4 3 16,1 5-3-16,-2-1-2 0,-29 25-4 0,20-16 1 15,9-6-4-15,3 0-1 0,2 2-2 0,-24 27-8 16,16-14-13-16,7-10-21 0,4-4-21 0,-21 29 0 16,13-17-29-16,9-7 2 0,3-2-19 0,-2 1-19 15,-18 32-22-15,10-19-27 0,8-9-27 0,2-3-36 16,4 6-43-16,-19 26-867 0,17-16 391 0,3-9 262 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32:04.8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3B71E19-F52C-4D96-ABDA-299299184C17}" emma:medium="tactile" emma:mode="ink">
          <msink:context xmlns:msink="http://schemas.microsoft.com/ink/2010/main" type="writingRegion" rotatedBoundingBox="11207,11578 17672,11337 17817,15251 11352,15492"/>
        </emma:interpretation>
      </emma:emma>
    </inkml:annotationXML>
    <inkml:traceGroup>
      <inkml:annotationXML>
        <emma:emma xmlns:emma="http://www.w3.org/2003/04/emma" version="1.0">
          <emma:interpretation id="{ADE6D577-CB51-4D53-8B15-CCC3B3773BA1}" emma:medium="tactile" emma:mode="ink">
            <msink:context xmlns:msink="http://schemas.microsoft.com/ink/2010/main" type="paragraph" rotatedBoundingBox="11397,11498 12338,13763 11820,13978 10879,11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A39282-EE0F-489D-BA08-81FAFE995279}" emma:medium="tactile" emma:mode="ink">
              <msink:context xmlns:msink="http://schemas.microsoft.com/ink/2010/main" type="line" rotatedBoundingBox="11397,11498 12338,13763 11820,13978 10879,11714"/>
            </emma:interpretation>
          </emma:emma>
        </inkml:annotationXML>
        <inkml:traceGroup>
          <inkml:annotationXML>
            <emma:emma xmlns:emma="http://www.w3.org/2003/04/emma" version="1.0">
              <emma:interpretation id="{78E07F44-40FE-4AA9-A3FC-DCC4CCE5B9A0}" emma:medium="tactile" emma:mode="ink">
                <msink:context xmlns:msink="http://schemas.microsoft.com/ink/2010/main" type="inkWord" rotatedBoundingBox="11397,11498 12338,13763 11820,13978 10879,1171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-621-4012 34 0,'-4'-17'109'0,"4"17"3"16,-5-11-10-16,5 11-7 0,0 0 4 0,-4-12-4 15,4 12-5-15,0 0-14 0,0 0 5 0,0 0 4 16,0 0 6-16,0 0 7 0,0 0-1 0,0 0-1 16,38 19-4-16,-29-5-3 0,5 5-4 0,14 19 3 15,-7-11-3-15,-2 1-8 0,2-7-6 0,5 12-6 16,7 3-4-16,-5-11-6 0,4 9-4 0,-1-2-5 16,-3 1-6-16,-3-5-2 0,-8-3-4 0,0-4-3 15,0-2-5-15,0-4-1 0,-4-1-3 0,-3-3-2 16,1-1-2-16,-3 1 0 0,-1-3-1 0,-1-1 1 15,-6-7 1-15,10 4-1 0,-7 0-3 0,-3-4-17 16,0 0-17-16,0 0-9 0,0 0-13 0,0 0-11 16,0 0-5-16,0-38-10 0,-9 24-3 0,-1-12 0 15,-16-18-3-15,-8 0 14 0,1 0-2 0,-6-3-2 16,6-5 5-16,-8 6 7 0,5-1 8 0,-8 7 13 16,8 2 13-16,0 1 7 0,-2 9 12 0,15 7 13 15,4 2 2-15,0 7 18 0,6-1 0 0,-2 5-8 16,3 1 1-16,3 1-4 0,-4 0 4 0,3 1-7 15,10 5 1-15,-17-2-4 0,17 2 4 0,0 0-9 16,-19 9 2-16,19-9-2 0,-11 10-3 0,5 1-2 16,6 1 1-16,-2-1-3 0,2 6 2 0,2 0 0 15,2 2 4-15,-2 2 2 0,7 4 3 0,1 2 3 16,1-2 9-16,2-4 4 0,-1 5-1 0,5-5 1 16,13 14-4-16,-5-16 6 0,-6-2-2 0,2-4 5 15,3-3 2-15,-5-3 2 0,4 1 0 0,0-4 5 16,3-4 1-16,-9-2 7 0,2 2-2 0,8-8 8 15,-2-3-4-15,1-6 2 0,-5 5-3 0,0-3-5 16,-4-4-8-16,0 0 12 0,-2-6-9 0,-3-2-4 16,1 1-2-16,-2 1-15 0,-7-2 11 0,2-3-11 15,-4 7 8-15,3 2-11 0,-5 0-7 0,-5-2 2 16,-1 4-3-16,-7-2-3 0,-1 0 4 0,-10 2 0 16,3 2-13-16,-2 5 9 0,-5 1-10 0,-1 3 5 15,-1 3-6-15,-6 3 6 0,5 2-2 0,5 2-1 16,-8 3-3-16,3 3 2 0,7 0 3 0,1 9 0 15,0-2-9-15,-3-2 9 0,14 3-8 0,-5 3 2 16,2-2 2-16,2-2-6 0,5-2-7 0,4-1 4 16,4 1-11-16,0-13-8 0,2 19-7 0,-2-19-18 0,6 19-28 15,5-11-26-15,-3 1-28 0,5 3-21 16,4-8-5-16,-2-2-12 0,1-2-27 0,-1-2-15 16,2-2-505-16,-2 0 241 0,10-7 158 0</inkml:trace>
          <inkml:trace contextRef="#ctx0" brushRef="#br1" timeOffset="-154867.2256">-697-2380 25 0,'25'95'14'0,"0"-17"1"0,20 50 4 0,-20-40-6 0,1-24 6 15,-3-6 1-15,-8 3-5 0,2 0-7 0,33 49 7 16,-20-34-8-16,-11-18 5 0,2-9 0 0,-4-1-1 16,-9-8-7-16,9 7 1 0,0-3-5 0,-2-9 9 15,-6-3-5-15,-1-7-2 0,5 1-2 16,-1-3 7-16,-5-2 1 0,1-4-7 0,1-1 5 15,-3-1-3-15,0 0 7 0,-4-7-2 0,1 3-2 0,1-1 0 16,-4-10 16-16,6 13-4 0,-6-13 7 16,4 15 7-16,-4-15 6 0,5 10-3 0,-5-10 12 15,6 9-10-15,-6-9 19 0,0 0 0 0,6 12-4 0,-6-12 4 16,0 0-15-16,5 9 2 0,-5-9-3 16,0 0-3-16,0 0-5 0,0 0-9 0,0 0-6 15,0 0 13-15,0 0-11 0,0 0 1 0,0 0-1 16,0 0-2-16,0 0-5 0,-22-40-1 0,22 40 4 15,-14-24-7-15,7 14 5 0,7 10 1 0,-8-15-17 16,8 15 7-16,-11-10 6 0,11 10-7 0,0 0-10 16,-10-15 0-16,10 15 17 0,0 0-7 0,0 0-7 15,-7-17-3-15,7 17-4 0,0 0 5 0,0 0 13 16,0 0-12-16,0 0 12 0,0 0-10 0,0 0 2 16,0 0-34-16,0 0 22 0,0 0 15 0,-8 32-1 15,8-32 0-15,10 33-4 0,-3-5-1 0,3-1 15 16,-1 5-9-16,6 18-1 0,-1-4 6 0,-1-4-2 15,0 5-3-15,8 5-6 0,-4-3 3 0,2 3-2 16,2-5-2-16,-10-5 7 0,3 4-9 0,5 0 9 16,-2-14-3-16,-4 2 12 0,-2-7-8 0,-1-2 7 15,5-6-2-15,-7 0-11 0,-3 0 13 0,1-6-8 16,0-1 0-16,-1 1 24 0,3-1 1 0,-6-5 21 16,2 3 9-16,-4-10 24 0,9 11 18 0,-9-11-9 15,0 0 24-15,4 10-6 0,-4-10-13 0,0 0-10 16,0 0-7-16,0 0-9 0,0 0-6 0,0 0-7 15,-13-40-4-15,5 13-8 0,-1-2-2 0,-5-20-4 16,3-8-2-16,-8-4-9 0,2 2 0 0,2 5-4 16,7 3-2-16,-3-1-1 0,-1 18-5 0,1 4-2 15,0 5-12-15,3 2-17 0,4 6-26 0,0 0-22 16,4 5-8-16,-3-1-17 0,3 13-22 0,3-21-21 16,-3 21-16-16,4-19-17 0,0 7-429 0,0 1 198 15,-4 11 132-15</inkml:trace>
        </inkml:traceGroup>
      </inkml:traceGroup>
    </inkml:traceGroup>
    <inkml:traceGroup>
      <inkml:annotationXML>
        <emma:emma xmlns:emma="http://www.w3.org/2003/04/emma" version="1.0">
          <emma:interpretation id="{C0CB4F62-1550-4001-8384-929554809679}" emma:medium="tactile" emma:mode="ink">
            <msink:context xmlns:msink="http://schemas.microsoft.com/ink/2010/main" type="paragraph" rotatedBoundingBox="11882,13968 17761,13749 17817,15251 11938,15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24F081-3115-469C-ABB4-1083019C7BD6}" emma:medium="tactile" emma:mode="ink">
              <msink:context xmlns:msink="http://schemas.microsoft.com/ink/2010/main" type="line" rotatedBoundingBox="11882,13968 17761,13749 17817,15251 11938,15470"/>
            </emma:interpretation>
          </emma:emma>
        </inkml:annotationXML>
        <inkml:traceGroup>
          <inkml:annotationXML>
            <emma:emma xmlns:emma="http://www.w3.org/2003/04/emma" version="1.0">
              <emma:interpretation id="{521ABCB8-CDD8-449F-99C7-9E17F9EBA51B}" emma:medium="tactile" emma:mode="ink">
                <msink:context xmlns:msink="http://schemas.microsoft.com/ink/2010/main" type="inkWord" rotatedBoundingBox="11882,13968 14065,13886 14121,15388 11938,1547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-150810.1406">9 610 23 0,'0'0'119'0,"0"0"-4"15,0 0-16-15,0 0-8 0,0 0-11 16,0 0-2-16,0 0-26 0,0 0 3 0,-8-9 5 0,8 9-11 16,0 0-12-16,0 0 10 0,0 0-10 15,0 0-3-15,0 0-8 0,0 0-2 0,0 0 0 16,0 0 6-16,0 0-13 0,0 0 0 0,29-10-10 0,-20 4 8 15,3-3-3-15,1-1 1 0,6-3-5 16,-2-8-1-16,10-11-13 0,-1 9 20 0,-5-2-9 16,11-11 3-16,-7 9 14 0,-6 0-6 0,0 5-9 15,-4-1-2-15,-2 7-5 0,-1-8 14 0,3 1 2 0,-2 0 9 16,-5 2 6-16,1-2 3 0,-3 2 4 0,-4 2-5 16,-2 2-10-16,0 2 3 0,-4 1 9 15,0 1 0-15,-3-4 0 0,1 2-9 0,-5 3-7 16,3-1 5-16,-3 1 0 0,1 3-12 0,-5 3-7 15,0 2-1-15,0 4 8 0,15 0-6 0,-31 6 5 16,12 9-6-16,-2 2-5 0,-1-1 5 0,-5 20-3 0,4-2-4 16,-3 4 4-16,9-5-5 0,5-1 2 15,-7 14 1-15,4 0 2 0,6-6 7 0,3-2-3 0,2 2-7 16,4-6-1-16,0 2 5 0,0-1 2 16,4 3-7-16,0 0 10 0,5 13-7 0,-1-13-1 15,1-3 2-15,-1-5 2 0,3-7 0 0,-3 2-1 16,3-6-3-16,1 0 9 0,-1-6-6 0,-1-3-6 0,-1-1 13 15,-1-3 0-15,-1-2-7 0,-7-4 5 16,12 2-3-16,-12-2 1 0,0 0-4 0,0 0 0 16,24-6 0-16,-24 6 7 0,10-9-8 0,-10 9 3 15,9-12-7-15,-7 3 7 0,-2 9 0 0,4-8-5 16,-4 8 9-16,0 0-3 0,-2-21-8 0,2 21 5 16,-4-17-7-16,4 17-3 0,-15-19-4 0,11 11 4 15,4 8-2-15,-13-9 6 0,5 5-3 0,8 4-2 16,-15-6-2-16,15 6 5 0,0 0 1 0,-19 0 5 15,19 0-5-15,-13 6 0 0,13-6 3 0,-11 11-7 16,11-11 6-16,-8 12 5 0,4 1-4 0,0-3 1 16,4-10 5-16,-3 17-8 0,3-17-6 15,0 0 5-15,3 21 1 0,-3-21 2 0,6 13-1 16,-2-7-3-16,-4-6 9 0,13 9-7 0,-5-5 2 0,7-2 12 16,2 0-10-16,-2-2 7 0,2-2-3 15,0-6 5-15,6-3-1 0,4-2-12 0,-3-1 9 16,-1-5-6-16,2 4 4 0,-4-4-2 0,15-8 1 15,-6-7 0-15,-5 11 1 0,-8 0 3 0,2 6-10 16,-4 0 7-16,-2 0-4 0,-3 3 2 0,-1-1 5 16,-5 2-3-16,2-4 0 0,-3 7 0 0,-3 10-10 15,2-17 4-15,-2 17-3 0,0-13 2 0,0 13-5 16,0 0 8-16,0 0-2 0,-13-12-1 0,13 12 1 16,0 0-6-16,-17 2 3 0,17-2 3 0,0 0 6 15,-17 19-6-15,9-13 2 0,-1 5-3 0,3-3-3 16,0 3 5-16,-1 1 3 0,5 3 4 0,0-2 0 15,2 1-6-15,4-1-5 0,-4 2 9 0,2 2-3 16,0-3 3-16,5 1-3 0,-1-2 0 0,0 1 2 16,3-1 3-16,1-3 1 0,1 3 5 0,0-4-7 15,1-1-1-15,3-4 4 0,0 0 2 0,0 1-1 16,0-5-2-16,-15 0 1 0,31-7 3 0,-14 1 2 16,-2-2-12-16,2-1 1 0,6-6 1 0,-2-1 2 15,0-3-2-15,1-2 0 0,-5 0 6 0,2 4-6 16,-5-2-9-16,1-2 16 0,-2 0-5 0,4 4-3 15,-9-2 0-15,-4 4-4 0,1-2 7 0,1 5 0 16,-6-1-3-16,2 0-4 0,-2 13-2 0,2-16 9 16,-2 16-4-16,0-11 8 0,0 11-8 0,0 0 1 15,-2-23-1-15,2 23-3 0,0 0-4 0,0 0 7 16,0 0-6-16,0 0 4 0,0 0 2 0,0 0-5 16,0 0 6-16,0 0 5 0,-13 42-4 0,11-25-2 15,2 4-8-15,0 13 7 0,-2-1 6 0,2 5-12 16,0 0 3-16,7 23 9 0,-1 2-3 0,-4-6-9 15,0-9 7-15,4 9 7 0,-1 2-12 0,-1-4 7 16,7 2-6-16,-7-9 2 0,4 5 2 0,-6-14 2 16,7-3-5-16,-9-6 11 0,4-7-10 0,-2-4-1 15,0-2 0-15,0-1 3 0,-2-3 8 0,0-13 2 16,2 21 13-16,-2-21 12 0,3 17 14 0,-1-11-3 16,-2-6-1-16,2 9-3 0,-2-9-4 0,0 0-5 15,0 0-4-15,0 0-4 0,0 0-5 0,0 0 2 16,-4-42-7-16,1 12-17 0,-1-4-3 0,-2-1-10 15,-3-18-3-15,3 1-4 0,-4-5-10 0,3-4 9 16,-1 4 0-16,6-4 1 0,-1 12-1 0,-1 14 4 16,4-1 1-16,0 4 0 0,0 5 5 0,0 2-4 15,0 4 4-15,2-4-3 0,-2 3 6 0,5 6-1 16,-3-3-2-16,4 2 3 0,-4 0-2 0,0 2 6 16,5-1-4-16,-3 5 5 0,2 0-7 0,1 1 3 15,-3-3 11-15,2 5-8 0,-6 8 1 0,15-9 8 16,-15 9-8-16,15-4 1 0,-15 4 7 0,15-2-5 15,-15 2-3-15,23 4 4 0,-13 3-4 16,3-1 2-16,-2 2 2 0,1 1 5 0,-1 3-4 16,-5 1 1-16,5-2-9 0,-7-1 11 0,0 1 0 0,3 1-1 15,-5-1-3-15,2 1 10 0,0 3-3 0,-4-15-2 16,2 25-5-16,-6-12 7 0,0 0-4 0,2-1 8 16,2-12-6-16,-2 21 0 0,-3-12-5 0,1 3 5 15,4-12-2-15,-4 17 3 0,4-17 0 0,-9 9 1 16,9-9 7-16,0 0-10 0,-8 12 2 0,8-12-2 15,0 0 0-15,-6 7-4 0,6-7-11 0,0 0 2 16,0 0-2-16,0 0 0 0,0 0-3 0,0 0 8 16,0 0 0-16,0 0-9 0,0 0 4 0,10-40-2 15,-3 29 12-15,-1-2 0 0,2 1-7 0,3-3 5 16,6-6-1-16,-4 8-5 0,1-8 9 0,3 2-1 16,-2 3-7-16,0-8 2 0,2 8 6 0,-2 3 1 15,-3 0-1-15,-3 1-1 0,10-3 1 0,-7 2-2 16,-1 3 5-16,8-7-5 0,-10 9 2 0,-9 8-7 15,14-17-2-15,-7 8 12 0,-7 9 4 16,0 0-14-16,0 0 12 0,10-12-4 0,-10 12 0 16,0 0-3-16,0 0 1 0,0 0-1 0,0 0-3 15,0 0 7-15,0 0-7 0,0 0 5 0,0 0 2 0,0 38-3 16,-2-24-4-16,-2 3 11 0,2 0-10 0,0 4-2 16,-3-2 2-16,5 2 5 0,0-6 1 0,-2 4 0 15,2 0 8-15,0 0-4 0,0-1-7 0,0-1-12 16,2 0 17-16,-2-2-2 0,5 0-5 0,1-1 12 15,-2-1-10-15,3-5 7 0,-7-8 4 0,8 15-5 16,-4-11 6-16,-4-4-1 0,13 7-1 0,-13-7-4 16,17-2 1-16,-17 2-1 0,19-7 4 0,-8 1-4 15,-11 6 1-15,19-17 2 0,2 2-1 0,-11 1 8 16,1 1-4-16,8-10-7 0,-2 2-4 0,0 0 6 16,-5-2-3-16,-3 4 1 0,-3 2-5 0,5-4 1 15,4 2 2-15,-7-2 1 0,-6 8-6 16,-2 13 6-16,11-21 0 0,-11 21 3 0,6-15-7 0,-6 15 2 15,0 0-1-15,2-16 2 0,-2 16-2 0,0 0-2 16,0 0-5-16,0 0 6 0,0 0-5 16,0 0 7-16,0 0-2 0,0 0 0 0,0 0-1 15,0 0 3-15,0 0-4 0,0 0 6 0,0 0-6 16,0 0 3-16,-8 48-3 0,8-48 12 0,0 25-13 0,6-8 5 16,-6 0 7-16,4 0-8 0,1-3 2 0,-1 3-4 15,-2-4 12-15,2 2-8 0,2-5-3 0,-3 1-1 16,-3-11 9-16,8 17-1 0,-4-11 1 0,-4-6 3 15,11 8-11-15,-11-8 5 0,15 2 1 0,-15-2-1 16,17 2 8-16,-17-2-10 0,23-6 3 0,-8 0 4 16,-3 0-6-16,3-3 5 0,0 3-6 0,6-7-1 15,-4 1-2-15,2-3 3 0,0-2 1 0,-8 6-8 16,1-1 1-16,-1 3-3 0,-3-1-4 0,1-3 3 16,1 3-4-16,-1-1 14 0,-3 3-5 0,1-1-2 15,-7 9-2-15,6-14 1 0,-6 14 2 0,0 0-10 16,6-11 1-16,-6 11 8 0,0 0 4 0,0 0-4 15,0 0 7-15,0 0-13 0,0 0 5 0,0 0 3 16,0 0 0-16,0 0 5 0,0 0-2 0,0 0-13 16,-8 44 17-16,8-44-10 0,0 17 3 0,0-17-3 15,2 25 1-15,2-10 6 0,0 0 0 0,-2 0 6 16,5-3-1-16,-1 3 2 0,3-5 3 0,-3 1-7 16,-2-3-1-16,2 3 9 0,-6-11-2 0,17 8-4 15,-8-8 10-15,-9 0-7 0,13 2 3 0,-13-2 5 16,16-2-14-16,-1-2 2 0,-2-2-2 0,4-3 5 15,0-5 1-15,-2 3-3 0,2-4-2 0,-3 1 2 16,-3 3-6-16,-3-4 8 0,1 3-2 0,-1-3-1 16,1 5 6-16,-5-1-7 0,-2-8-5 0,-2 4 11 15,0 1-6-15,0 14-1 0,-8-30 0 0,1 18-6 16,-8-7 5-16,7 4-1 0,-5 7-2 0,5 3-4 16,-5 1 6-16,0 2-7 0,-1 0 6 0,14 2 5 15,-30 4-1-15,13 0-5 0,2 1 1 0,-2 1-3 16,7 0 5-16,-3 3-1 0,3 1-1 0,-1-1-2 15,3-1-19-15,1 5-6 0,1-7-38 0,6-6-12 16,-4 17-37-16,4-17-405 0,-2 14 174 0,2-14 116 16</inkml:trace>
        </inkml:traceGroup>
        <inkml:traceGroup>
          <inkml:annotationXML>
            <emma:emma xmlns:emma="http://www.w3.org/2003/04/emma" version="1.0">
              <emma:interpretation id="{823538C2-505A-49BF-8297-F5441745F7D1}" emma:medium="tactile" emma:mode="ink">
                <msink:context xmlns:msink="http://schemas.microsoft.com/ink/2010/main" type="inkWord" rotatedBoundingBox="14373,14191 17773,14064 17817,15238 14417,15365"/>
              </emma:interpretation>
              <emma:one-of disjunction-type="recognition" id="oneOf2">
                <emma:interpretation id="interp2" emma:lang="" emma:confidence="0.5">
                  <emma:literal>yaupon</emma:literal>
                </emma:interpretation>
                <emma:interpretation id="interp3" emma:lang="" emma:confidence="0">
                  <emma:literal>gruiform</emma:literal>
                </emma:interpretation>
                <emma:interpretation id="interp4" emma:lang="" emma:confidence="0">
                  <emma:literal>yaupons</emma:literal>
                </emma:interpretation>
                <emma:interpretation id="interp5" emma:lang="" emma:confidence="0">
                  <emma:literal>yoyoing</emma:literal>
                </emma:interpretation>
                <emma:interpretation id="interp6" emma:lang="" emma:confidence="0">
                  <emma:literal>jupon</emma:literal>
                </emma:interpretation>
              </emma:one-of>
            </emma:emma>
          </inkml:annotationXML>
          <inkml:trace contextRef="#ctx0" brushRef="#br1" timeOffset="-147164.6062">2477 397 65 0,'0'17'66'16,"0"2"-9"-16,2 0-2 0,-2-2-6 0,2-2-8 16,2-1 22-16,1 3-8 0,3 0-2 0,-4-2-4 15,3-3-10-15,1 1-1 0,-2 0 0 0,3-3 20 16,-1-2-4-16,5 1-6 0,-2-3 5 0,-3-2-7 16,5 1-2-16,-1-5-5 0,-12 0 2 0,28-5-10 15,-13 1-9-15,2-4 11 0,-3 1-17 0,8-5 3 16,-3-1 1-16,2-6-1 0,0 2-7 0,-2-1-4 15,-2 1 14-15,-2-4-17 0,-3 6 12 0,-1-2-6 16,-3 0-7-16,3 3 0 0,-5-3 6 0,1 4-5 16,-3-4 3-16,0 0 8 0,0 3-2 0,-4 3-2 15,0 11-8-15,5-19 3 0,-5 19-9 0,2-12 5 16,-2 12-6-16,0 0 9 0,0 0-6 0,-2-17-4 16,2 17-1-16,0 0 0 0,0 0-4 0,0 0 7 15,0 0 1-15,0 0-1 0,0 0 11 0,0 0-12 16,0 0 4-16,0 0 4 0,-3 50-9 0,3-33-7 15,0 0 8-15,5 2 5 0,1 12-12 0,0-3 7 16,3 1-7-16,-5 1 10 0,0 1 0 0,1 3 0 16,7 16 1-16,-3-8 2 0,1-4-6 0,-3-4 12 15,3 19-1-15,-1-16-6 0,-3-1 2 0,-2-6-6 16,0 1 5-16,1-3-10 0,-3-3 6 0,2 4 7 16,-2-3-1-16,-4-5 0 0,2-2 2 0,-4-1 0 15,0 1-13-15,1-2 7 0,-3 4 4 0,0-6 3 16,2 0-7-16,-3-1-6 0,-1 1 13 0,-1-2 6 0,1-3-8 15,1-1-6-15,-3-3 9 0,-1 0-2 0,3-1-8 16,8-5 11-16,-19 4-12 0,19-4 4 16,-15-2 8-16,15 2-9 0,-15-9-30 0,3-1 37 15,3-1-8-15,1-1-2 0,-3-9 0 0,3 2-4 16,3 0-3-16,-1-11 6 0,4 5-5 0,-2-2-4 0,4-7 5 16,2 0-11-16,4-1 11 0,-2 1 0 15,3 0 3-15,5-10-6 0,3 6-2 0,-2 9 9 16,6-20-4-16,2 7 10 0,-4 13-2 0,-2-3-4 15,-3 9 1-15,5 0-9 0,0-2 8 0,-2 4 0 16,2 2-2-16,2-4 8 0,0 8-18 0,-4 4 4 0,-5 1 0 16,3-3 16-16,4-4-9 0,2 13-1 15,-4-2 2-15,-2 0-7 0,-13 6 0 16,27-7 2-16,-27 7 19 0,17-4-7 0,-17 4-6 0,0 0 14 16,0 0-7-16,23 15 4 0,-16-7-9 0,-7-8 15 15,6 23-11-15,0-8 2 0,1-4 2 0,-5 5-10 16,0 3 1-16,-2 2 5 0,2 0 6 0,2-4-6 15,-2 2-9-15,3-2 3 0,1 12-5 0,-10-8 9 16,8-2 6-16,0-4-9 0,-4-2 12 0,0-1-3 16,9-1-1-16,-7-1-9 0,4-1 8 0,-6-9-6 15,11 19 10-15,-11-19-8 0,6 6 7 0,-6-6 8 16,0 0-16-16,25-2 4 0,-25 2 2 0,17-15-15 16,7 5 20-16,-12-5-9 0,7 2-2 15,-2-3 2-15,4 1-11 0,-4-6 5 0,-2 2 5 0,-4 0-9 16,1-6-16-16,1 4-5 0,8-19-2 15,-10 14 7-15,1 1-4 0,-9 8 15 0,3 5 0 16,-2-1-6-16,-4 13 22 0,0 0-17 0,6-23 2 0,-6 23 13 16,7-11 2-16,-7 11 2 0,0 0-10 15,0 0 5-15,0 0 15 0,0 0-32 0,0 0 15 16,0 0-11-16,0 0 9 0,0 0 10 0,0 0-12 16,0 0 13-16,0 0-8 0,0 0-1 0,2 51 2 15,-2-51-2-15,4 23-6 0,0-4 8 0,-4-19 0 16,5 27 9-16,-8-12-13 0,3-15-3 0,9 19 11 15,-9-19 4-15,11 19-6 0,-7-9 6 0,-4-10 5 16,12 17 12-16,-12-17-6 0,17 9-1 0,-17-9-11 16,0 0 8-16,24-7-8 0,-24 7-5 15,21-8 14-15,-21 8-10 0,23-13 2 0,-12 5 10 0,8-7-8 16,-2 0-4-16,-7-1-1 0,-1 3-5 16,-1-2-13-16,-2 3-9 0,-6 12-3 0,5-32-14 15,-5 15-13-15,-5-4 14 0,5 4 4 0,-6-12-6 16,2 12-4-16,-3-2 5 0,7 19 18 0,-8-15-10 15,0 5-1-15,8 10 6 0,-17-8 0 16,17 8 1-16,0 0 2 0,0 0 17 0,-28 6-11 0,28-6 7 16,0 0-1-16,-21 6-3 0,21-6-2 0,0 0 13 15,-17 6-8-15,17-6-3 0,0 0 2 0,-13 11 8 16,13-11-10-16,0 0 3 0,0 0 4 0,-12 6-2 16,12-6 10-16,0 0-8 0,0 0 4 0,0 0 7 15,0 0-5-15,0 0 0 0,0 0-4 0,0 0 2 16,36-17-7-16,-26 7 8 0,1 4 1 0,-1-3 1 15,-1 3-1-15,-9 6-5 0,19-11 0 0,-11 7-6 16,-8 4 12-16,11-4 0 0,-11 4-11 0,0 0 11 16,21-2 9-16,-21 2 1 0,0 0-9 15,0 0 17-15,0 0-1 0,0 0-3 0,11 17 2 16,-11-17-3-16,4 10 0 0,-4-10-8 0,2 17 3 0,0 0 9 16,-2-2 2-16,0-15-1 0,2 31-14 0,-2-12-6 15,4-2 3-15,-6 0 12 0,7 2-16 16,-1-2 6-16,-2-5-1 0,2 5 0 0,2-2 6 15,-1-3-5-15,-1 1-8 0,2 0 26 0,1-3-4 16,1-1 13-16,1-1-6 0,-9-8-2 0,14 8 1 16,-14-8-4-16,13 5 0 0,-13-5-1 0,23-5-6 15,-23 5-2-15,24-8 0 0,-10 2-4 0,-1-3-3 16,6-3 8-16,-2-1 4 0,-4 2-8 0,-1-7-10 16,3 1 18-16,-2 2-11 0,-3 0 1 0,1 3-1 15,-3-1-3-15,-3-2-5 0,7-8 5 0,-5 13-1 16,-7 10 1-16,6-19 8 0,-6 19-4 0,0 0 8 15,6-15-14-15,-6 15 4 0,0 0 6 0,0 0-6 16,0 0-1-16,0 0-3 0,0 0 6 0,0 0-12 16,0 0 6-16,0 0 4 0,0 0-9 0,0 0 4 15,-8 55 13-15,6-45-14 0,2-10 5 0,4 17-2 16,0-9-4-16,-4-8 12 0,7 21-7 0,-3-12 1 16,0-3 6-16,-4-6-12 0,15 17 17 15,-9-9-16-15,5-3 17 0,-11-5-10 0,15 6 1 0,-15-6 4 16,19 2 3-16,-7-6-4 0,3 0-7 0,0-1 6 15,6-7 0-15,0 1-8 0,-2 5 0 0,0-7 1 16,0-3 9-16,-2-1-14 0,0-2-9 0,-4 2-3 16,2-6-14-16,-7 6 4 0,1-2-5 15,-5 0 1-15,0 2-18 0,-4 3-7 0,0-5 3 0,-4 0 2 16,2 4 1-16,-5-4 7 0,-1 4 13 0,-1 3-1 16,1 1-6-16,2 1 0 0,-3 3 14 0,9 7-9 15,-17-8 9-15,17 8-5 0,-12-2 2 0,12 2 2 16,0 0 2-16,-22 4 14 0,22-4-6 0,-12 13 1 15,3-5 4-15,3 0-2 0,2 5 4 16,-1 0 7-16,3-1 4 0,2-12 7 0,2 30-7 0,1-11 0 16,1 0-1-16,0 8-2 0,5-6 11 0,-3 4-10 15,4 7 7-15,-1-3 6 0,10 18 16 0,-4-3 7 16,4 0-25-16,-4-8 13 0,6 6 7 0,-2 0-7 16,-4-6-8-16,-1-5-4 0,-1 1-2 0,6 10-2 15,-6-9-8-15,-3-5 14 0,1-3-10 0,-1 0-4 16,-1 1 17-16,-3-1-12 0,3 0 15 0,-5-4 5 15,0-2 6-15,-2-2 7 0,0 2-11 0,-2-2-5 16,-2-1 4-16,0 3-4 0,-2-4 1 0,0 2-3 16,-3-2-2-16,1-1-9 0,-5 1 2 15,1-2-3-15,-5 4 2 0,-2-3-6 0,-2 3-1 0,0-2 12 16,0-7 5-16,-2 3-12 0,0-3 1 0,4-1 3 16,0-5 1-16,0 0-7 0,0 0-3 0,2-2 2 15,-2-4-8-15,5-3-5 0,-3 1 3 0,4-5-3 16,3-1-4-16,2-5 12 0,-3-6-12 0,5 2-11 15,0-2 4-15,1-7 3 0,3-1-13 0,5-3 4 16,-3-2-8-16,11-16 4 0,-5 10 2 0,9-9 4 16,0 7-9-16,2-2-2 0,2 6 9 0,0-5 8 15,2 3-1-15,-1 11 6 0,1-5 4 0,-2 9-1 16,-2-1-8-16,4-7 8 0,-2 7 2 0,-4 3-2 16,-4 4 2-16,2 2-10 0,-5 4 11 15,1 3-10-15,0 1 2 0,-5 5-3 0,2-5-5 0,-8 11 16 16,11-6-9-16,-11 6 4 0,0 0 1 0,0 0 11 15,0 0-12-15,0 0 4 0,0 0 16 16,0 0-13-16,8 17 0 0,-8-17 3 0,0 0 1 16,-4 23-9-16,4-8 20 0,-2 2-18 0,2-3 4 15,0 1 2-15,0 6-1 0,0-6 6 0,0-1-10 16,0 3 6-16,2 0-1 0,2-6-3 0,-4 3 5 16,5 1-7-16,-1-2 22 0,-2-3 1 0,-2-10 10 15,11 13 0-15,-7-7-9 0,-4-6 2 0,10 9-1 16,-10-9 3-16,13 4-2 0,-13-4 1 0,0 0 3 15,0 0-6-15,25-13-5 0,-16 7-10 0,4-3 6 16,-5-3 9-16,0 1-14 0,3-3 4 0,-5-1-5 16,1 0-16-16,-7 15-6 0,10-29-19 0,-10 8-14 15,2 2 3-15,-2-2-11 0,-2 2-5 0,0 2 4 16,-2 0 9-16,-2 2-3 0,-1 1 9 16,5-1-5-16,-6 2 11 0,1 5 3 0,7 8 1 15,-10-11 8-15,10 11-3 0,-9-6 4 0,9 6 1 16,0 0 0-16,0 0 1 0,-12-4 5 0,12 4 6 15,0 0-1-15,0 0 6 0,0 0 7 0,0 0 3 0,0 0-7 16,-9-9 6-16,9 9 3 0,0 0 8 16,0 0-14-16,0 0 7 0,0 0-2 0,23-12 3 15,-23 12-6-15,11-7 4 0,0-1 0 0,-1 2 6 16,-10 6-8-16,15-9 0 0,-7 5 0 0,-8 4-12 16,17-4 16-16,-17 4-12 0,15-6 10 0,-15 6-8 15,13-7 7-15,-13 7 8 0,13 0-1 0,-13 0 11 0,0 0-2 16,12 13-11-16,-12-13 27 0,13 17-22 15,-9-7 1-15,-2-1-6 0,2 3 11 0,-1 5 6 0,1-2-3 16,0 4-14-16,0-2 2 0,0 2 6 16,5 8 8-16,-7-6-20 0,0-2-1 0,2 0 13 15,1-2-9-15,-1-1 3 0,0-1-5 0,-2 0 1 0,0 0 1 16,7-3 7-16,-9-1-2 0,0-11 1 0,4 17 10 16,-4-17 4-16,6 8-2 0,-6-8 6 15,7 6-6-15,-7-6-6 0,0 0-4 0,0 0 4 16,19 0-7-16,-19 0-6 0,0 0 4 0,19-21-10 15,-11 9 5-15,1-1 5 0,-1 0-24 0,-4-3 7 16,3 1-26-16,3-12 3 0,-1 10-7 0,-3-11 4 0,3-1 18 16,-1 4-12-16,0-1 21 0,-1-3-18 15,1 12 6-15,-6-2-1 0,5 2 17 0,-1 3 0 16,-2 1-8-16,1 0-1 0,-1 3-1 0,-4 10 10 16,6-15-6-16,-6 15 4 0,0 0 5 0,0 0 3 15,0 0 1-15,15-6-11 0,-15 6 11 0,0 0-4 16,0 0 9-16,0 0-2 0,0 0 8 0,0 0-9 15,0 0 6-15,0 0-4 0,0 0 1 0,2 44-4 16,-2-44-2-16,0 0 23 0,-6 38-14 0,4-19-5 16,2-2-17-16,0 6 17 0,-3-6-8 0,3-1-3 15,-2 1 2-15,2-2 6 0,0-15-16 0,0 19 12 16,-2-9-1-16,6 3 5 0,-4-13-17 0,0 21 14 16,3-10 9-16,-3-11-1 0,0 0-12 0,0 0 7 15,0 0 4-15,0 0 1 0,0 0-14 0,0 0 4 16,19 8 11-16,-19-8-10 0,0 0-10 0,0 0-8 15,23-36-5-15,-17 24-4 0,7-9-7 0,-5 6-8 16,3-10-15-16,-3-1 10 0,3-3 0 16,2 0 11-16,-7 3 1 0,0 3 1 0,3-2 26 15,1 2-27-15,-3 6 12 0,-1 0 5 0,0 4 5 16,-1 5 7-16,-5 8 4 0,4-19 1 0,-4 19 3 0,6-8 4 16,-6 8-5-16,0 0 20 0,0 0-10 0,0 0 0 15,0 0-3-15,0 0 1 0,0 0-3 0,0 0-6 16,0 0 10-16,0 0-6 0,0 0 6 0,2 59 10 15,-2-59-16-15,-2 25 5 0,2-4-2 16,0-21-11-16,4 29 8 0,-1-10 3 0,-1 0-4 0,0 0-8 16,0-2 7-16,2 6 4 0,-2-8-3 0,-2-15-9 15,7 27 10-15,-1-12 15 0,-2-2-9 16,-4-13 10-16,9 23 6 0,-3-13-4 0,5-1 0 0,-11-9 11 16,14 12-9-16,-14-12 2 0,0 0-9 15,21 2-3-15,-21-2 5 0,0 0-8 0,24-6-1 16,-24 6-7-16,31-10 6 0,-18 3 5 0,6-10-10 15,-6 3 1-15,2-1-4 0,-5 2-9 0,1-6 12 16,4-2-17-16,-7 7 0 0,-6-10-6 0,0 6 10 16,5 1-12-16,-1 2 12 0,0 0-4 0,-6 15 1 15,7-29 3-15,-7 29-7 0,6-17 8 0,-6 17-6 16,2-15 16-16,-2 15-23 0,0 0 15 0,0 0 5 16,0 0-4-16,0 0 2 0,0 0-5 0,0 0-1 15,0 0 5-15,0 0-1 0,0 0-1 16,0 0 4-16,0 0-8 0,0 0 15 0,-19 51-6 0,19-51-8 15,0 23 6-15,0-23-13 0,-2 25 8 0,2-25 16 16,0 23-17-16,6-8 17 0,-6-15-8 0,7 29-3 16,-3-14 12-16,-4-15-8 0,4 17-2 0,3-4 7 15,-7-13 6-15,8 14 4 0,-8-14 2 0,6 9-1 16,-6-9-2-16,13 8-5 0,-13-8 14 0,0 0-12 16,23-2 6-16,-23 2-13 0,0 0 2 0,30-8 0 15,-17 3 0-15,1-5-18 0,-3 2 19 16,-11 8-3-16,30-24 4 0,-20 12-5 0,-1 1-6 15,-1-1-5-15,5-12-2 0,-5 8 0 0,-1-3-3 16,-3 4 5-16,-4 15-10 0,8-36-3 0,-4 21 4 16,-4 15 10-16,3-21-7 0,-3 21 9 0,0 0-9 15,0 0 10-15,-3-23 3 0,3 23-2 0,0 0-1 16,0 0-8-16,0 0 7 0,0 0-13 0,0 0 20 16,0 0-17-16,0 0 12 0,0 0 3 0,0 0-11 15,0 0 9-15,0 0-2 0,-12 55-1 0,12-55 6 16,2 38-3-16,0-21 0 0,2 4 0 0,3 6 5 0,-3 3 2 15,-2-7-7-15,4-2 1 0,-4-4 8 0,5 8-6 16,-1-4 2-16,3-4-13 0,3 4-4 16,-3 0-28-16,-3-4-62 0,2-3-337 0,-1 1 145 15,-1 0 98-15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D7907755-C7E1-45F3-879C-D84C81D94B09}" emma:medium="tactile" emma:mode="ink">
          <msink:context xmlns:msink="http://schemas.microsoft.com/ink/2010/main" type="inkDrawing" rotatedBoundingBox="6047,13824 6499,11467 7111,11585 6659,13941" semanticType="verticalRange" shapeName="Other">
            <msink:sourceLink direction="with" ref="{6AA7BEEF-29BB-4528-A92D-DD6BDB3655E0}"/>
          </msink:context>
        </emma:interpretation>
      </emma:emma>
    </inkml:annotationXML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31:51.99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769622-272A-496D-92B7-E8A8DF2E0945}" emma:medium="tactile" emma:mode="ink">
          <msink:context xmlns:msink="http://schemas.microsoft.com/ink/2010/main" type="writingRegion" rotatedBoundingBox="7644,10337 14277,2909 16978,5322 10345,12749"/>
        </emma:interpretation>
      </emma:emma>
    </inkml:annotationXML>
    <inkml:traceGroup>
      <inkml:annotationXML>
        <emma:emma xmlns:emma="http://www.w3.org/2003/04/emma" version="1.0">
          <emma:interpretation id="{9EB17598-206E-480D-A89C-8015D7C70A31}" emma:medium="tactile" emma:mode="ink">
            <msink:context xmlns:msink="http://schemas.microsoft.com/ink/2010/main" type="paragraph" rotatedBoundingBox="7644,10337 14277,2909 16978,5322 10345,12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8A23E5-A27C-4DE3-A65D-2FC3FB3E2E84}" emma:medium="tactile" emma:mode="ink">
              <msink:context xmlns:msink="http://schemas.microsoft.com/ink/2010/main" type="line" rotatedBoundingBox="7526,10165 14602,3180 15567,4158 8490,11143"/>
            </emma:interpretation>
          </emma:emma>
        </inkml:annotationXML>
        <inkml:traceGroup>
          <inkml:annotationXML>
            <emma:emma xmlns:emma="http://www.w3.org/2003/04/emma" version="1.0">
              <emma:interpretation id="{13F9D1B1-B512-4DDC-98A8-3E651BEB9AED}" emma:medium="tactile" emma:mode="ink">
                <msink:context xmlns:msink="http://schemas.microsoft.com/ink/2010/main" type="inkWord" rotatedBoundingBox="7526,10165 10903,6832 11867,7810 8490,1114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1687-1214 6 0,'0'0'111'16,"0"0"-5"-16,0 0-22 0,-6-16 15 0,6 16-17 15,0 0-3-15,0 0-4 0,-2-21-11 0,2 21 0 16,0 0 0-16,-2-21-21 0,2 21 6 0,0 0-1 16,0 0-8-16,4-26-10 0,-4 26 11 0,4-14-12 15,-4 14 6-15,0 0-8 0,11-19-2 16,-11 19-6-16,0 0 1 0,8-13-9 0,-8 13 5 15,0 0-2-15,9-11-10 0,-9 11 6 0,0 0 2 16,0 0-3-16,0 0-5 0,10-10 2 0,-10 10 1 16,0 0-1-16,0 0-2 0,0 0-3 0,0 0 2 0,0 0-8 15,0 0 10-15,28 17-2 0,-28-17-2 16,10 21 7-16,-3-13-5 0,-7-8-6 0,15 28 11 16,-5-7-11-16,-6-2 11 0,5-5-6 0,-3 3-5 15,5 6 9-15,-1-4 1 0,1-4-5 0,-3 0-5 16,-1-1 8-16,-1 1 5 0,0-4-9 0,1 1 9 15,-1 1-9-15,3-3-4 0,-9-10 5 0,8 17-8 16,-8-17 9-16,8 13-4 0,-8-13-2 0,0 0 3 16,9 17 9-16,-9-17 2 0,0 0-4 0,6 12-2 15,-6-12-2-15,0 0 12 0,9 13-2 0,-9-13 5 16,0 0 6-16,0 0-2 0,10 13 7 0,-10-13 2 16,0 0 10-16,0 0 5 0,0 0-9 15,0 0-1-15,0 0-7 0,0 0 2 0,0 0-10 0,0 0-4 16,0 0-2-16,0 0-1 0,0 0-1 0,0 0-2 15,0 0-5-15,-12-61-7 0,12 61-3 0,-7-22 4 16,7 22-3-16,-4-25 0 0,4 25 2 0,-6-19-2 16,6 2 1-16,0 17-4 0,-5-31 6 15,5 31-9-15,-4-23-1 0,4 23 6 0,-2-23-9 0,2 23 0 16,-2-21 10-16,2 21-8 0,0 0 3 0,2-30 5 16,2 18-5-16,-4 12-5 0,7-26 5 0,-7 26 1 15,2-25 1-15,-2 25 2 0,2-19-7 0,-2 19 14 16,4-17-2-16,-4 17-10 0,4-19 10 15,-4 19-6-15,0 0-1 0,7-16-2 0,-7 16 5 16,0 0-13-16,4-19 9 0,-4 19-5 0,0 0 3 16,0 0-4-16,2-17 9 0,-2 17-5 0,0 0-1 15,0 0 1-15,0 0-4 0,0 0 13 0,0 0-13 16,0 0 2-16,0 0-7 0,0 0 8 0,0 0-3 16,0 0-4-16,0 0 10 0,0 0 3 0,0 0-5 15,0 0 5-15,32 33 0 0,-24-22 0 0,-1-1 5 16,-7-10-9-16,12 28 14 0,-3-13-8 0,-9-15 1 15,15 14 5-15,-7-1-14 0,3-5 17 0,-11-8-13 16,16 17 11-16,-9-11-10 0,-7-6 9 0,13 9-5 16,-13-9 0-16,12 8 10 0,-12-8-6 0,0 0 7 0,17 11-7 15,-17-11 8-15,11 10 3 0,-11-10 9 16,0 0 1-16,0 0 4 0,19 4 5 0,-19-4-9 16,0 0 1-16,0 0-2 0,17-16-7 0,-9 3 5 15,-8 13-9-15,11-25 0 0,-7 10-11 0,-2-4-5 16,4-10 1-16,-1-1-14 0,-3-1-1 0,0-3-5 15,0 0-2-15,-2 1-3 0,-2-1 1 0,0 2 1 16,-3 1-4-16,-1-5 6 0,-2 2-9 0,-7-10 2 16,6 6-2-16,-1 5 15 0,1 5-6 0,3 9 17 15,2 3 0-15,-5 3-8 0,3 0 16 0,0 3 3 16,-1-1-9-16,7 11-10 0,-6-12 12 0,6 12 0 16,-6-9 0-16,6 9-10 0,0 0 9 0,0 0-5 15,0 0-1-15,0 0 2 0,0 0-2 0,0 0 6 16,0 0 1-16,4 53 0 0,11-7-4 0,-5-8-1 15,7 10 17-15,4-3-20 0,0 11 7 0,1 8-5 16,3-8 12-16,2 1 4 0,33 57-3 0,-26-49-4 16,-3-6 7-16,-3-6-7 0,-1 1 0 0,1-5-10 15,1 5 2-15,-1 1 14 0,-1-9-5 0,-3 3 1 16,5-7 2-16,-12-13 5 0,4 11-4 0,-6-8-9 16,-2-9 16-16,-1-6-19 0,-5 2 8 15,-1-5 10-15,3-3 15 0,-3-1 11 0,-2-3 16 0,-4-7 10 16,4 12 2-16,-4-12-6 0,0 0-9 15,0 0-2-15,0 0-8 0,0 0-9 0,0 0-15 16,0 0-8-16,-25-44 1 0,4-6-14 0,-5 3-6 16,-3-3 1-16,1-1-11 0,-5 1 4 0,3 2 6 15,2-9-13-15,-3 0 10 0,-1 4-14 0,4-3 13 16,-1 7-10-16,-1 1-7 0,3-1 14 0,1 1-3 16,5 6 10-16,9 6-9 0,-1 5 10 0,2 3-8 15,3 5 3-15,-3-2 10 0,7 4-7 0,0 0-9 16,0 2 16-16,1 2-10 0,1-2 0 0,0 2 9 15,4 0-5-15,-2 1 15 0,2-1-14 0,3 2 5 16,-3 0 0-16,2 1 1 0,-2 3 6 0,-2 11 9 16,9-19 1-16,-5 13-8 0,-4 6-6 0,6-9 8 15,-6 9 2-15,11-6-12 0,-11 6 8 0,0 0-6 0,17-4 0 16,-17 4 9-16,0 0-1 0,17 0-3 16,-17 0 0-16,0 0-4 0,17 6 0 0,-17-6 7 15,10 11-8-15,-4-7 6 0,-6-4-2 0,9 10-1 16,-9-10-1-16,8 15-6 0,-6-6 3 0,-2-9 5 15,9 14 4-15,-9-14-9 0,4 15 6 0,-4-15 1 16,7 8-2-16,-7-8 10 0,4 11 1 0,-4-11-5 16,0 0 3-16,4 13 3 0,-4-13-29 0,0 0 21 15,0 0 1-15,0 0-17 0,0 0 8 0,0 0-13 16,0 0 7-16,13-32-4 0,-11 17-1 0,4-2-2 16,-2-2-1-16,3 3 10 0,-3-1-12 15,2-2 2-15,-2 2 0 0,5-8 9 0,-3 8-9 16,1 0 5-16,-3 2-2 0,0 3 5 0,2 3-6 15,-6 9 1-15,7-14-7 0,-7 14 9 0,4-13-3 0,-4 13 4 16,0 0-11-16,4-8 4 0,-4 8 8 0,0 0-3 16,0 0-3-16,0 0 10 0,0 0-1 0,0 0 10 15,0 0-7-15,17 21 12 0,-17-21-19 16,9 19 1-16,-3-3 18 0,0 1-10 0,3-4-10 16,-1 2 6-16,-1-1 9 0,1-1-6 0,0 0 8 0,1-3 3 15,2 1-1-15,-1-1 0 0,1-1-1 0,-1 1 16 16,-3-6 3-16,-7-4-4 0,14 9 16 15,-14-9-3-15,15 2 15 0,-15-2-14 0,19-9-5 16,-8 3 3-16,-3-2-10 0,1-5-7 0,-1 0-3 0,5-10 5 16,-5 4-3-16,-1 0-9 0,-3 0-10 0,6-6-12 15,-3 2-5-15,-1-6 10 0,-4 5-11 0,-6 3-6 16,0-6 5-16,-5 2-5 0,-1 0 11 16,-1 1-4-16,-4 1-1 0,1 2 8 0,-1 4-7 0,2 5 3 15,-2 3 1-15,1 1 9 0,1 4-14 16,-2 4 7-16,15 0 2 0,-27 2 3 0,12 2-10 15,2 5 10-15,2-1 1 0,1 2 2 0,-1 1 0 0,3 2 1 16,2-1-1-16,-1 7 0 0,1-4 6 0,4 0-10 16,0 4 14-16,2-3-11 0,0 3-2 0,6-4 0 15,-2 2 12-15,9 4-2 0,-7-4 3 16,3-3-2-16,-3-3-8 0,-6-11 11 0,17 17-6 16,-7-9 17-16,1-1-9 0,0-5-2 0,-11-2 9 0,17 4 8 15,-17-4 4-15,16-2 4 0,-1-5-11 0,-6 1-1 16,3-2-8-16,-3-1 9 0,4-1-4 0,-3-3 6 15,3-8-11-15,-3 0 8 0,3 0-9 0,-2-4-12 16,-5 0 12-16,0-1-20 0,-1 3 1 16,-3-2-5-16,-2 2 11 0,2 2-11 0,-9-9 4 15,7 5-9-15,-8-2 12 0,4 1 2 0,-3 5-11 16,1 0 19-16,2 7-1 0,-2-1 5 0,1 4-8 0,-1 1 9 16,6 10-7-16,-9-13 6 0,9 13-11 15,0 0-7-15,-6-8 8 0,6 8 1 0,0 0-4 16,0 0 3-16,0 0 11 0,0 0-6 0,0 0-4 15,15 42 3-15,0-19 6 0,-5 4-15 0,7-3 18 0,7 16-1 16,-5-5-18-16,-5-5 0 0,-1-3 9 0,2-2 1 16,12 15-6-16,7-6 2 0,-25-11 14 0,3-2-7 15,3-4 6-15,-6-4-3 0,-3-3 0 0,-6-10 2 16,8 15 15-16,-8-15 1 0,9 8 15 16,-9-8 19-16,8 4 18 0,-8-4 3 0,0 0-11 0,0 0-3 15,17-14-9-15,-10 3-11 0,-3-4-7 0,-2-1-19 16,8-12-17-16,-5-3-7 0,-5-3-3 15,0-2-11-15,-2 1-1 0,-1-3-10 0,-1 2 2 16,0-2-4-16,2 6-3 0,0-3-4 0,0 3-3 16,-3 3 17-16,8 8-4 0,-3 0-1 0,0 21-11 15,-5-30-11-15,5 30-9 0,0-23-10 0,-4 15 3 16,4 8-3-16,0 0-6 0,-2-17 7 0,2 17-2 0,0 0-4 16,0 0-225-16,-2-13 99 0,2 13 68 15</inkml:trace>
          <inkml:trace contextRef="#ctx0" brushRef="#br0" timeOffset="303.1616">2823-2322 19 0,'0'0'77'0,"0"0"5"0,0 0 7 0,8 29-21 16,-8-29 8-16,11 19-19 0,-2-10 15 0,-1 1-8 15,3 1 0-15,-1-3-2 0,-10-8-4 0,21 17-2 16,-6-9-9-16,0-1-5 0,-5-1 20 0,3 0-5 16,2-2-5-16,-15-4-3 0,21 5 3 0,-21-5 6 15,19 0-5-15,-19 0-3 0,23-9-13 0,-10 3 0 16,-13 6-15-16,25-13-5 0,-14 5-33 0,-3-5-12 15,9-2-45-15,5-1-36 0,-12-5-310 0,1 2 141 16,-1-2 92-16</inkml:trace>
          <inkml:trace contextRef="#ctx0" brushRef="#br0" timeOffset="-4325.9983">0 1096 20 0,'0'0'17'16,"0"0"3"-16,0 0-2 0,0 0-4 0,0 0 0 0,0 15-2 16,0-15-2-16,0 0-1 0,0 0 0 15,0 0 4-15,0 0-3 0,4 15-2 0,-4-15-8 16,0 0 7-16,0 0 1 0,2 13 1 0,-2-13-10 15,0 0 24-15,0 0-21 0,0 16-3 0,0-16 7 16,0 0-4-16,0 13 2 0,0-13 0 0,0 0-1 16,0 0-3-16,0 17 4 0,0-17 2 0,0 0-5 15,0 15 6-15,0-15-1 0,0 0 9 0,0 0 3 16,0 0-1-16,-2 18 4 0,2-18-10 0,0 0 4 16,0 0 1-16,0 0 26 0,0 0-25 0,-4 11-1 15,4-11-2-15,0 0-4 0,0 0 2 0,0 0 7 16,0 0-7-16,0 0 7 0,0 0 5 0,0 0-10 15,0 0 21-15,0 0-6 0,0 0 14 0,0 0-8 16,0 0-18-16,0 0 29 0,0 0-8 0,17-32-12 16,-17 32 10-16,6-18-7 0,0 7-3 0,-6 11-15 15,13-25 11-15,-9 12-10 0,5 1 15 0,1-12-9 16,1 1 2-16,2-2-3 0,-1-2 6 0,-1-3 0 16,2 5-17-16,8-23 5 0,0 8 2 0,0-9-10 15,-4 5 10-15,0-2-3 0,2 2-3 0,0-5 1 16,0-1 0-16,0 5-9 0,0-1 6 0,-2 0 1 15,-2 10-9-15,0 5 8 0,-3 3-5 0,1 5 9 16,6-21-5-16,-4 12-6 0,-5 3 6 0,1 8 3 16,2-2-6-16,-5 2 12 0,1 2-5 0,-3 2 1 15,0 2 1-15,1 3-10 0,-3-1 8 0,2 0 0 16,-6 13-6-16,6-19-2 0,-1 13 3 0,-5 6-10 16,6-15 2-16,-6 15 6 0,4-8-8 0,-4 8-3 15,0 0 3-15,2-13-15 0,-2 13 1 0,0 0-14 16,7-10-17-16,-7 10-3 0,0 0-12 0,0 0 13 15,0 0-12-15,6-9-227 0,-6 9 97 0,0 0 66 16</inkml:trace>
          <inkml:trace contextRef="#ctx0" brushRef="#br0" timeOffset="-2326.4888">814-553 13 0,'0'0'28'0,"0"0"7"0,-6 38-3 0,8-21-6 16,-2 2-3-16,0 0-2 0,4 10 9 0,-4-4-8 16,0 1 1-16,8 3-5 0,-5 0-4 0,3 5-2 0,-4-2 7 15,4-3-5-15,1 1-2 0,-1-5-5 16,0-4 5-16,-1 2 4 0,1-8-6 0,2-1-6 15,-1 1 5-15,-3-2 2 0,0-3 7 0,0-1 9 16,-4-9-1-16,9 10 12 0,-9-10 3 0,11 2-15 16,-11-2 8-16,0 0 4 0,0 0-13 0,21-19-12 15,-17 7 7-15,4-3-2 0,1 0 8 0,-5-1-4 16,4-10-13-16,1 5 3 0,-3-4-5 0,1 4-7 16,-3-6 16-16,2-1-8 0,-2 5-11 0,-1 0-7 15,-3 2 12-15,4-6 1 0,-6 3 6 0,-3 3-7 16,5 21 1-16,-6-31 2 0,4 16-4 0,0 3 5 15,-2 3-5-15,-3-1-11 0,7 10-6 16,-10-15-1-16,10 15 2 0,-13-6-4 0,13 6-8 16,-15-3 8-16,15 3-4 0,0 0 2 0,-21 5 4 15,21-5-3-15,-15 6 7 0,15-6 10 0,-15 13-1 16,5-5-5-16,1 0 5 0,3 1-4 0,6-9-2 16,-10 12 3-16,10-12 5 0,-7 13-11 0,7-13 10 15,-2 13-3-15,2-13-1 0,0 0-9 0,0 0 10 16,2 17 5-16,-2-17-3 0,0 0 7 0,15 0 3 15,-15 0-2-15,0 0 0 0,27-19-8 0,-16 8 8 16,4-6-2-16,2-4-5 0,0-2 7 0,-5 2 0 16,7-2-9-16,-4 2 7 0,-2 2 3 0,0-4-10 15,-3 8 14-15,1-10 1 0,-3 6 6 0,1 8 7 16,-9 11 1-16,2-27 17 0,-2 27-16 0,6-11 2 16,-6 11 6-16,0 0-6 0,0 0 2 0,0 0-10 15,0 0-1-15,0 0 11 0,0 0-10 0,0 0-2 16,0 0-12-16,0 0 17 0,0 0-9 0,0 0-7 15,0 0 1-15,0 0 0 0,0 0 3 0,-27 53-9 16,27-53 12-16,4 27 3 0,-4-10-14 0,0-17-4 0,2 28-1 16,2-14 10-16,3 1-7 0,-1-2 7 15,7 8-9-15,-1-7 11 0,1-1 4 0,-7 2-9 16,5-5 0-16,2 1 3 0,-1-3-2 0,-1 1 4 16,4-5-16-16,-15-4 13 0,25 10-11 0,-14-10 8 15,-11 0 10-15,0 0-1 0,0 0-2 0,29-10 4 16,-14 4-17-16,-2-1 9 0,-1-3 6 0,-1-3-13 15,6-6-5-15,-2-2 12 0,-5 4-4 0,1-8 4 16,-5 6-3-16,5-6 0 0,-9 2 2 0,4-3 1 16,1 5 3-16,-3 0-15 0,2-6 6 0,-4 4-8 0,-2 2 6 15,0 0 2-15,4 4-14 0,-4 17 18 16,-4-36-5-16,0 15 10 0,4 21-11 0,-8-36 12 16,5 20-3-16,3 16 5 0,-4-26-9 0,4 26 9 15,-6-19 4-15,6 19-8 0,-7-12-3 0,7 12-7 16,0 0 8-16,-6-15-2 0,6 15-9 0,0 0 5 0,0 0-16 15,0 0 8-15,0 0 0 0,0 0 4 0,0 0-3 16,0 0-4-16,0 0 5 0,0 0 1 16,0 0-4-16,0 0-3 0,0 0 13 0,6 59 7 15,1-40-1-15,-1 8-16 0,1 1 18 0,3 3 3 16,1-6-16-16,-3 3 10 0,7-3-9 0,-2-2 3 16,1 5-1-16,-3-3-9 0,4-4 8 0,-7-4 9 15,-1-3-13-15,1-1-1 0,-2 0 8 0,-6-13 6 0,11 16 1 16,-5-7 7-16,-6-9-13 0,0 0 18 15,11 17 3-15,-11-17 21 0,0 0 13 0,0 0 8 16,10 8-9-16,-10-8-10 0,0 0-6 0,0 0-6 16,0 0-2-16,0 0-2 0,7-42-11 0,-7 42-6 15,2-36-3-15,-4 15-6 0,-7-8-11 0,3-3-2 16,2 3 5-16,-3-3 1 0,-1 5 0 0,6 10-5 16,-7-10 5-16,7 10 3 0,0-2-11 0,2 19 5 15,-2-32-4-15,-2 20 10 0,4 12-8 0,-2-23 3 16,2 23-6-16,-5-17 1 0,5 17 4 0,0 0-5 15,-6-21 8-15,6 21 7 0,0 0-4 0,-2-21-5 16,2 21-6-16,0 0 6 0,0-28 6 0,0 28-9 16,6-19 14-16,-6 19-16 0,7-19 1 0,-7 19 15 15,0-16-9-15,0 16 3 0,8-15-2 0,-8 15 1 16,0 0-2-16,9-17 11 0,-9 17-8 0,0 0 1 16,12-10 9-16,-12 10-7 0,0 0 10 0,17-5-4 15,-17 5 2-15,0 0 0 0,0 0-11 0,21 2-1 16,-21-2 10-16,0 0-12 0,22 17 6 0,-12-8 6 15,3 1-9-15,-7 5 2 0,5-2-5 0,-1 1 6 16,-1 1-5-16,1 6 8 0,-3-2-9 0,-1-4 6 16,5-1 2-16,-7 3-3 0,4-2-4 0,-1 0 11 15,-7-15 0-15,12 23-5 0,-5-11-4 16,-1 1 8-16,-6-13-11 0,11 23 3 0,-7-14 1 16,-4-9 4-16,0 0 1 0,6 16-9 0,-6-16 2 15,0 0 7-15,9 13-10 0,-9-13-2 0,8 9-8 16,-8-9-28-16,0 0-14 0,13 2-14 0,-13-2-25 15,0 0-23-15,0 0-299 0,0 0 139 0,0 0 92 16</inkml:trace>
        </inkml:traceGroup>
        <inkml:traceGroup>
          <inkml:annotationXML>
            <emma:emma xmlns:emma="http://www.w3.org/2003/04/emma" version="1.0">
              <emma:interpretation id="{ACFE1828-8C3E-4685-8F3B-760B8EEE1D9D}" emma:medium="tactile" emma:mode="ink">
                <msink:context xmlns:msink="http://schemas.microsoft.com/ink/2010/main" type="inkWord" rotatedBoundingBox="11073,6692 14617,3195 15370,3958 11827,7456"/>
              </emma:interpretation>
              <emma:one-of disjunction-type="recognition" id="oneOf1">
                <emma:interpretation id="interp1" emma:lang="" emma:confidence="0.5">
                  <emma:literal>Euryale</emma:literal>
                </emma:interpretation>
                <emma:interpretation id="interp2" emma:lang="" emma:confidence="0">
                  <emma:literal>autocycle</emma:literal>
                </emma:interpretation>
                <emma:interpretation id="interp3" emma:lang="" emma:confidence="0">
                  <emma:literal>Cunyus</emma:literal>
                </emma:interpretation>
                <emma:interpretation id="interp4" emma:lang="" emma:confidence="0">
                  <emma:literal>currylike</emma:literal>
                </emma:interpretation>
                <emma:interpretation id="interp5" emma:lang="" emma:confidence="0">
                  <emma:literal>cupule</emma:literal>
                </emma:interpretation>
              </emma:one-of>
            </emma:emma>
          </inkml:annotationXML>
          <inkml:trace contextRef="#ctx0" brushRef="#br0" timeOffset="3991.2754">3183-2850 61 0,'0'0'90'0,"0"0"-1"0,0 0-7 0,0 0-17 15,0 0-6-15,27-17 1 0,-27 17-7 0,0 0-2 16,6-23-4-16,-6 23 2 0,5-17-9 0,-5 17-9 0,0 0 3 16,4-23 1-16,-4 23-23 0,0 0 7 0,-4-23-13 15,4 23 8-15,-9-17 7 0,9 17-10 0,0 0 6 16,-13-11-14-16,13 11 9 0,0 0-9 0,0 0 2 15,-19-2-11-15,19 2 10 0,0 0-4 16,-21 25 8-16,15-14-7 0,0 4-8 0,1-1 1 0,-1 3 17 16,-2 10-14-16,1 3 14 0,7-7-14 0,0-2 7 15,-2-2 9-15,4 2-23 0,-6 0 13 0,15 2-2 16,-5-2 3-16,-2-4 4 0,2-2-1 0,3-3-7 16,1 1 12-16,-1 0 6 0,-1-5 5 15,3 1-4-15,-11-9 5 0,21 10 14 0,-8-6 1 0,-13-4 7 16,0 0-12-16,23-4-4 0,-23 4-10 0,21-8 7 15,-8-3 1-15,0 1-7 0,-3-1-5 0,5-8 0 16,-4 2-2-16,10-4 9 0,-4 0-12 0,-7 7 8 16,-1-3-9-16,-5 0-8 0,6-8-5 15,-1-1 0-15,-7 5 0 0,0 2-6 0,0 0 0 16,-2 19 1-16,0-35 4 0,0 14-3 0,0 21-1 16,-4-26 10-16,4 26-4 0,-4-18-3 0,4 18 9 0,0 0-3 15,-2-17-1-15,2 17-7 0,0 0 0 0,-5-17 1 16,5 17-10-16,0 0 16 0,0 0 0 0,0 0-2 15,0 0 2-15,0 0-4 0,0 0-1 16,0 0-5-16,0 0 9 0,0 0-1 0,0 0 9 16,-14 44-12-16,14-44 13 0,14 27-2 0,-3-12-5 15,-9-2-5-15,7 4 5 0,-1-5 4 0,-2 3-7 16,5-5-2-16,0 1 8 0,-5 2 5 0,-6-13-3 16,19 18 4-16,-8-9 6 0,-1-3 3 0,-10-6-7 15,19 7 11-15,-19-7 9 0,17 0-15 0,-17 0 13 16,0 0 2-16,0 0-6 0,32-13-6 0,-20 4 2 15,-1-3-9-15,0 1-2 0,-1-10-7 0,-1 2-1 16,1-4-4-16,-1 6-9 0,3-4-2 0,-7 2 1 16,-1 1-14-16,0-1-1 0,-4 0 3 0,0-13-8 15,0-2-4-15,0 9 1 0,-4 2-2 0,2-6 16 0,0 5 6 16,-1 10 1-16,3 14-6 0,-6-23 10 16,6 23 0-16,-6-15 5 0,6 15-4 0,0 0-1 15,0 0-3-15,-7-19 11 0,7 19-7 0,0 0 3 16,0 0-2-16,0 0-6 0,0 0 12 0,0 0-5 0,0 0 4 15,0 0-12-15,0 0 11 0,0 0-5 16,0 55 1-16,0-55 1 0,11 29 6 0,-7-14-4 16,0-3 2-16,3 3 16 0,-7-15-11 0,15 25-9 15,-9-16 17-15,0 1-8 0,3 3 3 0,-1-3-6 16,-8-10 1-16,13 15 0 0,-13-15 18 0,17 9 0 16,-17-9 4-16,10 8 1 0,-10-8-2 0,0 0 7 15,19 0 4-15,-19 0-1 0,0 0-8 0,24-17 0 16,-24 17-3-16,14-12-8 0,-3 3-4 0,-2-3-12 15,-1-1-5-15,0 0 9 0,-3-4 0 0,-1 1-7 16,2-3-6-16,-2-7 8 0,3-5-8 0,-5 10-4 16,-2-2-4-16,0 23 8 0,0-36 5 15,-2 17-27-15,2 19 30 0,-2-27 1 0,2 27 7 0,-7-19 1 16,7 19 2-16,0 0 0 0,-6-19 0 0,6 19-13 16,0 0 3-16,0 0-6 0,0 0-4 0,-6-13 1 15,6 13 19-15,0 0-17 0,0 0 14 0,0 0-1 16,0 0 1-16,0 0-5 0,0 0-1 0,0 0 1 15,0 0 0-15,21 55 8 0,-13-45-7 0,-3 5-2 16,1 0 2-16,-6-15 8 0,8 21-7 0,-1-9 4 16,-7-12-1-16,10 11 5 0,-10-11-1 0,13 6 4 15,-13-6 1-15,0 0-4 0,19 2-2 0,-19-2 13 16,0 0-4-16,0 0-5 0,32-14 0 16,-22 7-1-16,1-1-3 0,-1-5 2 0,1-8-2 0,2-2-7 15,-3 0-4-15,1-2-8 0,-1-3 1 16,1 1 4-16,-5 0-9 0,3 4 6 0,-7-3-3 0,0-5-1 15,2 1-6-15,-4 1 6 0,0 6-1 0,-2 0 11 16,2 4 2-16,-2 0-3 0,0 2 1 16,0 2 2-16,-2 0 5 0,4 15 7 0,-5-21-9 15,5 21 1-15,-4-12-13 0,4 12 6 0,0 0-5 0,-2-13 1 16,2 13 16-16,0 0-15 0,0 0 9 0,0 0 4 16,0 0-7-16,0 0-6 0,0 0 8 0,0 0 4 15,0 0 3-15,8 38-10 0,-3-25-5 0,1 3 16 16,0 1-13-16,1-4 4 0,1 0-5 0,5 10 2 15,0 0 6-15,-3-6-2 0,1-3-3 16,-3-1 7-16,3-2 0 0,-1-1-2 0,1 1 4 0,-1-3 4 16,-1-4-2-16,1 0 1 0,3 1 13 0,-2-1-5 15,-1-2 6-15,-10-2-12 0,26-6 9 16,-18 1-17-16,5 1 18 0,0-2-4 0,-3-5-8 0,7-3-1 16,-4-3 1-16,-3 2-9 0,5-4-4 0,-4-6-6 15,-1 2 1-15,-1-3-4 0,-1-1-4 0,3 2 3 16,-7-5 1-16,0 3-5 0,0-2 11 0,-4-3-9 15,0 7 5-15,0 0-2 0,-4-5-7 16,4 3-2-16,-4 6 18 0,2 2-2 0,0 2 8 16,-3 6-6-16,5 11 5 0,-4-18 5 0,4 18-6 0,-4-13-7 15,4 13 4-15,0 0 2 0,-8-9-7 16,8 9 5-16,0 0 0 0,0 0 2 0,0 0 0 16,0 0 9-16,0 0-4 0,0 43-3 0,0-43-6 15,6 29 1-15,-2-10 10 0,0-2 1 0,3 0 4 0,-1-3-7 16,0 3 0-16,5 4 0 0,0-2-1 15,-5-2 3-15,4-4 1 0,-1-1 7 0,1 1-9 16,1-5 6-16,0 3-3 0,1-9 4 0,-1 2 2 16,-3 0-3-16,-8-4 4 0,19 0-5 0,-19 0 5 15,17 0 5-15,-2-6-7 0,-2 0-8 0,-1-7 7 16,8 0-6-16,-6-5-5 0,1 1 2 0,0-6-9 16,-2-1-1-16,1-1 0 0,-5 0-13 0,1 0 12 15,1-3-13-15,-5 1 3 0,1-5 0 0,-3 5 1 16,-2-5 6-16,2 3-4 0,-6 4 1 0,0 4-3 15,0 2 4-15,0 4 2 0,0-2 6 0,0 3 1 16,2 14 3-16,-3-17-1 0,3 17-6 0,0 0 4 16,-6-15 9-16,6 15-8 0,0 0-2 0,0 0-1 15,0 0 4-15,0 0 1 0,0 0-9 0,0 0 10 16,0 0-2-16,-6 50 17 0,10-37-9 0,0 4 8 16,0 0-5-16,1 4-5 0,5 2 5 0,-5-4 6 15,3-4-14-15,-2-1 14 0,3-1-12 0,1 0 15 16,-3-3-9-16,1 3 13 0,1-5 1 0,1 3-6 15,-1-5 6-15,-9-6-1 0,12 2 7 0,-1 0 2 16,-11-2-5-16,0 0-2 0,21-6-1 0,-10 0 1 16,-1-5-11-16,-1 0-4 0,1-3 0 0,-1-1-15 15,-1-8-4-15,1 0 2 0,-5 2-11 0,-2-2-17 16,0 2-9-16,-2-3-12 0,2-7-1 0,-2 6 5 16,-6-7-2-16,0 5-9 0,-3-3 7 0,-4 5 2 15,1 0 10-15,-5 4-9 0,2 4 8 16,0 6 4-16,2 1 5 0,1 6 1 0,-1-1 11 15,3 3 7-15,10 2-3 0,-22 2-4 0,22-2 0 16,0 0 13-16,-23 3 0 0,23-3 4 0,-13 2-7 0,13-2-1 16,0 0 13-16,-10 6-5 0,10-6-6 15,0 0 8-15,0 0 4 0,0 0 11 0,0 0-8 16,0 0-1-16,0 0-7 0,0 0 1 0,0 0 7 16,0 0 8-16,27-30-10 0,-20 20-5 0,1-1 7 15,1 3 2-15,-1 0 0 0,-2-1-4 0,-6 9-6 16,11-12 7-16,-11 12 7 0,6-9 1 0,-6 9 4 15,9-6 7-15,-9 6-6 0,0 0 4 0,0 0-1 16,0 0 4-16,0 0-8 0,0 0 15 0,19 12 4 16,-9 1-4-16,-5 4 21 0,1 0-9 0,-2 0-5 15,9 10-1-15,-3-2 3 0,-1 0-8 0,-1-1-8 16,1-6 0-16,8 4-2 0,-2 1-26 0,-3-4 38 16,5-5 4-16,-2-1-1 0,-4 0-9 0,-1-5 3 15,-10-8 0-15,15 8 4 0,-15-8-7 16,19 5 4-16,-19-5-3 0,23-5 7 0,-23 5-13 0,28-16 1 15,-20 5-6-15,15-8-5 0,-4-2-9 16,9-13-3-16,-5 5-9 0,-10 0-8 0,-3 3-10 16,9-18-2-16,-8 10-5 0,0 3 17 0,-7-1-20 15,6 7-3-15,-7-9 4 0,-3 3 0 0,4-3-11 0,-11 5 24 16,7 3-4-16,-2 12 19 0,2 14 0 0,-4-30 5 16,4 30 7-16,0-17-1 0,0 17-6 0,0 0-3 15,0 0 14-15,-2-18-7 0,2 18 8 0,0 0 2 16,0 0-5-16,0 0 13 0,0 0-13 0,0 0 7 15,0 0-4-15,0 0 6 0,0 0-7 0,0 0 11 16,6 69-3-16,1-54-1 0,-3-1 3 0,2-1-4 16,-6-13 4-16,13 23-4 0,-7-10 2 0,-6-13 4 15,11 19-8-15,-3-13 8 0,-8-6 3 16,15 11 4-16,-15-11 7 0,15 4-10 0,-15-4 3 0,0 0 2 16,23-2-12-16,-23 2 10 0,26-11-1 0,-16 5-4 15,-1-7-13-15,1 3 1 0,7-11-8 0,0 0-14 16,0 0-1-16,-2-3 4 0,-5-3 3 0,16-11-21 15,-14 9 0-15,-3-1-11 0,-5 9 15 16,-2-6 1-16,0 6-14 0,0 0-17 0,3-9 27 0,-12 3-6 16,-1 2 10-16,4 2 3 0,-1 8 14 0,1 0 9 15,4 15 3-15,-8-17-8 0,8 17 6 0,-5-14 1 16,5 14-7-16,0 0 5 0,0 0 5 0,0 0-6 16,-8-17-3-16,8 17-4 0,0 0 18 0,0 0-2 15,0 0-10-15,0 0 1 0,0 0 4 0,0 0 11 16,25 48-9-16,-14-35 11 0,2 10 0 15,1 0 6-15,5 0-14 0,5 15 11 0,-1-13-2 0,7 11 1 16,-5 0 8-16,-4-5-4 0,11 3-4 0,-7 2 1 16,7-5-4-16,-9-3 6 0,5 5-6 0,3 1 5 15,-9-4-6-15,9-1 0 0,-10-6 9 0,-4-2-7 16,2-2-2-16,0-2-3 0,-4 4 5 0,-2-6-3 16,0-1-1-16,-5-1 4 0,1-2 3 0,-3-3 6 15,2 3 5-15,-1-3 11 0,-7-8 5 0,6 15 0 16,-6-15-4-16,2 12-5 0,-2-12-4 0,0 0 1 15,-2 19-5-15,2-19-1 0,0 0 1 0,-8 11-3 16,8-11-2-16,0 0-6 0,-15 2-3 0,15-2-7 16,0 0-14-16,-24-19-7 0,12 2-8 0,-7-6-14 15,4 0 0-15,-10-13-9 0,6-8-5 0,2 0-10 16,-2 0 8-16,2-1 7 0,6 3-13 0,-2-8 8 16,3 12 5-16,6 2 7 0,-3 9 1 0,3-7-1 15,0 3 3-15,2-1 12 0,2 7-1 0,-2 0-1 16,2 3-6-16,2 1 9 0,-2 21 9 0,2-37-4 15,0 18-7-15,-2 0 21 0,2 2-6 16,-2 17-3-16,4-32 4 0,-2 15-3 0,0 3 7 16,-2 14-5-16,3-23 6 0,-3 23-3 0,0 0 6 15,4-24 0-15,-4 24 11 0,0 0-19 0,2-14 10 0,-2 14 2 16,0 0 0-16,0 0-1 0,0 0 14 0,0 0 0 16,0 0-14-16,0 0 5 0,0 0 0 15,0 0 3-15,0 0 0 0,0 0-5 0,0 0 2 16,19 52 3-16,-13-39 2 0,1 2-11 0,1-3 1 0,-8-12 15 15,15 23-10-15,-7-10 1 0,-1 0-4 0,1-3 8 16,1 1-6-16,-1-3 9 0,1-4 7 0,-9-4 9 16,12 9 2-16,-12-9-1 0,13 4 0 0,-13-4-1 15,15 0-2-15,-15 0-7 0,0 0 6 16,0 0-2-16,29-11-1 0,-18-1-17 0,-3-1-1 16,3-2-4-16,2-3-1 0,-5-1-11 0,1-7-6 15,-5 5-7-15,0 0 2 0,0 2-5 0,0-10-1 16,-4-5-7-16,0 9-2 0,0 4-1 0,-2 0 9 15,0 4-4-15,2-2 14 0,-4 2 5 0,2 5 4 0,2 12 6 16,-6-17-2-16,6 17-6 0,-5-13 3 16,5 13-8-16,0 0 6 0,-4-12 1 0,4 12 6 15,0 0-4-15,0 0-3 0,0 0-1 0,0 0 5 16,0 0-1-16,0 0 1 0,0 0 1 16,0 0-7-16,-8 33 13 0,8-33-6 0,0 0-6 0,8 36 6 15,-2-21 5-15,-6-15-1 0,11 23-3 16,-5-13 3-16,3 5 0 0,-1-9 3 0,1 7-2 15,-9-13 8-15,17 11-5 0,-7-5 3 0,1-4 9 16,-1 0-13-16,-10-2 4 0,19-2 3 0,-6-2-7 16,0 0 4-16,2-5-10 0,-1 1-1 0,3-7-16 15,2 0-7-15,-2 1 9 0,-2-3-17 0,0-6 2 16,-2 2 5-16,-1-3-17 0,1 3 7 0,-2-2-6 16,-1 2-7-16,-6 0 6 0,1 2 1 0,-3 5 12 15,-2-3-14-15,0 2 15 0,0 15-2 0,-2-23 11 16,2 23 2-16,-5-15 10 0,5 15-4 0,-2-13 13 0,2 13-17 15,-6-8 15-15,6 8 0 0,0 0 4 0,0 0-11 16,0 0 6-16,0 0 10 0,0 0-2 16,0 0-3-16,-15 23 0 0,15-23 11 0,0 0-5 15,4 21-1-15,1-6 6 0,-5-15-12 0,8 15 12 16,-2-5-2-16,1-3-4 0,-1 3 10 0,-6-10-16 0,15 13 9 16,-7-9 5-16,-8-4 2 0,15 4-6 15,-15-4-4-15,15 2 20 0,-15-2-16 0,19-2-3 16,-9-4 3-16,5-1-13 0,-4-3-3 0,10-5-15 15,-4-2 4-15,0-4-8 0,-2 0-15 0,-1-4 5 0,12-15 3 16,-11 11 3-16,-7-1-15 0,-2-1 15 16,-3 1-15-16,1 1-16 0,-2-1 5 0,-4-1 13 15,0 1-10-15,-3 1 1 0,-1-1 9 0,-7 3 7 16,5 4 5-16,-1 4 14 0,1 4 12 0,2 5 21 16,-5 1-17-16,5 3 4 0,6 6-4 0,-15-4 7 15,15 4-9-15,0 0 8 0,0 0 7 0,-23 10 15 16,23-10 12-16,-7 13-5 0,3-1 3 0,2 5 1 15,0-2-7-15,4 2 9 0,0 2-11 0,2 0 10 16,1 0-11-16,3 4 1 0,5 0-5 16,-1-2 7-16,1 0-1 0,2-2 2 0,2-4-1 15,4 2-6-15,0-5 0 0,-4-6-6 0,0-1-18 0,2-1-28 16,-4-2-39-16,6-2-63 0,-6-2-343 16,4-2 156-16,6-5 104 0</inkml:trace>
        </inkml:traceGroup>
      </inkml:traceGroup>
      <inkml:traceGroup>
        <inkml:annotationXML>
          <emma:emma xmlns:emma="http://www.w3.org/2003/04/emma" version="1.0">
            <emma:interpretation id="{A43B588B-D7DB-4836-8ECA-F3CDA03C5CDE}" emma:medium="tactile" emma:mode="ink">
              <msink:context xmlns:msink="http://schemas.microsoft.com/ink/2010/main" type="line" rotatedBoundingBox="9852,9513 14011,4655 15125,5609 10966,10468"/>
            </emma:interpretation>
          </emma:emma>
        </inkml:annotationXML>
        <inkml:traceGroup>
          <inkml:annotationXML>
            <emma:emma xmlns:emma="http://www.w3.org/2003/04/emma" version="1.0">
              <emma:interpretation id="{D74E1C91-894F-4651-BB17-F626D6FE7EB8}" emma:medium="tactile" emma:mode="ink">
                <msink:context xmlns:msink="http://schemas.microsoft.com/ink/2010/main" type="inkWord" rotatedBoundingBox="9852,9513 14011,4655 15125,5609 10966,1046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493.481">1958-90 86 0,'-23'8'99'16,"23"-8"4"-16,-13 7-11 0,13-7-36 0,-19 16 16 15,13-7 10-15,6-9-12 0,-11 19 11 0,11-19-4 16,-2 19-6-16,2-19-7 0,0 27 0 0,0-27-2 16,2 27-9-16,2-12 3 0,1 4-5 0,1-6 5 15,2 1 4-15,-1 3-7 0,8 2 0 0,-5-4 6 16,1 0 0-16,-1-7 1 0,3 5 6 0,0-7 3 15,-3 0 10-15,5 1 9 0,0-5 8 0,-2 0 5 16,-13-2 3-16,29-4 3 0,-14-1 2 0,0 1 0 16,-3-2-14-16,1-5-3 0,0 3-9 0,0-3-3 15,-3-1-3-15,1 1-11 0,-3-1 0 0,1-1-3 16,-3 0-2-16,-2-1-12 0,-2 1 11 0,-2 13-13 16,2-25 3-16,-2 25-9 0,-6-19-7 0,0 8-8 15,-3 1-2-15,-3 4-4 0,-3-1 2 0,0 1-14 16,-4 2-13-16,-2 2 16 0,2 0-5 0,0 2 5 15,-2 2-7-15,2 0-3 0,2 0 7 0,-13 4-1 16,13-2-3-16,2 1-9 0,-2 1-5 0,5 0-7 16,-1-2-6-16,2 5-20 0,1-1-15 0,10-8-16 15,-13 11-16-15,13-11-20 0,0 0-34 0,0 0-33 16,4 21-33-16,-4-21-25 0,0 0-593 16,17 4 276-16,-17-4 184 0</inkml:trace>
          <inkml:trace contextRef="#ctx0" brushRef="#br0" timeOffset="5068.2398">2066-59 61 0,'0'0'148'0,"-4"-10"-13"0,4 10 1 16,0 0-14-16,0 0-11 0,0 0-9 0,-5-13-9 15,5 13-19-15,0 0 2 0,0 0-5 0,0 0-11 0,0 0-2 16,0 0 7-16,0 0-3 0,0 0 4 16,20 34 5-16,-12-19-1 0,7 2-7 0,-3 6-2 15,3 0-8-15,11 19-2 0,-7-11-3 0,8 12-1 16,-6 3-5-16,3 2-3 0,-1-8-5 0,0 2 0 16,-8-10-7-16,0-5 2 0,-3-2-6 15,3-4-6-15,0 0 2 0,-2 3-3 0,-1-3 0 16,-3-9-4-16,-3-1-2 0,3 1-7 0,-3-1-11 15,-6-11-16-15,11 10-15 0,-11-10-8 0,0 0-41 0,8 3-47 16,-8-3-45-16,0 0-388 0,0 0 188 16,-11-51 128-16</inkml:trace>
          <inkml:trace contextRef="#ctx0" brushRef="#br0" timeOffset="11711.7676">2273-107 78 0,'0'0'109'0,"15"-2"-1"0,-15 2-3 16,0 0-4-16,0 0-4 0,15-4 0 0,-15 4-3 16,0 0-1-16,0 0 1 0,12-2-3 0,-12 2 1 15,0 0 6-15,11-5 13 0,-11 5-6 0,0 0 4 16,11-8-3-16,-11 8 1 0,8-10-6 0,-8 10-9 15,6-15-7-15,-6 15-7 0,9-15-6 0,-5 9-8 16,2-7-5-16,-6 13-3 0,5-19-10 0,-3 9-2 16,-2 10-4-16,-2-19-1 0,2 19-8 0,0-17 1 15,0 17-6-15,-7-15-7 0,1 5 1 0,-2-1-8 16,-1 3-4-16,-1-3-6 0,-1 5-9 0,-2 2 7 16,13 4 0-16,-23-2-5 0,23 2 1 0,-23 2 0 15,8 2 0-15,0 2 0 0,2 3 0 16,1 1 0-16,3-1 1 0,-8 7 0 0,7 1-4 0,1-2 3 15,3 0 0-15,0-1 2 0,1 5-5 16,5-2 4-16,-2 4 2 0,2-2 0 0,5 2 1 16,1 7 0-16,2-3-2 0,13 17 2 0,-6-15 0 0,2 3 0 15,0-7 1-15,0-2-2 0,4 0 4 16,0-4 0-16,13 10 1 0,0 3 2 0,-7-16-1 16,-1-1-1-16,-1-3 3 0,-6-1 2 0,0-3 6 15,-4-6 5-15,2 2 5 0,-2-2 9 0,2-2 4 16,-5 0 4-16,-12 2 11 0,30-8-5 0,-15-1 4 15,-2 1-4-15,-1-1-3 0,-1-3-5 0,1-1 2 16,1-6-6-16,-4 0-11 0,-1-4 6 0,1-2-4 16,-3-5 0-16,-4 3-11 0,-2-5 6 0,0-3-3 15,-2 1-5-15,-7-2-9 0,-5-12-11 0,1-3 9 16,-4 1 7-16,2 4-1 0,5 8-6 16,-1 10 2-16,1 7-3 0,-1 2 5 0,5 7-3 15,-1-1 3-15,-1 3 4 0,4-1-4 0,4 11-2 0,-9-15-2 16,9 15 1-16,-8-8 2 0,8 8-8 0,-7-8-2 15,7 8-2-15,0 0-2 0,0 0 11 0,0 0-8 16,0 0 0-16,0 0-3 0,0 0-7 16,0 0 10-16,17 29-11 0,-6-16 15 0,4 6 10 15,-1-5-9-15,3 7 7 0,2 0 0 0,-2-2 1 16,2 2-3-16,2 3-6 0,-2-6-3 0,13 14 9 16,-11-5-2-16,-2-10-2 0,-2-2 3 0,0 0 2 0,-2-3 3 15,-4-3-6-15,1-1 1 0,1 1 1 16,-5-3-6-16,-8-6 5 0,13 12 11 0,-13-12-5 15,0 0 0-15,15 11 7 0,-15-11 13 0,0 0 6 0,10 8 1 16,-10-8-19-16,0 0 1 0,0 0-3 16,0 0-10-16,0 0 9 0,0 0-3 0,0 0-6 15,-35-33-24-15,16 20 18 0,-3-4-22 0,-11-10 10 16,5 6 6-16,3 4-4 0,4-2 9 16,-3 2-13-16,5 0 1 0,0 3 5 0,0-3 12 0,2 4-5 15,0-1-8-15,3 1 3 0,3-2-3 0,0 0 5 16,3 1-9-16,2 1-5 0,1-4-9 0,-3-6 16 15,4 4-4-15,-1-2 6 0,3 4-4 0,2 1 7 16,2-3-4-16,1 0 8 0,-3-2-6 16,4 2 10-16,0 0-8 0,4-9 4 0,3 9-3 15,-9-4 4-15,4 9 6 0,3-1-13 0,-3-2 7 16,1 2-4-16,-1 1 4 0,-6 14-10 0,11-24 3 0,-7 12-9 16,2 3 11-16,-4 1 0 0,-2 8-2 15,7-13-1-15,-7 13 5 0,0 0-8 0,10-6 6 0,-10 6-2 16,0 0 3-16,0 0 2 0,17 2 3 15,-17-2-5-15,0 0-4 0,15 11 7 0,-15-11 1 16,15 14 2-16,-7-5-3 0,-2 1 3 0,5 3-4 16,4 8 13-16,-5-6-1 0,1 8-4 0,4-6 1 15,2 0 1-15,-2-1-1 0,-5-1 5 0,1-2-1 16,-1-5-3-16,5 3 5 0,0-3-10 0,-2 0 9 16,1-1 5-16,-1-1-10 0,-13-6 6 0,23 8 7 15,-23-8-1-15,19 3 5 0,-19-3 11 0,0 0-9 16,26-5 1-16,-14-3 5 0,-12 8-3 0,17-19-13 15,-8 6 5-15,-3 1 8 0,0-7-6 0,1 4-10 16,1-10 1-16,-6 4 1 0,0 0-3 0,-2-2 1 16,-2-7-10-16,-2 9 2 0,-4-12-4 0,-1 1-13 15,-10-12 9-15,4 10 0 0,3 7-6 0,-1-1 1 16,0 5 1-16,-1 0 0 0,3 6 6 0,5 3-12 16,-3 1 10-16,1 2 5 0,8 11-9 0,-11-16-2 15,11 16 1-15,0 0-6 0,-8-15 0 0,8 15 5 16,0 0-1-16,0 0-5 0,0 0 12 0,0 0-11 15,0 0 14-15,0 0-6 0,0 0-1 0,0 0 2 16,44 29 0-16,-25-10 3 0,4-2-5 0,11 13 8 16,11 3-1-16,1 3-6 0,-8 6 3 0,2 2 4 15,3-2 3-15,41 40 0 0,-22-19-1 0,-10-10-7 16,-11-7 9-16,3-1 0 0,-6 3 3 0,0 0-14 16,-2-1 11-16,-4-5-3 0,2 0 6 0,-7-2-10 15,-6-11 10-15,-2-1-4 0,-4-7-1 0,-2 0 8 16,-3-7-5-16,-1 3-1 0,-1-4 5 0,1-5 1 15,-9-8 16-15,10 23-17 0,-8-12 15 0,-2-11-3 16,0 0-5-16,0 0-3 0,0 0 3 0,-10 23 0 16,10-23-7-16,0 0-2 0,-30-4 4 0,30 4 4 15,-46-15-5-15,-1-6-5 0,9-6 3 0,-10-5-12 16,-7-2 7-16,6-1-17 0,7-1-1 0,-1-6-1 16,1 6 4-16,4-2 3 0,8-2 0 0,1-10-3 15,1 3 1-15,5 7-7 0,2-2-4 0,2-4 2 16,10 8 0-16,3 9 1 0,0-1 1 0,1 3-2 15,1 2 7-15,2-9 4 0,-2 11-1 0,6-11-6 16,-6 7 11-16,2 4-6 0,0 2 1 0,-1 4 3 16,3 17-6-16,7-36 5 0,-9 17 5 0,2 19 2 15,0-21-10-15,0 21 5 0,0 0 3 0,0-25 0 16,0 25-6-16,0 0-4 0,4-15 8 0,-4 15-1 16,0 0 2-16,0 0-4 0,10-15 6 0,-10 15-6 15,0 0 9-15,0 0-9 0,34 11 8 16,-34-11 3-16,28 11-1 0,-22-5 0 0,13 9-6 0,-2-1 3 15,2 1-4-15,0-2 5 0,2 6 3 0,3-5-13 16,-10-1 12-16,5 0-2 0,-2-3-4 16,-4-2 6-16,0-1 0 0,-3 1 0 0,-10-8-8 15,17 11 10-15,-17-11-4 0,15 10 3 0,-15-10 5 16,0 0-3-16,15 2 6 0,-15-2 1 0,0 0-8 0,0 0 2 16,0 0 7-16,17-23-1 0,-17 23-21 15,4-27-1-15,-4 6-8 0,0 21-3 0,-4-49-2 0,-1 20-8 16,3 0 1-16,-4-5 1 0,-2 0 2 0,3 7 3 15,-1-9 2-15,6 5 2 0,-8 5-1 0,8 1 11 16,0 6-2-16,0 19 4 0,0-31 4 16,-3 16 4-16,3 15-1 0,-8-19 2 0,8 19 1 15,-2-19-15-15,2 19 10 0,0 0-2 0,0 0 1 16,0 0-3-16,0 0-1 0,0 0 4 0,0 0-1 16,0 0 6-16,0 0-3 0,15-13 3 0,-15 13 1 15,0 0 1-15,0 0 0 0,31 23-3 0,-20-10 3 16,2-4-4-16,-3-1 3 0,5 2 6 0,0-3-8 15,-15-7 6-15,21 10-3 0,-10-1 4 0,3-5 2 16,-1 4-2-16,-13-8 7 0,19 2-4 0,-19-2 11 16,0 0 6-16,25 3 3 0,-25-3 0 0,22-7 6 0,-10-1-13 15,-12 8 10-15,19-13-1 0,-10 5 2 16,-3-5-14-16,-6 13 7 0,13-25-14 0,-7 10 10 16,-4-4-11-16,2 2-3 0,-1-12 7 0,-3 6-11 15,0-9 7-15,-3 7-13 0,-5-7 0 0,0 7 1 16,-1-2-12-16,5-1 9 0,-7 3-4 0,-4 4-1 0,3 2-1 15,-1 2 1-15,5 5-1 0,8 12 4 0,-13-23 0 16,7 14-3-16,6 9 4 0,-13-8 2 16,13 8-2-16,0 0-3 0,0 0 4 0,-17-4 0 15,17 4-3-15,0 0-6 0,0 0 3 0,0 0 3 0,-13 27 8 16,13-27-4-16,0 0-4 0,9 38 0 16,-9-38 14-16,10 31-15 0,-5-12 4 0,9 4 2 15,1-1 0-15,-2 1 3 0,2-4-1 0,-1-5-2 16,-3-1 2-16,6 4 3 0,4-5 2 0,-6 5 0 15,4-2-1-15,-4-7-2 0,0 3 1 0,-5-5 0 16,5-2 1-16,-2 3 6 0,-13-7 2 0,17 2 1 16,-17-2 9-16,0 0 1 0,23-4-4 0,-23 4-4 15,0 0 14-15,25-13-7 0,-16 5 0 0,-1-7-15 16,-8 15-5-16,13-23 11 0,-9 10-6 0,-4 13 10 16,2-34 1-16,-4 15-12 0,2-4-7 0,-2 2 5 15,-2-6-15-15,-5-5 22 0,-3-14-9 0,1 8-1 16,0 11 1-16,5 4-4 0,-5 4-5 0,9 2 7 15,-2 2-7-15,4 15 11 0,-8-21-5 0,8 21-4 16,-7-17-2-16,7 17 0 0,-6-12-5 0,6 12 2 16,-4-11-5-16,4 11 10 0,0 0-6 0,0 0 7 15,0 0-3-15,0 0-9 0,0 0 13 0,0 0-1 16,0 0-2-16,0 0 0 0,21 28 2 0,-15-16 9 16,1 3-10-16,1 0 4 0,1-1-1 0,-1 1 0 15,9 4-7-15,-4-4 6 0,-1 4-1 0,1 2 2 16,-2-7 5-16,1 3-3 0,-1-6-5 0,-1-1 8 15,-1 1 7-15,1-3-8 0,-10-8 1 0,17 13-2 16,-17-13 0-16,15 6-4 0,-15-6 12 0,15 4 2 16,-15-4 2-16,0 0-9 0,21-6-8 0,-21 6 13 0,17-10-5 15,-9-1-1-15,1 1 3 0,-1-5 2 16,5-6-9-16,-4-2-15 0,-3-3 20 0,-2-3-8 16,0 0-4-16,1-3-1 0,-5 5-7 0,-3-5-3 15,3-2 1-15,-4 5 1 0,-2-3-2 0,0 3 0 16,1 2 6-16,-1 6-5 0,2-1 12 0,-1 8 4 15,1 1-4-15,0 3-1 0,4 10 3 0,-4-19-9 16,4 19 4-16,-4-13-5 0,4 13 7 0,-5-10-2 16,5 10-4-16,0 0 5 0,0 0 2 0,0 0 1 15,0 0 4-15,0 0-2 0,0 0-8 0,0 0 8 16,0 0 0-16,0 0-1 0,17 37 0 0,-8-24 2 16,-3 0-3-16,5-1-5 0,1 9 9 0,3-4 3 15,0 0-4-15,0 4-6 0,2-4 11 0,-5-2 5 16,1-5-9-16,-2 1-1 0,-1-1 3 0,3 1 3 15,-3-3-3-15,1 0-3 0,0-1 6 0,-3-1 4 16,3-4-4-16,-11-2 11 0,12 4 10 0,-12-4-1 16,13 3 18-16,-13-3-26 0,0 0 5 0,17-11-6 15,-9 3 7-15,-3-3-10 0,3 1 2 0,-8 10 7 16,4-24-13-16,-2 8-8 0,-2-1 10 0,-2 0-3 16,2-2 2-16,-2 0-19 0,-2-10 12 0,-5 1-8 15,1 5-7-15,0-2-8 0,1 4 8 0,3 4 3 16,0 0 7-16,-3 7 5 0,3-3-7 0,4 13 10 15,-4-17-8-15,4 17-9 0,-4-12 9 16,4 12-3-16,-4-13-2 0,4 13 0 0,0 0-2 16,0-17 6-16,0 17-5 0,0 0 1 0,4-17 6 0,-4 17-9 15,4-10 12-15,-4 10-10 0,6-13-1 0,-6 13 10 16,9-12 0-16,-3 1-2 0,3 0 3 16,-1 1 1-16,-2-1-6 0,5-1 13 0,0-3-7 0,-3 2-2 15,3-1-7-15,-3 3 11 0,3-4-4 0,-1 3 3 16,5-5-3-16,-7 0 8 0,1 5-4 0,-1 1-6 15,-8 11 4-15,11-19 3 0,-11 19-7 0,8-15-1 16,-8 15 3-16,7-12-6 0,-7 12 5 0,0 0 3 16,0 0-3-16,6-17-1 0,-6 17-2 15,0 0 4-15,0 0-2 0,0 0-2 0,0 0-5 0,0 0 0 16,0 0 3-16,0 0 6 0,0 0-7 0,-11 50 7 16,9-37-4-16,4 6 0 0,1 0 4 0,-1 0-11 15,4 8 3-15,0-4 8 0,1-2-4 0,1 3 3 16,1-1 1-16,-3-4 3 0,5-3-7 0,-3-1 7 15,1 0-2-15,1-2 1 0,1-1-9 0,-1-1 6 16,3-1 3-16,-5-4 7 0,1-1-8 0,-9-5 7 16,19 6 2-16,-19-6 2 0,0 0-6 0,34-4-7 15,-34 4 12-15,23-13-8 0,-12 5 4 0,-1-5-2 16,1 1 5-16,-5-3 2 0,7-6-5 0,-3 0-6 16,-3-7 0-16,-3 5 3 0,2-6-4 15,-2-5-5-15,-4 7 7 0,0-7-4 0,0 9-9 0,-4-11 7 16,0 7 0-16,-2-3-8 0,1 5 13 0,-1-1-6 15,0 12 4-15,-1-3-6 0,1 4 6 0,0 0-9 16,6 15 3-16,-9-21 3 0,9 21 1 0,-10-17-5 16,10 17 6-16,-9-14-10 0,9 14 0 0,0 0-8 15,0 0 7-15,0 0-6 16,0 0 18-16,0 0 2 0,-10 31-8 0,10-31 1 0,0 0 4 16,12 40-5-16,-5-25 9 0,-1 0-3 0,2-3-2 15,-1 3-4-15,-1 0 8 0,5-3 0 0,-3 1 1 16,1-3-2-16,1-1 3 0,-10-9 3 0,17 17-19 15,-4-9 18-15,-13-8 0 0,13 8-1 0,-13-8-1 16,12 7 7-16,-12-7 5 0,0 0-4 16,19 4-6-16,-19-4 2 0,0 0 3 0,0 0 0 15,19-13-4-15,-19 13-1 0,13-21 1 0,-11 9-2 0,-2 12-9 16,9-26-4-16,-5 8-6 0,-4 18-4 0,-2-30-8 16,0 13-10-16,2 17-5 0,-5-36-2 15,-5 9-7-15,1 6-8 0,-3-2 1 0,5 8 2 16,-5 3 5-16,12 12 6 0,-17-21 2 0,8 12 1 0,9 9 6 15,-13-12 1-15,13 12 0 0,-12-7 6 0,12 7 0 16,0 0-7-16,0 0 12 0,-21-2 2 0,21 2 1 16,0 0-1-16,0 0-1 0,0 0 1 15,0 0 2-15,0 0-4 0,-19-4-1 0,19 4 5 16,0 0 3-16,0 0 1 0,0 0 0 0,0 0 3 0,0 0 1 16,0 0 4-16,0 0 0 0,0 0-4 0,0 0 5 15,6-27-1-15,-6 27 1 0,0 0-1 0,0 0-2 16,0 0 4-16,0 0 3 0,0 0-2 0,0 0 0 15,0 0 0-15,32 0 2 0,-32 0 1 16,0 0 4-16,0 0 1 0,23 16 0 0,-12-5 3 16,-1-1-1-16,3-1 0 0,-1-1 4 0,-1 1-1 15,0-1-3-15,12 7 5 0,-10-7 0 0,1 1 0 0,-3-1 3 16,2 0 2-16,-1-3 5 0,-12-5 6 16,19 4 9-16,-19-4 5 0,0 0 6 0,24 0 5 15,-24 0-2-15,23-4-3 0,-23 4-8 0,23-13-3 16,-12 5-5-16,-3-3-1 0,11-6 4 0,-4-2-16 15,-9 0 4-15,7-6 0 0,0 2 0 0,-3-9-7 16,-1 5-2-16,-5 0-1 0,-2-9 4 0,7 2-11 16,-7 1 2-16,-7-3-7 0,3-4 10 0,0 4-14 0,0 7 5 15,-13-20 4-15,9 18-4 0,-3 3 1 0,1 12-2 16,2-5-3-16,1 10 9 0,5 11-9 16,-6-21 4-16,6 21-5 0,0 0 2 0,-4-21-2 15,4 21 0-15,0 0-6 0,0 0-1 0,0 0 11 16,0 0-6-16,0 0 4 0,0 0 3 0,0 0-1 0,23 48-9 15,-10-20 6-15,2-5 2 0,-3 4 4 16,1 3-2-16,10 7-7 0,3 1 7 0,-14-8-4 16,7-9 5-16,-2 0-1 0,-2-2-2 0,-4-7 2 15,-1 1-1-15,-1-2 0 0,1 1 3 0,-10-12 3 0,19 17 0 16,-8-9 0-16,-11-8 5 0,10 11-14 16,-10-11 17-16,0 0-5 0,17 6 4 0,-17-6 5 15,0 0-9-15,0 0 1 0,15 2-4 0,-15-2 4 16,0 0-6-16,0 0-5 0,0 0-3 0,0 0-1 15,2-31-7-15,-2 31-9 0,-12-32-4 0,-5 11-5 16,0 0-16-16,0-4-5 0,-11-9-2 0,7 15 5 16,2-4 4-16,11 0 5 0,-13 4 2 0,8 4 6 15,-2-4 1-15,5 3-3 0,-1 7 5 0,11 9 1 16,-15-21 1-16,9 11-1 0,6 10 4 0,-11-17 3 16,11 17-1-16,-10-19 1 0,10 19 5 0,-7-19-3 15,7 19 6-15,0 0-3 0,7-25 6 0,-7 25 0 16,0 0 0-16,8-30 7 0,-6 20-5 0,-2 10 4 15,15-23 6-15,-7 12-1 0,1 1 3 0,-9 10-1 16,13-21 1-16,-13 21-4 0,12-11 1 0,-12 11-1 16,13-6-1-16,-13 6 0 0,0 0 4 0,19-7 1 15,-19 7 3-15,0 0 8 0,21 11 8 0,-21-11-1 16,15 21 4-16,-7-6-2 0,1-3-3 0,4 16 2 16,-1-9 3-16,3 4-1 0,-4-6-7 0,-1 6 0 15,5 0 1-15,-4-8-5 0,3-3 0 0,-1 5-2 16,0-2 3-16,-1-3-2 0,1-1 9 0,-6-1-2 15,-7-10 4-15,16 13 3 0,-16-13 2 0,17 8 3 16,-17-8 9-16,0 0-9 0,21-2-4 0,-21 2-11 16,17-12 11-16,-8 1-3 0,-9 11 2 15,19-21-2-15,-13 2-6 0,5-2-8 0,-9 0 13 16,0 0-15-16,0 0 2 0,-2-10-11 0,0 1 0 16,-2 1-2-16,-6-5-14 0,1 4 3 0,-5 1 3 15,-1 4-6-15,0 0-5 0,-4 1-4 0,0 3 9 16,0 2-6-16,5 5 5 0,1 3 1 0,-6 7-1 15,2 0-6-15,15 4 7 0,-31-4 3 0,31 4 6 16,-30 8-1-16,30-8-7 0,-21 4 7 0,21-4-3 16,-17 15 4-16,6-5 2 0,5 1-4 0,6-11 5 15,-6 23-2-15,6-23 2 0,-2 19-3 0,2-19 4 16,12 27-1-16,-7-12-8 0,-5-15 11 16,17 34 5-16,-7-20-4 0,1-3-13 0,-3 0 19 0,-2-1-3 15,-6-10 5-15,22 11 0 0,-22-11-3 0,17 6 6 16,-3-2-1-16,-14-4 0 0,24 2 5 0,-7-2-7 15,-17 0 2-15,27-12 1 0,-12 5-4 0,6-3-1 16,-8-1 1-16,6-6 0 0,-2 3 0 16,-7-3 2-16,5 0-4 0,-2-4-7 0,-5 4 5 0,-2 0-4 15,1 0 8-15,-3-1-10 0,0 1 2 0,0 0-2 16,-1-2 4-16,-3 19-6 0,0-36 6 0,0 19-8 16,0 17 8-16,-7-31 1 0,3 16-6 0,4 15 1 15,-4-23-1-15,4 23 0 0,0 0 4 0,-4-23-2 16,4 23 1-16,0 0-6 0,0 0-3 0,-5-17 5 15,5 17-2-15,0 0-1 0,0 0 5 0,0 0-3 16,0 0 3-16,0 0 3 0,0 0-4 0,0 0 3 16,0 0-2-16,26 36-2 0,-18-28 3 0,3 7 1 15,4 2 4-15,-3-3-4 0,1-3 7 0,0-1 0 16,-1 1-1-16,1-1 1 0,0-1 2 0,1-3 1 16,-1 3 0-16,0-1 3 0,-3-2 3 0,5-1 0 15,-4-1 4-15,2-2 2 0,-13-2 0 0,0 0 3 16,35-4 3-16,-35 4-5 0,24-9 6 0,-14 1-4 15,1-3-2-15,2 1-5 0,1-7-1 0,-1-4-9 16,0-2 6-16,-3 0 1 0,1-5-5 0,-5 3-6 16,-2-2 11-16,1-3-14 0,-3 3 6 0,-2 4-7 15,-2 0 0-15,4-1-3 0,-4 1-4 0,0 4 12 16,2 3-2-16,0 16 7 0,-5-32-6 0,5 19-5 16,0 13 2-16,-2-19-10 0,2 19-1 0,-2-12 2 15,2 12 3-15,0 0-6 0,0 0 2 0,0 0 14 16,0 0-12-16,0 0 9 0,0 0-9 0,0 0 4 15,30 23-5-15,-24-13 6 0,3 1 0 0,1 0 5 16,3-1-18-16,-3 1 19 0,1-1-5 0,0-2 2 16,1 1-2-16,1-1-2 0,-3 3 4 0,1-5 1 15,-3 0-1-15,1 1-3 0,-9-7 8 0,15 4-1 16,-15-4 2-16,10 4-7 0,-10-4 3 0,0 0-4 16,0 0 8-16,0 0-10 0,19-6-3 0,-19 6-2 15,0 0-11-15,0-19-5 0,0 19 0 0,0 0-10 16,-17-34 3-16,5 22-12 0,-7-5 8 15,-2 0 4-15,-13-10-1 0,-2 4 2 0,4 4 5 0,-6-9 2 16,4 11-3-16,-6-4 7 0,8 7-3 0,3 1 7 16,5 5 2-16,-1-3 3 0,0 3 7 15,8 1 5-15,0 1 8 0,4 0-2 0,13 6 11 16,-21-7-1-16,6 1 8 0,15 6 4 0,-15-6-6 16,15 6 9-16,0 0-5 0,-17-9-6 0,17 9-3 15,0 0-3-15,-8-12-5 0,8 12 4 0,0 0-1 16,0 0-2-16,0 0-6 0,11-36 9 0,-11 36-6 0,14-25 4 15,1 6-8-15,0 4 0 0,4-2-15 16,2 3-1-16,0-3-5 0,3 2-35 0,1 4-34 16,-2 1-47-16,3-5-36 0,-1 3-57 0,5-3-721 15,-7 4 314-15,2 1 212 0</inkml:trace>
        </inkml:traceGroup>
      </inkml:traceGroup>
      <inkml:traceGroup>
        <inkml:annotationXML>
          <emma:emma xmlns:emma="http://www.w3.org/2003/04/emma" version="1.0">
            <emma:interpretation id="{8DC36583-31C3-488C-89D3-40FB99243C1B}" emma:medium="tactile" emma:mode="ink">
              <msink:context xmlns:msink="http://schemas.microsoft.com/ink/2010/main" type="line" rotatedBoundingBox="11066,9926 14196,6421 15197,7316 12067,10821"/>
            </emma:interpretation>
          </emma:emma>
        </inkml:annotationXML>
        <inkml:traceGroup>
          <inkml:annotationXML>
            <emma:emma xmlns:emma="http://www.w3.org/2003/04/emma" version="1.0">
              <emma:interpretation id="{EF4B6EDF-97C6-4788-8821-A8B4A80C38FD}" emma:medium="tactile" emma:mode="ink">
                <msink:context xmlns:msink="http://schemas.microsoft.com/ink/2010/main" type="inkWord" rotatedBoundingBox="11066,9926 11409,9542 12051,10114 11707,10499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131034.4604">3679 4073 23 0,'0'0'51'0,"-8"-16"5"15,8 16-10-15,-8-9 0 0,8 9 5 16,0 0-19-16,-7-12 9 0,7 12-8 0,-8-11-11 15,8 11 6-15,-9-8-4 0,9 8 4 0,-8-11-9 16,8 11-4-16,-11-10 2 0,11 10 12 0,-15-11-3 16,7 7-4-16,0-5 3 0,8 9-11 0,-15-10 2 15,15 10-11-15,-11-8 13 0,11 8-6 0,-8-7-1 16,8 7-4-16,0 0 6 0,-11-8-2 0,11 8-12 16,0 0 9-16,0 0-9 0,-10-7 0 0,10 7 15 15,0 0-14-15,0 0-3 0,-11-6 14 0,11 6-12 16,0 0 7-16,0 0 1 0,0 0-12 0,0 0 8 15,0 0-6-15,0 0 8 0,0 0-6 0,0 0 9 16,0 0-9-16,0 0 3 0,-13-4-9 0,13 4 4 16,0 0 10-16,0 0-8 0,0 0 2 0,0 0 2 15,0 0-7-15,0 0 14 0,0 0-13 0,0 0 0 16,0 0 4-16,21 32 1 0,-14-22-9 0,-1 3 19 16,0-1-9-16,7 1 1 0,-4 0-4 0,1-1 0 15,9 7 1-15,-4 0-7 0,0-2 8 0,2 0 9 16,0 0-3-16,-3 4-4 0,-1-7-12 0,4 5 0 15,-4-6 9-15,-5-1 6 0,3-1-7 0,-3 2 3 16,3-5-4-16,-3 0 0 0,1 3 9 0,-3-3-9 16,3-3 2-16,-9-5-1 0,12 10 0 0,-5-6-3 15,-7-4 0-15,0 0 0 0,14 11 3 16,-14-11 2-16,11 4 9 0,-11-4-8 0,6 8-2 0,-6-8 2 16,0 0-6-16,7 9 11 0,-7-9 14 0,0 0-1 15,0 0 5-15,0 0-8 0,10 6 6 16,-10-6 0-16,0 0-6 0,0 0 8 0,9 6-1 0,-9-6-1 15,0 0-6-15,0 0 2 0,0 0 0 16,0 0-2-16,0 0-2 0,0 0-2 0,17-4 1 16,-17 4 2-16,0 0-4 0,0 0 0 0,8-12 1 15,-8 12-5-15,9-7-9 0,-9 7 14 0,0 0-3 0,0 0-10 16,10-8 12-16,-10 8-15 0,0 0 1 16,0 0 10-16,6-8-1 0,-6 8-17 0,0 0 8 15,0 0 7-15,0 0-15 0,0 0 5 0,0 0 4 16,0 0-4-16,0 0-5 0,0 0-3 0,0 0 23 15,0 0-13-15,0 0 2 0,0 0-6 16,15 16-2-16,-15-16 8 0,0 15-5 0,0-15-1 0,2 15 18 16,-2-15-12-16,3 15 11 0,-3-15-11 0,0 0 0 15,2 14 5-15,-2-14-9 0,0 13 2 0,0-13 2 16,0 0 0-16,4 13 1 0,-4-13-4 0,0 0 6 16,2 10-1-16,-2-10 4 0,0 0 4 0,0 0-10 15,0 0 24-15,0 0-4 0,0 0-4 0,0 0-5 16,6 8 2-16,-6-8-5 0,0 0-4 0,0 0-5 15,0 0 6-15,0 0 0 0,0 0 8 0,0 0-17 16,0 0 8-16,7-33-9 0,-7 33 7 0,2-17 0 16,-2 17-4-16,2-25 4 0,-2 8 2 0,2-2 8 15,2 0-15-15,-2-2-2 0,0-11 14 0,5 1-9 16,-3 3 2-16,2-5-8 0,1 1-2 0,-3 3 2 16,4-3 4-16,-1 5 4 0,-1 6-5 0,0 2 4 15,-1 0 7-15,-1 4-14 0,-2-2 8 0,0 3-2 16,2-1-7-16,-2 4 9 0,-2 11 0 0,5-18 8 15,-1 9-12-15,-4 9 2 0,0 0-6 0,4-19 14 16,-4 19-7-16,0 0-6 0,4-12 11 16,-4 12-1-16,0 0 4 0,0 0-18 0,3-13 11 15,-3 13-3-15,0 0-16 0,0 0 12 0,0 0 2 16,0 0 0-16,0 0 3 0,0 0-8 0,0 0 10 16,0 0-1-16,0 0-6 0,0 0 4 0,0 0-9 15,-11 40 2-15,9-21 16 0,0 0-5 0,2 0 3 16,-2 0-6-16,-1 10-5 0,1-4-3 0,0 5 17 0,0-3-13 15,0-2 5-15,2-4-4 0,0 3 0 0,-2 9 2 16,4-12 0-16,-4 2 1 0,2-8-3 16,-2 0 4-16,0 2 0 0,2-5-1 0,0-12 2 15,0 21-9-15,-2-10 7 0,2-11 0 0,0 0 3 0,0 19-2 16,0-19 6-16,-3 12-5 0,3-12 4 0,0 0 8 16,0 0 5-16,3 17 6 0,-3-17-9 0,0 0-5 15,0 0-1-15,0 0 4 0,0 0 1 16,0 0-9-16,0 0 4 0,0 0 3 0,19-40-13 15,-15 26 6-15,0-3 1 0,0-2-3 0,1-11-4 0,-1 3 3 16,0-2 1-16,-2-5 7 0,2 2-12 0,1 1-3 16,-3-1 11-16,0 5-12 0,-2 4 7 0,0 2 1 15,0 2 2-15,-2 2-6 0,4 4-2 16,-2 13-1-16,0-25-1 0,0 25 10 0,-4-15-12 16,4 15 2-16,-7-8-3 0,7 8 12 0,0 0-12 15,0 0 4-15,0 0 5 0,0 0-3 0,-27 19 2 16,22-9-4-16,-1 3 8 0,0 0 0 0,2 1-10 15,-3 3 2-15,3 0 0 0,0 2 4 0,-3 10-1 16,3-5 6-16,2-1-9 0,2 0 4 0,-2-2 0 16,4 13 4-16,-2-1-39 0,2-1-33 0,-2-3-59 15,2 3-309-15,-4 4 146 0,4-3 96 0</inkml:trace>
        </inkml:traceGroup>
        <inkml:traceGroup>
          <inkml:annotationXML>
            <emma:emma xmlns:emma="http://www.w3.org/2003/04/emma" version="1.0">
              <emma:interpretation id="{DAE0CD3A-64D2-4C64-AF4A-2B09103C83E8}" emma:medium="tactile" emma:mode="ink">
                <msink:context xmlns:msink="http://schemas.microsoft.com/ink/2010/main" type="inkWord" rotatedBoundingBox="11635,9453 14277,6494 15197,7316 12555,10274"/>
              </emma:interpretation>
              <emma:one-of disjunction-type="recognition" id="oneOf4">
                <emma:interpretation id="interp8" emma:lang="" emma:confidence="0.5">
                  <emma:literal>yuzu</emma:literal>
                </emma:interpretation>
                <emma:interpretation id="interp9" emma:lang="" emma:confidence="0">
                  <emma:literal>jumper</emma:literal>
                </emma:interpretation>
                <emma:interpretation id="interp10" emma:lang="" emma:confidence="0">
                  <emma:literal>jumpier</emma:literal>
                </emma:interpretation>
                <emma:interpretation id="interp11" emma:lang="" emma:confidence="0">
                  <emma:literal>yuzus</emma:literal>
                </emma:interpretation>
                <emma:interpretation id="interp12" emma:lang="" emma:confidence="0">
                  <emma:literal>Yugur</emma:literal>
                </emma:interpretation>
              </emma:one-of>
            </emma:emma>
          </inkml:annotationXML>
          <inkml:trace contextRef="#ctx0" brushRef="#br0" timeOffset="15751.6814">3646 36 171 0,'0'0'197'0,"6"-10"-15"0,-6 10-13 0,0 0-16 16,6-13-14-16,-6 13-16 0,0 0-15 0,0 0-10 15,9-6-11-15,-9 6-1 0,0 0-14 16,0 0-3-16,0 0-10 0,21 19-1 0,-17-13-6 15,5 2-6-15,-1 3-1 0,-2-1 1 0,5 1-2 0,0-3 0 16,-1 5-13-16,1-5 8 0,1 3-2 0,-1-3-4 16,2 1 0-16,-1-3 3 0,3-2-3 0,-2-2 3 15,-13-2 0-15,21 2 11 0,-21-2 5 16,17 0 4-16,-17 0 10 0,19-4-12 0,-6-2 7 16,-3 0-6-16,-1-3-6 0,1-3-6 0,-1-1-1 15,-1 0-5-15,-1-4-2 0,-3 5-6 0,2-3-5 16,-4 0 4-16,-2-4-7 0,0 1-3 0,-2 1 1 15,-4-11-7-15,-5 3-1 0,3 4-4 0,-7 0 2 0,2-2-5 16,1 2 9-16,-3 2-2 0,6 6 4 16,-3 1 3-16,3 3 4 0,1 1-6 0,-1-1 3 15,1 3-8-15,8 6-3 0,-11-10 3 0,11 10-3 16,0 0-1-16,0 0-6 0,0 0 0 0,0 0 7 0,0 0-6 16,0 0-1-16,0 0-4 0,0 0 9 0,13 40 1 15,0-28-6-15,3 7 3 0,1-2-1 16,5 4 1-16,9 11-13 0,5 1 11 0,0-3 4 15,0-1-3-15,0 1 3 0,2 1 6 0,0-4-8 16,2 9 0-16,-2 2 6 0,1-4-1 0,-4 6-1 16,-3-2-2-16,4 2-5 0,-4 6 8 0,-3-15-7 15,-1 5 0-15,-5-8 4 0,0-10 4 0,-6 4-1 0,0-1 8 16,-8-5-1-16,1-1 5 0,-1-2-4 16,-3-3 0-16,3 3 2 0,-5 4-7 0,-4-17 7 15,8 29-8-15,-8-18 16 0,0-11-11 0,0 0 1 16,-2 27 2-16,2-27-1 0,0 0 4 0,-10 19-5 15,10-19 4-15,-17 4 7 0,17-4-7 0,-21 2-12 16,21-2-6-16,-30-2 14 0,13-6 5 0,-6-5-8 16,0-6-6-16,-11-8 6 0,4 4-5 0,-2-13-4 15,3 2 3-15,3-1 5 0,3-8-24 0,6 8 14 16,0 5-4-16,7 3 0 0,-1-3 2 0,-4-16-14 16,7 10 14-16,-1 5-5 0,3 1 3 0,6 3 0 15,-2-5 2-15,2 1-3 0,-4-3 7 0,6 1-7 16,0-1-4-16,-2 2 1 0,4 1-7 0,-2-3 13 15,3 0-10-15,-3 9 3 0,-2-4-6 0,2 1 17 16,-2-3-3-16,2 6 4 0,0 1 1 0,0 6-6 16,0-1 12-16,0 2 0 0,-2-2 0 0,-2 2 11 15,2 4-6-15,0 13-4 0,-2-19 12 0,2 19 5 16,0-16-11-16,0 16 11 0,0 0-15 0,0 0 5 16,0 0-8-16,-2-26-10 0,2 26-2 0,-2-10 9 15,2 10 4-15,0 0-10 0,0 0-8 0,0 0 13 16,0 0 9-16,0 0-6 0,0 0-9 0,0 0-4 15,19 34 3-15,-11-26-5 0,-1 2 12 0,1 1-19 16,1-1 12-16,-1 1-8 0,3-5 17 0,-3 7-5 16,1-5-4-16,-1 1-1 0,0 1-5 0,1-3 7 15,-1 1 6-15,-1-2-6 0,-7-6 12 0,15 9-3 16,-15-9 14-16,10 2-6 0,-10-2-13 0,13 0 15 16,-13 0-8-16,0 0-5 0,17-13 12 0,-7 7-12 15,-1-9 7-15,-1 0-6 0,1 1 2 0,-5-1-4 16,2-4 7-16,1-8-8 0,-3-1-1 0,0-1 5 15,-2-1 1-15,-2-3-16 0,-2 1 8 0,0-4-2 16,-2 3 7-16,-1 3-8 0,-1-1-1 0,2 14-5 16,2-2 8-16,-2 4 1 0,4 15-2 0,-5-25-4 15,5 25 9-15,-4-19-4 0,4 19-3 0,0 0-4 16,-4-19 0-16,4 19 0 0,0 0-7 0,0 0 9 16,0 0 0-16,0 0-1 0,0 0-2 0,0 0 4 15,0 0 5-15,0 0-9 0,0 0-1 0,0 0 10 16,0 0-12-16,21 40-1 0,-10-27 10 0,-5-1 3 15,2 1-4-15,5 8 1 0,2-2 3 0,-2-6 0 16,-1-1-9-16,-3-1 14 0,3 1-1 0,-1-3-10 16,0 1-9-16,-1-1 11 0,-10-9-7 0,17 8 18 15,-17-8-4-15,17 6 7 0,-17-6-8 0,13 3 1 16,-13-3 9-16,0 0-6 0,19-5 0 0,-19 5 12 16,12-14-6-16,-12 14-12 0,13-26 14 0,-4 14-4 15,-3-3-6-15,2-10-3 0,-3 4 1 0,-1 2-2 16,-2-2 9-16,0 2-16 0,-2-15 8 0,0 5 3 15,-4-1 7-15,4 3-18 0,-2-7 12 0,-3 9-15 16,1 4-1-16,0 0 5 0,2 2 9 0,-2 0-11 16,4 19 9-16,-5-23-8 0,5 23-2 0,-4-19-7 15,4 19 11-15,-2-19 1 0,2 19 0 0,0 0 0 0,-4-17-13 16,4 17-2-16,0 0 1 0,0 0 14 16,0 0-1-16,0 0-11 0,0 0 12 0,0 0 0 15,0 0-9-15,0 0 3 0,27-2 1 0,-27 2 5 16,19 21 0-16,-8-8-11 0,0-1 18 0,-1-1-9 15,5 6-5-15,-2-3 5 0,-1-1 6 0,-3-2-2 16,1-1-3-16,-1 1 2 0,-9-11-8 0,17 14 7 16,-17-14 1-16,12 11 6 0,-12-11 1 0,13 4 4 15,-13-4-2-15,0 0-12 0,0 0 8 0,0 0 0 16,30-15 1-16,-22 5 8 0,-2-5-10 16,3-2 12-16,-3 0-11 0,1 1-6 0,-1-10-4 0,-2 1-4 15,3 0 8-15,-5 2-13 0,-2 0-10 0,2 2-3 16,-2 2 15-16,0 19 7 0,2-40-7 0,-2 23-3 15,0-2 6-15,0 19 3 0,0-30-10 0,0 30-13 16,0-18 15-16,0 18-2 0,0 0-16 0,0-21-3 16,0 21 8-16,0 0 12 0,0 0-6 0,0 0-3 15,-6-22 12-15,6 22-8 0,0 0 1 0,0 0 14 16,0 0-19-16,0 0 2 0,0 0 10 0,0 0-11 16,0 0 15-16,0 0 2 0,0 0 1 0,0 0-5 15,0 0 1-15,10 64 7 0,-10-64-7 0,11 23 3 16,-5-11 5-16,0 1-12 0,3-3 10 15,-1 1 1-15,-8-11-9 0,15 19 2 0,-9-13 20 0,-6-6-7 16,11 13-7-16,-11-13 2 0,13 6 8 16,-13-6-7-16,0 0 6 0,21 2 8 0,-21-2-7 15,0 0-5-15,0 0 17 0,27-8-10 0,-14-1 6 16,-2-1-5-16,-1-3-9 0,-10 13 3 0,15-27 3 0,-4 4-9 16,-3 4 8-16,0-4-10 0,-1-5 11 15,-1 5-7-15,-4 2 4 0,-2 2 1 0,-2-2 3 16,4 2-14-16,-2 19 8 0,-4-35 11 0,2 16-13 15,0 4-9-15,2 15 11 0,0 0 0 0,-4-34-12 16,-1 24 4-16,5 10 12 0,0 0-10 0,0 0 7 16,0 0-9-16,0 0 6 0,0 0-17 0,0 0 9 15,0 0 6-15,0 0-9 0,0 0-1 0,0 0 22 16,0 0-18-16,0 0 10 0,0 0-5 0,30 2 11 16,-30-2-12-16,0 0 5 0,0 0-8 0,30 17 9 15,-22-13 0-15,-8-4-8 0,0 0 4 0,17 8 17 16,-17-8-2-16,17 2-7 0,-17-2 2 15,17 2-9-15,-17-2 11 0,0 0 2 0,0 0 3 0,23-14-19 16,-23 14 3-16,11-13 9 0,-5-2-4 16,-6 15 13-16,8-23-7 0,-3 6-8 0,-1-2 3 0,0 3-1 15,-4 16-17-15,0-36 8 0,0 17 3 16,0 0-4-16,0 19 4 0,-8-40-8 0,-1 17 12 16,3 2-6-16,-1 4-4 0,1 4 6 0,6 13 2 0,-13-21-14 15,13 21 6-15,-2-16-7 0,2 16 9 16,0 0-5-16,-8-19 4 0,8 19-11 0,0 0 2 15,0 0 20-15,0 0-17 0,0 0 11 0,0 0 2 16,0 0-8-16,0 0 2 0,0 0 2 0,40 8 4 16,-40-8-2-16,28 17-10 0,-16-7 11 0,24 18 1 15,4-5 11-15,-14 0-18 0,-1-2 0 0,13 4 10 16,-2 7 13-16,-2-1-6 0,2 1-7 0,-2-3 5 16,2-5 1-16,-9-3-10 0,9 10 9 0,-10-8 8 15,-3-8-10-15,-4 6-3 0,2-4 5 0,-4 0 9 0,2 2 10 16,-4-9-1-16,4 7-16 0,-9-2 5 15,1-5 6-15,-5-1 4 0,3 5 14 0,-9-14-3 16,10 21 10-16,-10-21-4 0,9 17-6 0,-9-17-1 16,4 17-2-16,-4-17 1 0,0 0-7 0,0 0-2 15,0 0-4-15,-11 23-4 0,11-23 3 0,0 0-3 16,-17 7-2-16,17-7-1 0,-23-5-2 0,23 5-14 16,-29-12-4-16,7-3-9 0,-9-10-11 0,-5-7-11 15,10 7 1-15,5 0 5 0,-2-13-17 0,4 8 14 16,4 3 11-16,5 0-6 0,-1-3 10 0,0 1-2 15,3-1-4-15,2 1 2 0,-5-3 3 16,5 3-1-16,2 6 9 0,-1-9-8 0,1 7 18 0,2 2-2 16,0 4-10-16,-2-11 6 0,6 7 6 0,-2 6-14 15,-2-2 10-15,2 19-4 0,0-37 16 0,0 20-9 16,0 17-6-16,2-32 2 0,-2 32 5 0,2-23-2 16,-2 23 10-16,0-17 2 0,0 17-10 0,0 0-3 15,2-23 2-15,-2 23 6 0,0 0-9 0,2-17-4 16,-2 17 13-16,0 0-7 0,0 0-12 0,0 0 11 15,0 0-2-15,0 0 1 0,0 0-4 0,0 0 14 16,0 0-17-16,0 0 19 0,0 0-7 0,0 0 0 16,34 28 0-16,-26-18 8 0,1 1-7 0,-9-11 6 15,19 16-9-15,-11-5 18 0,1-3-7 0,-9-8 7 16,17 15 0-16,-7-6-10 0,-10-9 0 0,19 10 1 0,-8-4 10 16,-3-1 4-16,-8-5-1 0,15 4-4 0,-15-4 11 15,13-2-3-15,-13 2-5 0,15-5 2 16,-15 5 4-16,12-10-6 0,-3 2 2 0,-3-5-6 15,3-2 0-15,1-4-3 0,1-4-3 0,-5 2 6 0,3-4-12 16,-3-5 6-16,-4 5 0 0,-2 2-8 16,0-9 3-16,0 9-2 0,-2-8 4 0,-2 5 2 15,-3-3-6-15,7 10-8 0,-6 0 8 0,2 4-7 16,4 15 12-16,-5-21-5 0,5 21-7 0,-4-19-1 16,4 19 1-16,0 0 1 0,-4-16-2 0,4 16 2 15,0 0-7-15,0 0 1 0,-4-9 4 0,4 9 13 0,0 0-3 16,0 0-3-16,0 0 6 0,0 0-6 15,0 0-9-15,0 0 9 0,8 40-2 0,1-27 5 16,-5-1-8-16,4 3 2 0,-1-2 8 0,1-1-10 16,1 3-2-16,-1-2 10 0,1-3-11 0,1-1 1 15,-1 1 17-15,1 1-3 0,-1-3-4 0,3 1-1 16,-3-1 5-16,3-2-1 0,-1-1 8 0,-2-1-9 16,-9-4 10-16,0 0-4 0,19 0-10 0,-19 0 10 15,16-4 2-15,-5-3 2 0,-11 7-1 0,17-12-10 16,-6 1 4-16,-1 1 7 0,-1-3-7 0,-3 0-5 15,7-8-2-15,-7 0 9 0,-2 2-4 0,0 0-9 16,1-10 6-16,-3 4 7 0,-2 1-8 0,0 1-5 16,0 2 2-16,0 0-1 0,0 21 9 0,-7-40-8 15,5 21 3-15,-2 5 6 0,4 14-5 0,-4-28 5 16,2 16 0-16,0 1 3 0,2 11-6 0,0 0 1 16,-5-21-1-16,5 21-1 0,0 0-1 0,-2-10 0 15,2 10 2-15,0 0 0 0,0 0-2 0,0 0 0 0,0 0 3 16,0 0 10-16,0 0-5 0,0 0 7 15,21 29 2-15,-12-21 2 0,-1 3 1 0,3-1-1 16,2-1 1-16,-1 1-1 0,1 1 0 0,2-3 1 0,6 5 0 16,-4-2-4-16,2-5 1 0,6 2-4 0,-4-1 0 15,3-1-1-15,-7-4-4 0,2 0-10 0,2-4-38 16,0 2-57-16,-2-4-52 0,6-3-57 0,3 1-76 16,-3-4-80-16,-2-5-1090 0,18-10 482 0,-14 10 322 15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6:55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D85C2F0-00DB-4C21-BA1E-65C0F84DC1B7}" emma:medium="tactile" emma:mode="ink">
          <msink:context xmlns:msink="http://schemas.microsoft.com/ink/2010/main" type="inkDrawing" rotatedBoundingBox="6555,7551 7672,7702 7607,8178 6490,8027" hotPoints="7687,7939 7075,8091 6508,7815 7120,7663" semanticType="enclosure" shapeName="Ellipse"/>
        </emma:interpretation>
      </emma:emma>
    </inkml:annotationXML>
    <inkml:trace contextRef="#ctx0" brushRef="#br0">583 90 49 0,'12'2'107'16,"-12"-2"-25"-16,0 0 11 0,0 0-21 0,0 0 10 15,19-2-7-15,-19 2 0 0,0 0 3 0,0 0-4 16,13-6-5-16,-13 6 4 0,0 0-15 0,11-6 1 15,-11 6 5-15,0 0-9 0,6-9-1 0,-6 9 0 16,0 0-3-16,0 0 7 0,0-14-18 16,0 14 4-16,0 0 0 0,0 0-4 0,0 0 3 0,-11-19-6 15,11 19-1-15,0 0-2 0,-8-13-11 0,8 13-1 16,-11-6 6-16,11 6-7 0,-12-7 2 0,12 7-4 16,-17-6-7-16,8 6 8 0,1-2-12 0,-9 2 7 15,2 0-3-15,-2 0-5 0,-2 2-3 0,0-2 5 16,0 4-6-16,-2-2 5 0,-7 5 1 0,7-5-7 15,-6 4-1-15,-3 5-5 0,5-3 13 0,-1 0-3 16,1 1-9-16,4-1 7 0,-2 3-3 0,2-1-7 16,2 1 14-16,-5 1-8 0,7-1 3 0,3-3 0 15,-1-1-5-15,0 3 0 0,2-1 0 0,3-1 6 16,-1-2 2-16,1 1-8 0,1-3 6 0,9-4-10 16,-15 10 12-16,15-10-5 0,-10 9 4 0,3-3-9 15,7-6 5-15,-4 13-2 0,4-13 0 0,-2 17-3 16,2-17 1-16,6 18 2 0,-1-7-1 0,-1 0-1 15,2 1 4-15,3-1 2 0,3-1-5 0,3-1 8 16,4 7-2-16,4-1-1 0,-1 4-3 0,1-8-1 16,2-1 7-16,17 11-9 0,-6-6 5 0,11 0 1 15,-11-9 0-15,-2-6 3 0,-5 6-8 0,1 3 5 16,0-1 0-16,3-6 5 0,-1-2-7 0,2 2 4 16,4-2-6-16,-4 0 3 0,2 2 3 15,-4-6 3-15,-1 0-5 0,1 2 6 0,-5 2-7 0,1-6 5 16,-1 3-1-16,-5-1 0 0,-1 4-1 0,0-6 1 15,-6 6 1-15,2-2 6 0,2-2 2 0,0 2 10 16,-5-3 6-16,3 1 8 0,-4 0 6 0,4-2 5 16,-6-1-1-16,1 7 5 0,1-6-4 0,-2 2-2 15,-1-5-3-15,-4 3 0 0,3-4-4 0,-3-1 0 16,-2 0-11-16,-4 11 3 0,9-21-2 0,-7 11-3 16,-2 10 1-16,0-17-4 0,0 17-2 0,-4-17-5 15,4 17 0-15,-4-17-3 0,-3 5-3 0,-1-1-1 16,1 1 1-16,-1 1 4 0,-5-8-11 0,-2 4 5 15,3 3 1-15,-7-1-4 0,2 3 3 0,4-1-3 16,-10-2-3-16,2 1 1 0,-3 3-6 0,-1-1 10 16,2-3-6-16,0 5-3 0,-3-3 1 0,3 5-9 15,-5 0 9-15,3-3 3 0,2 5-2 0,-3-2 2 16,1 4-6-16,2-3 5 0,2 3 0 0,2 0-4 16,-3 2 1-16,1 0-3 0,-4-2-2 15,6 4 2-15,-4-4-4 0,-1 4-16 0,5-2-19 0,-2 2-14 16,0 0-31-16,2 1-24 0,0 1-41 0,-2-2-24 15,4 2-54-15,0-2-487 0,0 2 239 0,2 1 160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6:58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4F7BB21-F626-4990-9379-79FBE0575EC2}" emma:medium="tactile" emma:mode="ink">
          <msink:context xmlns:msink="http://schemas.microsoft.com/ink/2010/main" type="inkDrawing" rotatedBoundingBox="4872,6932 9005,7195 8906,8743 4773,8480" semanticType="enclosure" shapeName="Other"/>
        </emma:interpretation>
      </emma:emma>
    </inkml:annotationXML>
    <inkml:trace contextRef="#ctx0" brushRef="#br0">879-61 22 0,'11'-8'85'0,"-11"8"-6"0,0 0 3 0,8-5-12 15,-8 5-3-15,0 0-21 0,0 0 15 0,11-4-10 16,-11 4 14-16,0 0 7 0,0 0-9 0,0 0 5 16,0 0-9-16,11-6 10 0,-11 6 0 0,0 0-1 15,0 0 9-15,0 0 14 0,0 0-4 0,0 0 10 16,0 0 3-16,0 0-10 0,0 0-6 0,0 0-13 15,0 0-7-15,0 0-7 0,0 0-2 0,0 0-8 16,0 0-5-16,0 0-1 0,-26-21-5 0,26 21-5 16,-17-2-2-16,17 2-4 0,-23-4-8 0,4 1 5 0,2 3-6 15,-4 0 0-15,0 0-2 0,-2-2-1 16,-1 2-2-16,-7 0 1 0,-7 5-1 0,4-3-3 16,-2 0 1-16,-2 2 0 0,6 0-7 0,-23 2 3 15,2 3-2-15,11-5 0 0,-9 9 1 0,9-5-5 16,-9 5 3-16,11-5-2 0,2-2 2 0,-9 9 0 15,5-4-2-15,-7 1 5 0,1 3-6 0,5-4 4 16,7-1 1-16,7 1 0 0,-3-3-3 0,-14 11 2 16,10-6-4-16,0-3 2 0,4 1-1 0,2-1-4 15,3 3 8-15,-1-3 0 0,1 1-8 0,4-1 3 16,-5 3-1-16,1-5 4 0,1 3-6 0,5-1 5 16,2-3-4-16,-4 7 3 0,8-3-3 0,0-3 1 15,5 1-1-15,-1 1 1 0,-2 1 2 0,3-1-2 16,-1 3-2-16,1 0 3 0,1-3-1 0,1 3 3 15,1-1 0-15,3 1-6 0,-2 2 4 0,2-1 0 16,-1 1 3-16,3 0-3 0,-2 2 0 0,2-5-2 16,4 5 2-16,-2-17-1 0,2 25 3 0,0-6-4 15,0 0 4-15,3-2-6 0,-3 2 6 0,2-4-3 16,2 0 0-16,3 14 2 0,-1-4 0 0,3-8 0 16,-3 6 1-16,11 0-4 0,-4 1 2 0,0-1 3 15,-2-7-2-15,3-1 0 0,1 4 0 0,7-4-3 16,16 12-1-16,-15-8 4 0,7-10 1 0,-5-1-5 15,-5 5 3-15,24 3 2 0,-12 1-1 0,-2-8 0 16,-3-3 3-16,18 9-4 0,-9-5-1 16,-9-6 1-16,5-1 5 0,13 13-9 0,-3-9 6 15,5 7-3-15,4 1 0 0,-13-6 1 0,0-3 2 0,-8 2-3 16,23-4 3-16,-2 9 0 0,-1 0 0 0,3-3-1 16,-6 3 2-16,4-3-1 0,-11-1-3 15,9 6 3-15,2-3 1 0,0 3-1 0,2-2 1 16,-9-13-3-16,11 8 2 0,-4 5 1 0,6-9 0 15,-1 6 2-15,-6-3-4 0,1 1 2 0,11-2-8 0,-9 1 7 16,-5-7-2-16,14 6 1 0,-7-2 0 0,-8 0-4 16,-7-2 2-16,-4 1 5 0,23 1-3 0,3-4 4 15,-16 2-1-15,-3-6-2 0,23 2 0 16,-5-3 1-16,0-3 1 0,-1 4 0 0,-1 6-3 16,0-6 1-16,-1 2-1 0,5-7 3 0,-6-6-1 15,1 5-2-15,-1 6 0 0,-2-1 0 0,-2-3 4 0,0 0-3 16,-11 1-2-16,9-3 5 0,-11 1-1 0,11-1-1 15,-4-3-1-15,-9 9-2 0,-6-4 1 16,-4-1 0-16,-1 3 2 0,3 0 0 0,-7 6-1 16,1-13-3-16,5 7 3 0,-5-3 0 0,-1 3 0 15,-2-5 2-15,-1 7 1 0,-8-2 4 0,5 0 12 0,-2 1 7 16,-4 1 3-16,2-2 0 0,-15 6 3 16,27-9-3-16,-16 3 0 0,-11 6 1 0,15-10-3 15,-7 1 3-15,-8 9 1 0,17-17-11 0,-17 17 1 16,15-16-1-16,-15 9 0 0,0 7-3 0,4-23-1 0,2 8-3 15,-6 1-4-15,3-1 2 0,-3 2-5 0,0 13 3 16,-5-36 3-16,7 20-5 0,-2-3 0 16,-4 0 0-16,2 0-6 0,-2 4 3 0,0-4-2 0,-1-10 3 15,1 8-2-15,-2 2 1 0,-3-9 1 16,1 3 0-16,-1-2 0 0,1 2-3 0,-3-3-1 16,5 7 4-16,-5-4-4 0,1-2-2 0,-1 1 3 15,-3 3-1-15,1-4 3 0,0 4-3 0,-2-5-1 16,-2 5 3-16,1-4-3 0,-1 4 3 0,-5-13-3 15,-1 9 3-15,0 6-1 0,4 2-2 0,0-2-2 16,-13-9 1-16,5 7 2 0,1 2-1 0,3 2 3 16,-15-6 0-16,0 2 0 0,6-1-1 15,3 10-7-15,-12-7 4 0,-3-2-2 0,0 4 2 0,10 4-3 16,-11-4 4-16,-1 4-4 0,-3 3 3 0,9-1 0 16,2 5 0-16,-19-3 1 0,6 1 0 0,-4-1-6 15,0 1 7-15,4-1-1 0,7 7-3 0,-17-3 3 16,-1 3-4-16,3 2 1 0,-4-2-1 0,-3 2 1 15,-2 2 1-15,1 2-6 0,-1 0 7 0,2 2 3 16,-3 5-4-16,-1-3-3 0,-2 0 3 0,2 1-8 16,3-1-9-16,3 4-7 0,1-3-17 0,-1 1-13 15,5 1-16-15,4-3-17 0,0 0-32 0,11 3-14 16,8-5-66-16,2 2-556 0,0-2 252 0,6 3 168 16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6:59.7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0D46476-E189-4AB4-94C4-836FDD155872}" emma:medium="tactile" emma:mode="ink">
          <msink:context xmlns:msink="http://schemas.microsoft.com/ink/2010/main" type="inkDrawing" rotatedBoundingBox="3760,6514 10183,6854 10076,8885 3652,8545" semanticType="enclosure" shapeName="Other">
            <msink:destinationLink direction="with" ref="{13D358CF-B8AE-4E38-9BC2-2D447D761171}"/>
          </msink:context>
        </emma:interpretation>
      </emma:emma>
    </inkml:annotationXML>
    <inkml:trace contextRef="#ctx0" brushRef="#br0">2595 364 81 0,'0'0'135'0,"10"4"-14"0,-10-4-13 0,0 0-2 15,0 0-1-15,0 0-22 0,0 0 2 0,0 0-11 0,0 0-5 16,0 0 1-16,0 0-10 0,0 0-4 16,0 0 1-16,0 0 2 0,0 0-6 0,0 0 5 15,-15-36-11-15,15 36-6 0,-16-10 10 0,7 3-15 16,-4-1 5-16,1 4-9 0,-5-2 3 0,0-1-12 15,0 1 3-15,-11 0-8 0,-1-1 1 0,4 1-1 16,-3 2 4-16,-4 0-6 0,1 4 3 0,-7-3-9 16,-1 1-1-16,1 2 0 0,-2 0 0 0,2 0-2 15,2 5-4-15,0-1 4 0,-21 4-2 0,0-1 4 16,15-1-1-16,-15 2-1 0,2 1-7 0,-9 1 6 16,11 1-2-16,-8 1-2 0,0 3 9 15,4-2-10-15,-5 1-1 0,9 1-1 0,-8 0 9 16,2 6-8-16,2-6 3 0,-5 1 12 0,3 3-12 15,2 0-5-15,2 0 7 0,-2-2 1 0,6 4 6 16,-4-4 0-16,5 2 5 0,-3-2-6 0,-4 0 3 0,8-1-2 16,-2-3-6-16,7 10 6 0,-5-8-2 0,11-3-3 15,4 1 2-15,-10 6-3 0,12-6-2 16,0-1 6-16,3-3-8 0,3-1 6 0,3 5-3 16,2-3-1-16,2 1 0 0,2 4 0 0,-4-1-4 15,0-1-3-15,2-3 3 0,6 1-2 0,2-1 6 0,3 1-3 16,0 6 0-16,-1-7 0 0,5 5 0 0,2 0 1 15,-3 2-3-15,3 2 5 0,0-3-4 16,0 5 2-16,2 0-2 0,2 3-1 0,5 5 4 16,-3-2-1-16,2 3-6 0,1 1 0 0,1-3 9 0,0-3-6 15,9 19-3-15,-2-8 5 0,11 10 1 0,-7 1 3 16,4-18-11-16,-6-2 8 0,2-6-2 16,12 15 0-16,-3-11 1 0,6 13 2 0,0-10-5 15,-1-3 0-15,6 4 6 0,-3-1-4 0,2-5 4 16,4 2 4-16,-8-14-8 0,14 5 2 0,3 3 6 15,2-2-7-15,2 2 3 0,-4-6 0 0,6 1-1 16,0-1 2-16,4 0 0 0,3-5-6 0,3 0 4 16,5-3-2-16,-10-3 0 0,9 0-6 0,-5 4 7 15,4 5 0-15,-5-7 2 0,3-2-4 0,2 2 3 16,2 3-2-16,2-10-4 0,-2 3 5 0,0 5-3 16,4-1 2-16,0-2 0 0,0 0-2 0,-2 4 1 15,-4-1 1-15,6-1-1 0,-4 4 0 0,2 1 3 16,0-3-3-16,0 0 2 0,4-4-2 0,-4 5 1 15,2 1 0-15,0-6-3 0,-2 5 3 0,3-3-2 16,1 0 3-16,2-4-7 0,-2 4 4 0,3 2 4 16,-1-3-4-16,-2-1 4 0,3 4-2 0,-1-2 0 15,3-4 0-15,-3-2 1 0,2 2 2 0,-5 0-2 16,7 0-3-16,1 0 6 0,-3-2-7 0,1-4 6 16,-5 6-4-16,2 0 3 0,-4-7-2 0,1 3 2 15,-8 4-3-15,5-4 2 0,2-7 3 0,-2 5-6 16,7 0 7-16,-13-1-2 0,-3 1 0 0,7-2 0 15,-13-3 2-15,7 3-2 0,-1-1-1 0,-1-3 5 16,-3 1-6-16,-14 5 2 0,10-2 2 0,4-5-1 16,-17 7-2-16,5-7 0 0,-7 5 1 0,-1 1-2 15,-10 1 5-15,-1 0-2 0,4-3-1 0,-3 5-1 16,18-11 0-16,-17 7 6 0,-5 2 15 0,-1-3 10 16,-5 1 9-16,-4 1 5 0,0 3 0 0,-3-4 5 15,5-9-3-15,-4 6-3 0,-2 3 3 0,-2-5-8 16,1-3 3-16,1 1-10 0,-5 2 0 0,3 1-5 15,-5-1 3-15,-1-4-12 0,-1 5 8 0,-2-7-4 16,0 0-9-16,0 0 2 0,-2-13-2 0,-2 7 4 16,2-5-2-16,-2-3-7 0,-2 3 2 0,-3-5-3 15,1 1-8-15,-3 0 2 0,-1-14 1 0,-5-1 2 16,2 9-1-16,-1-4 3 0,-8 0-4 0,3 0 2 16,5 8-2-16,-3 7 1 0,-4-9-7 15,-3-2 3-15,3 10 1 0,-8-5-2 0,-1 1-6 0,-4-2 4 16,0 5 1-16,-8-3 0 0,14 9 1 0,-7-9 0 15,-6 3 2-15,-1 1 0 0,8 3-2 0,-10-3 1 16,6 1-5-16,4 12 0 0,-15-4 7 0,3 2-3 16,1-4 2-16,-3 4 2 0,-1-2-8 0,0 2 6 15,1 2-5-15,-3-2-4 0,0 2 3 0,1-2 1 16,-1-2 1-16,-4 0 2 0,2 5 1 0,2 3 0 16,-2-2-6-16,-2-4 8 0,-2 7-7 0,0-7 4 15,-4 8-7-15,-3-1 5 0,-3 3 2 0,-5-6-4 16,4 9 0-16,0-4 6 0,-8-3-3 0,6 5-6 15,3-3 1-15,-9 3 2 0,4 1 2 0,-2 1 4 16,-2 0-7-16,0-1 7 0,-9 5-6 0,2-4 1 16,-1 2-4-16,-58-11 4 0,36 13 2 0,15 2 0 15,13 2-6-15,0-2-7 0,-4 2-5 0,-5 2-3 16,-70 11-14-16,43-7-3 0,13-5-5 0,24 3-10 16,3 0-6-16,-4 1-8 0,-4-1-17 0,6 0-13 15,10 9-19-15,-6-7-13 0,-2 5-24 0,2 0-43 16,7-5-490-16,-3 7 230 0,5-1 152 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0.5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F6E4F37-5B09-40AC-A2EE-1876CE3DE66D}" emma:medium="tactile" emma:mode="ink">
          <msink:context xmlns:msink="http://schemas.microsoft.com/ink/2010/main" type="inkDrawing" rotatedBoundingBox="2278,9318 2577,6014 2671,6023 2373,9327" semanticType="callout" shapeName="Other">
            <msink:sourceLink direction="with" ref="{F17E2AE4-7D0B-4CEA-9926-B771CE441236}"/>
            <msink:sourceLink direction="with" ref="{58F4DD70-F0BB-46E0-BFF7-FB0CE94ED591}"/>
          </msink:context>
        </emma:interpretation>
      </emma:emma>
    </inkml:annotationXML>
    <inkml:trace contextRef="#ctx0" brushRef="#br0">266 78 23 0,'4'-11'102'0,"-4"11"-9"0,5-19 12 15,-5 19-10-15,4-15-4 0,-4 15 8 0,6-10-10 16,-6 10-2-16,2-11-13 0,-2 11-12 0,0 0 1 15,0 0-12-15,3-12-5 0,-3 12-8 16,0 0-11-16,0 0 7 0,0 0 2 0,0 0-10 0,0 0-1 16,-5 44 2-16,3-6-1 0,-6 17-1 15,1 8 5-15,-1 6 8 0,-1 11-4 0,-7 76 2 0,-3-9-8 16,2-6-1-16,4 6 2 0,-12 9-11 0,5-5 9 16,1 1-7-16,0-13 16 0,0 10 1 15,5 9-1-15,-1-49-3 0,6-12 3 0,-5 50-5 16,1-4-8-16,4-29 1 0,5-26-6 0,0-10-2 15,2 2 12-15,2 2-14 0,-2 0-2 0,2-10-3 16,4 4-1-16,-4-15 7 0,0-11-6 0,2-10-3 16,0-4-24-16,0-5-20 0,0-8-4 0,3-2-24 15,-1-6-22-15,0-4-50 0,0-5-406 0,-4-6 180 16,0 0 122-16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1.1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B886C0-E49A-4251-982C-D69D4467414A}" emma:medium="tactile" emma:mode="ink">
          <msink:context xmlns:msink="http://schemas.microsoft.com/ink/2010/main" type="inkDrawing" rotatedBoundingBox="2382,6632 2518,5927 3036,6028 2900,6732" semanticType="callout" shapeName="Other">
            <msink:sourceLink direction="with" ref="{58F4DD70-F0BB-46E0-BFF7-FB0CE94ED591}"/>
          </msink:context>
        </emma:interpretation>
      </emma:emma>
    </inkml:annotationXML>
    <inkml:trace contextRef="#ctx0" brushRef="#br0">173 266 15 0,'0'0'123'0,"0"-15"-11"0,0 15-13 0,0 0-1 16,0 0-12-16,-2-19-18 0,2 19 6 0,0 0-18 15,0 0-5-15,0 0-3 0,0 0-2 0,0-15-10 16,0 15 3-16,0 0 19 0,0 0-14 16,0 0-4-16,0 0-6 0,-15 44-5 0,9-27 7 15,0 15 7-15,-3-13-5 0,1 10-7 0,-3-2 4 0,-10 18 0 16,10-10-7-16,1-5 3 0,-1-5 0 0,3 0-7 15,-3-1-2-15,3-6-1 0,-1 1-4 16,3-6-8-16,2 0 7 0,-1-1-1 0,1 1 6 16,2-1-3-16,2-12-3 0,-6 11 8 0,6-11 9 15,0 0-11-15,0 0 4 0,0 0 1 0,0 0-8 16,27-40 0-16,-16 17 0 0,4-2 1 0,8-20-5 16,-2-3 8-16,-4-2-11 0,0-7 6 0,4 0-4 15,-2 6 2-15,-4 3-1 0,0 0 3 0,-5 10 3 16,1 6 6-16,-5 7 10 0,3 6 6 0,-5 6 3 15,0 3-6-15,-2-1-3 0,2 3 0 0,-4 0-6 16,0 8-6-16,5-13-1 0,-3 7-3 0,-2 6 1 16,4-5-1-16,-4 5-3 0,0 0-6 0,0 0 3 15,0 0-4-15,0 0 1 0,15 28 1 0,-11-11-4 16,2 8 3-16,3 4-2 0,1-3-1 0,-1 7 3 16,-1-3-3-16,11 16-1 0,-8-8 2 0,-3 0-4 15,14 4 2-15,-10-6-1 0,-1-3 1 0,1-10-9 16,8 19-22-16,1-2-16 0,-4-10-29 0,-5-3-36 15,-1-4-27-15,-1 1-49 0,3-6-486 0,-2 1 221 16,-7-2 150-16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6:56.5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7BDF457-983A-40F6-A2AB-FE974CE063C5}" emma:medium="tactile" emma:mode="ink">
          <msink:context xmlns:msink="http://schemas.microsoft.com/ink/2010/main" type="inkDrawing" rotatedBoundingBox="5571,7355 8324,7365 8320,8469 5566,8458" hotPoints="8510,7883 7032,8407 5529,7959 7007,7436" semanticType="enclosure" shapeName="Ellipse"/>
        </emma:interpretation>
      </emma:emma>
    </inkml:annotationXML>
    <inkml:trace contextRef="#ctx0" brushRef="#br0">1493 189 59 0,'0'0'113'0,"0"0"-15"0,2-10 2 0,-2 10-12 16,0 0 2-16,0 0-19 0,0 0 5 0,0 0 4 15,2-15-6-15,-2 15 4 0,0 0-1 0,0 0-1 16,0 0 2-16,0 0 2 0,0 0-8 16,0 0-4-16,0 0-10 0,0 0-6 0,0 0-8 15,-6-17-3-15,6 17-4 0,-11-4 3 0,11 4-9 16,0 0-7-16,-19-4 4 0,19 4-2 0,-19-2-3 15,19 2-8-15,-28 0 0 0,12 0 1 0,-3 0 0 0,-3 2-6 16,1-2 8-16,-2 0-11 0,-2 0 10 0,-7 2-7 16,0-2-7-16,-2 2 8 0,0 0-1 0,-4 0 1 15,5 5-4-15,-1-5-5 0,-4 2 1 0,6-2 3 16,-2 0 0-16,-2 4 2 0,2-3 1 16,-21 3-3-16,13-2-5 0,6 0 9 0,0 0-8 0,4 1 5 15,-4-1-5-15,5 2 3 0,-3 1-6 0,0-3 6 16,0 4 1-16,-8 15-4 0,4-10 0 0,2-5 1 15,8 1 5-15,-16 10-7 0,10-2-4 0,5-5 0 16,3 1-1-16,3-3 0 0,0 5 11 0,2-4-8 16,2 3 2-16,2-1-2 0,4-3 3 15,-2-1-6-15,5 1 1 0,-10 3-2 0,10 2 8 16,-1-5 2-16,3 1 3 0,-1-3-5 0,9-8-6 0,-10 17 4 16,6-7-3-16,-3 1 3 0,7-11-1 15,-6 23 1-15,6-23 5 0,-4 17-9 0,4-9 5 16,0-8-3-16,6 26 0 0,0-12 3 0,1 3-7 15,-3 0 5-15,13 6-5 0,-4 2 4 0,-1-1 5 16,5-1-2-16,4-2 1 0,0-4 0 0,-1 2-3 16,3-3 2-16,13 14-3 0,-5-15 7 0,10 12-8 0,-8-10 5 15,-3-5-3-15,-5 1 3 0,24 6 0 0,-13-6-7 16,11 5 6-16,-5-9-1 0,-8-1 2 0,0-1-1 16,21 7 5-16,-3-1-6 0,1-3 1 15,-8-7-9-15,16 11 11 0,-4-7 2 0,4-3-2 16,-1 6-2-16,1 1 0 0,5-11 0 0,-16 2 0 15,12 6 6-15,-10-6-7 0,14-8 1 0,-5 0-2 16,5 2 5-16,-1-1-2 0,-5-5 1 0,1 4 0 16,-2-3-3-16,-2 3 2 0,5-5 1 0,-3 1 4 15,2 1-5-15,-6-3-3 0,2 1 5 0,0-6-6 16,-4 11 5-16,4-6 0 0,-12 7 0 0,3-9-1 16,-3-7-2-16,-1 2 7 0,-8 10-7 0,-4-1-1 15,-5-1 3-15,3-1 1 0,-7 1 7 0,0-4 12 16,-3 7 13-16,-6 2 8 0,1-1 7 0,-2-1 5 15,-3 2-1-15,-3-3-5 0,1 3-3 0,-8 6-1 16,9-13-5-16,-9 13 0 0,6-15-4 0,-6 15-3 16,2-16-4-16,-2 16 1 0,0-21-4 0,-4 4-5 0,-2-2-3 15,1 4-4-15,-3-2-1 0,2 0-2 0,-7-6 2 16,-2 2 0-16,2 2-2 0,-4-4-5 16,3 2 2-16,-1 2-4 0,-2-2-2 0,2 0 4 15,0 2 2-15,-4 0-7 0,2 0 4 0,0 2-1 16,0-1 2-16,-2-4-2 0,-2 4 0 0,0 1 1 15,2-2 0-15,0 2-5 0,-2-2 1 0,-2 0-2 16,2 2 0-16,-3 3 2 0,3-1 1 0,-2 0 0 16,2 0-4-16,-3 1 1 0,1-1-3 0,-4 0 4 15,-1 0 0-15,3 1-1 0,-15-5-2 0,2 6 1 16,16 1-1-16,-7 3 3 0,-1 3-3 0,-23-9-7 16,11 9-6-16,-11-1-4 0,15 1-14 0,0 4-10 15,4 2-13-15,-2 0-14 0,0 2-26 0,0 2-27 16,-2-2-16-16,-2 1-36 0,4 1-50 0,2-2-454 15,-4 4 227-15,2-2 150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2.2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73681D5-2575-4359-8EDB-AE2773223737}" emma:medium="tactile" emma:mode="ink">
          <msink:context xmlns:msink="http://schemas.microsoft.com/ink/2010/main" type="inkDrawing" rotatedBoundingBox="1233,6221 1686,6093 1767,6380 1314,6508" semanticType="callout" shapeName="Other">
            <msink:sourceLink direction="with" ref="{F8DD17BE-2E7B-4A72-850F-CF4FA229C8AF}"/>
          </msink:context>
        </emma:interpretation>
      </emma:emma>
    </inkml:annotationXML>
    <inkml:trace contextRef="#ctx0" brushRef="#br0">90 120 89 0,'0'0'148'0,"-5"-11"-2"16,5 11-3-16,-4-10 1 0,4 10-4 0,-4-9-9 15,4 9-11-15,-6-10-13 0,6 10-6 0,-5-4-15 16,5 4-5-16,-6-5-11 0,6 5-5 0,0 0-11 16,0 0-10-16,-17 9-1 0,13-3-3 0,-5 7-5 15,1 1 0-15,6-1-4 0,-2 0-6 0,-3 1-3 16,7-3-2-16,-4 6 2 0,0 0-9 0,6-3 4 15,-4-1-7-15,6 4 6 0,-6-5-1 0,4 5-8 16,4-4 4-16,-1-1 0 0,-1 1-3 0,0 2 6 16,2-3 1-16,1-1-1 0,-3-3 3 0,4 1-2 15,1-3 7-15,-3-2 14 0,-1-2 3 0,-5-2 1 16,10 0-3-16,-10 0-2 0,13-4-4 0,-13 4 0 16,12-6-4-16,-3-3-4 0,1-1 1 0,1 6-1 15,-5-9-2-15,3 5-1 0,-1-3-2 0,3-1-3 16,-5-3 2-16,1 4-2 0,-1-1-3 0,0-1 1 15,-1 0 0-15,-3 7-2 0,2-2 3 0,-4 8-2 16,2-13-4-16,-2 7-1 0,0 6-9 0,4-11 7 16,-4 11-2-16,4-8-4 0,-4 8 0 15,3-9-1-15,-3 9-1 0,0 0 0 0,10 2 4 0,-10-2-2 16,0 0 0-16,9 9-2 0,-7-3 2 16,2-2 4-16,4 9-4 0,-5-7 0 0,3 3 0 0,-4-1-2 15,4 3 2-15,3-1 1 0,-5-1 1 0,0-1-3 16,0-2 3-16,1-1 0 0,-1-1-2 0,2-2 2 15,-2 2-3-15,-4-4 3 0,11 4 2 0,-5-2 1 16,1 3 4-16,-7-5 3 0,12-5 0 0,-12 5-1 16,19-8 1-16,-8 2-1 0,0-1 0 15,-5 3 0-15,5-8 2 0,-5 3 6 0,4-1-1 16,-7-3 7-16,1 0 3 0,0 3 0 0,0-5-3 16,3 2 3-16,-5-3-1 0,0 3-6 0,-2-4 3 0,2 5-7 15,-4 1-1-15,2 11 0 0,-2-23-2 0,-5 15-2 16,5-3-3-16,-2 5-2 0,2-3 0 0,-2-3-3 15,-1 1-7-15,5 11-9 0,-4-13-16 0,4 13-16 16,-6-8-25-16,6 8-15 0,-2-6-18 0,2 6-15 16,0 0-24-16,0 0-18 0,0 0-21 0,0 0-26 15,0 0-442-15,0 0 217 0,0 0 144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30:48.3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31C2F7-971A-4348-A8F3-737145CC6A2B}" emma:medium="tactile" emma:mode="ink">
          <msink:context xmlns:msink="http://schemas.microsoft.com/ink/2010/main" type="writingRegion" rotatedBoundingBox="9939,5007 23099,5661 22947,8708 9787,8053"/>
        </emma:interpretation>
      </emma:emma>
    </inkml:annotationXML>
    <inkml:traceGroup>
      <inkml:annotationXML>
        <emma:emma xmlns:emma="http://www.w3.org/2003/04/emma" version="1.0">
          <emma:interpretation id="{BE211337-4E42-4F5A-9F10-025B64E819D1}" emma:medium="tactile" emma:mode="ink">
            <msink:context xmlns:msink="http://schemas.microsoft.com/ink/2010/main" type="paragraph" rotatedBoundingBox="9886,5542 22868,5639 22859,6857 9877,6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9106EF-CC14-4F84-8830-D62AE65B3F6B}" emma:medium="tactile" emma:mode="ink">
              <msink:context xmlns:msink="http://schemas.microsoft.com/ink/2010/main" type="line" rotatedBoundingBox="9886,5542 22868,5639 22859,6857 9877,6760"/>
            </emma:interpretation>
          </emma:emma>
        </inkml:annotationXML>
        <inkml:traceGroup>
          <inkml:annotationXML>
            <emma:emma xmlns:emma="http://www.w3.org/2003/04/emma" version="1.0">
              <emma:interpretation id="{C64726F8-FA84-4FB9-992F-940460083F75}" emma:medium="tactile" emma:mode="ink">
                <msink:context xmlns:msink="http://schemas.microsoft.com/ink/2010/main" type="inkWord" rotatedBoundingBox="9884,5840 11383,5851 11378,6468 9879,64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239 87 24 0,'8'-4'150'0,"-1"0"-2"0,-3 0-8 16,2-1-8-16,0 0 0 0,0-1-8 0,-2 1 4 0,2 0-2 15,-6 5 2-15,2-10 4 0,-2 10-1 16,2-8-7-16,-2 4-9 0,0 4-6 0,0-6-11 16,0 6-11-16,0-7-6 0,0 7-10 0,-4-5-4 0,4 5-11 15,-6-4-4-15,1 1-5 0,5 3-7 0,-11-1-1 16,6 1-5-16,-6 1-4 0,1 1-5 0,-1 0-1 16,-1 1-2-16,1 0-1 0,0-1-2 0,1 2-5 15,-5 3 3-15,3-3-5 0,-1 4-1 0,2-3-2 16,0-1 2-16,2 1-3 0,1-1-1 15,0 2 0-15,1-4-2 0,1 5 3 0,2-4-2 16,-1 1-2-16,1-2 2 0,2 2-3 0,2-4 2 16,0 0 0-16,0 0 1 0,-4 14 0 0,4-14-1 15,0 0 3-15,8 13 0 0,-6-8 4 0,4 2-2 16,1 1 1-16,1-3 3 0,-2 3 1 0,8 3 1 16,-4-2-1-16,9 12 3 0,-4-6-4 0,-2-3 1 15,0 0-4-15,10 8 0 0,-7-4 6 0,0-4-1 16,-2 0 6-16,-4 1-2 0,1 0 9 0,2 2 0 15,-2-3-3-15,0 1 4 0,1 1 3 0,-4-1 8 16,0-4 0-16,-3 0 0 0,1 2 3 0,-5 0 8 16,3-3 5-16,-4-8 0 0,-3 20-5 0,1-10 10 15,-2 1-5-15,-2-2 1 0,2 2-6 0,-4 2 6 16,-3-1 0-16,1 1-6 0,0-5-3 0,-3 2-8 16,-2-2 8-16,-1 1-6 0,2-1-9 0,-4-1-7 15,-1-3 4-15,3-3 0 0,2-1-14 0,-8 1 7 16,6 1-6-16,2-2 2 0,-1-3-1 0,3 2 2 0,0-1-11 15,0 1 9-15,0-2-10 0,2-1 0 16,10 4-8-16,-17-5-25 0,9 4-12 0,1-5-16 16,7 6-14-16,-10-6-18 0,7 2-26 0,3 4-40 15,-3-8-40-15,3 8-41 0,0 0-42 0,7-15-810 0,-7 15 361 16,8-9 240-16</inkml:trace>
          <inkml:trace contextRef="#ctx0" brushRef="#br0" timeOffset="649.2528">774 109 1 0,'12'-8'180'0,"0"-2"-2"16,-3 1-5-16,0-2-5 0,-1 2-6 0,0 0-9 15,-2 1 1-15,0 1 3 0,0-1-7 0,-2 0 3 16,2 1-2-16,-2 2-2 0,-4 5-9 0,4-10-9 16,-4 10-6-16,2-8-12 0,-2 8-14 0,0 0-11 15,0 0-6-15,-8-10-11 0,8 10-6 0,-15 3-3 16,3 0-10-16,-5 5-6 0,-11 4-4 0,-3 3 0 16,4 3-8-16,-5 0 2 0,1 5-6 0,-27 18 1 15,27-10-9-15,5-6 6 0,4-6-3 0,4 5 8 16,-3 4-18-16,8-1 16 0,-2 4 0 0,7-7-3 15,1-5 5-15,3 1 6 0,-1-2 2 0,3 2-11 16,2-4 5-16,2 7 11 0,6-6 0 0,-2 0 0 16,4 1 13-16,1-4-14 0,2-1 7 0,11 9 11 15,-8-10-4-15,11-2 7 0,-5-4 1 0,-2-2 7 16,1-3-3-16,1-1-4 0,0-3-3 0,0 2-9 16,-2-4 4-16,10-5-4 0,-5 4-12 0,-6-4-5 15,-3 4 2-15,0-1 2 0,-5 2-10 0,-2-3 15 16,0 5-6-16,-2-5 5 0,-2 2-3 0,-2-1-5 15,-3 7-3-15,3-9-4 0,-3 9-7 16,0 0 3-16,-8-18-6 0,2 14-3 0,-2-4-3 0,2 3 2 16,-4-2-6-16,1 3 0 0,0 0-5 0,-1 0 0 15,1 2 3-15,-4-8-5 0,3 8 1 0,0-1-8 16,0 0 4-16,10 3 0 0,-12-2-4 16,4-1 6-16,8 3-3 0,-9-3 2 0,9 3-6 0,-10-5 3 15,10 5 2-15,0 0-3 0,-8 0-5 0,8 0 1 16,0 0 4-16,0 0-3 0,-9-3 0 0,9 3 9 15,0 0 4-15,0 0 4 0,0 0 1 0,0 0 4 16,0 0 3-16,24-7-2 0,-15 4-1 16,2-1-2-16,3 3-1 0,0-5-1 0,4 2-1 15,-2 0-6-15,2-1-17 0,-3 1-30 0,2-1-29 0,1 1-58 16,-2-2-45-16,1 0-45 0,-5 3-68 0,0-2-82 16,-2 1-999-16,0 0 457 0,-2 0 302 0</inkml:trace>
          <inkml:trace contextRef="#ctx0" brushRef="#br0" timeOffset="1267.9496">1141 91 135 0,'2'-4'253'0,"0"-1"-6"16,0 1-9-16,-2 4-10 0,0 0-20 0,5-9-20 16,-5 3-13-16,0 6-18 0,0 0-10 0,0 0-11 15,0 0-8-15,0 0-11 0,0 0 0 0,0 0 15 16,5 31-3-16,-3-18-3 0,-1 1 4 0,0 9 6 16,1 1-5-16,-1 2 9 0,-1 19-12 0,-1-8 2 15,3 4-11-15,1-3-3 0,-4-6-9 0,3 7-8 16,0-9-6-16,-2-6 1 0,0-4-9 0,0-3-6 15,1-3-10-15,0 1-3 0,-1-3 0 0,2-4-1 16,-1 3 1-16,-1-3 4 0,0-2 4 0,0-6 3 16,0 0-7-16,3 10-7 0,-3-10-5 0,0 0-6 15,0 0-5-15,0 0-6 0,0 0-6 0,6-24-1 16,-3 5 0-16,-2-5-5 0,-1-16-7 0,4 6-5 16,-1-10-9-16,-4 4-8 0,1 1-8 0,0-3 3 15,0 13-6-15,0 2 5 0,1 6 1 0,2-2-5 16,-2 3 1-16,2 1 1 0,1 1 4 0,0 1-2 15,-2 5-2-15,1 0 3 0,0 1 0 0,1 2-2 16,1-1 4-16,-1-2-3 0,1 6 5 0,2-1 1 16,-2 0-3-16,3 2 4 0,0 1 3 0,3 0 4 15,-1 1 3-15,2 2 2 0,0 1 8 0,0 3 0 16,5-1 3-16,-4 6 3 0,3 0 5 0,2 0 5 16,-2 3 1-16,7 9 2 0,-7-4 3 0,-3-1 6 15,-2-3-2-15,-3 4 3 0,-2 1 1 0,5-3 0 0,-7 4 5 16,0-1-7-16,-3 0 3 0,-1 3 1 15,0 2-8-15,-9 8 0 0,4-2-8 0,-7 1 1 16,2-6-1-16,-3 3-7 0,0 1-3 0,-5 0-1 16,2-3-2-16,-1 0-11 0,2-6-1 0,2-5-24 0,2 1-27 15,-1-1-43-15,1-1-55 0,1-1-65 16,-4-3-48-16,6-4-81 0,-1-2-108 0,2 2-1236 16,7-4 559-16,0 0 372 0</inkml:trace>
        </inkml:traceGroup>
        <inkml:traceGroup>
          <inkml:annotationXML>
            <emma:emma xmlns:emma="http://www.w3.org/2003/04/emma" version="1.0">
              <emma:interpretation id="{FE53111D-742C-43E8-B080-AF5981CC4D5B}" emma:medium="tactile" emma:mode="ink">
                <msink:context xmlns:msink="http://schemas.microsoft.com/ink/2010/main" type="inkWord" rotatedBoundingBox="13345,5983 13731,5986 13728,6440 13342,643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891.625">3463 210 65 0,'0'0'128'16,"0"0"-11"-16,3-6 7 0,-3 6-5 0,0 0-7 16,0 0-1-16,0 0-10 0,0 0-15 0,0 0-2 15,0 0 1-15,0 0-2 0,0 0 8 0,0 0 9 16,0 0 9-16,0 0-1 0,0 0-3 0,10 15 6 15,-8-8 4-15,2 3 1 0,-2 1 5 0,1 1-10 16,2 6 5-16,1 2-8 0,-1 2-8 0,0-4-5 16,-1 1-12-16,7 13-6 0,-3-2-3 0,2 1-2 15,-1-8-5-15,-4-9-11 0,3 1 4 0,0-2 7 16,-4-1-9-16,3-3 5 0,-2-1 2 0,-1 0-2 16,0-1-9-16,-4-7 8 0,10 8 7 0,-5-3 15 15,-5-5-7-15,8 3 0 0,-8-3-5 0,0 0-23 16,0 0-8-16,20-12 7 0,-13 7-4 0,-1-5-3 15,2-6 0-15,1-1-4 0,5-11 0 0,-6 6-13 16,6-8-10-16,-4 6 2 0,0-5-3 0,-4 7-2 16,2 4-6-16,-1 1 1 0,0 1 6 0,-3 1-10 15,0 3 14-15,-2 3-5 0,2 0-15 0,-1 1 8 16,0 3 5-16,-3 5-3 0,2-12-1 0,-2 12-5 16,4-8 1-16,-4 8 2 0,2-7 0 0,-2 7-8 15,0 0 3-15,5-7-4 0,-5 7 14 0,3-6-6 16,-3 6-2-16,7-8 7 0,-7 8-11 0,5-8 5 15,-5 8-5-15,7-10-9 0,-2 5-17 0,-1 1-18 16,0-1 0-16,-4 5-25 0,4-8-6 0,-4 8-34 16,5-7-33-16,-5 7-37 0,4-7-38 15,-4 7-39-15,4-5-1 0,-4 5 23 0,0 0 20 0,0 0 11 16,0 0 0-16,0 0-1 0,0 0-446 0,0 0 218 16,12 13 146-16</inkml:trace>
          <inkml:trace contextRef="#ctx0" brushRef="#br0" timeOffset="17336.0981">3529 216 113 0,'0'0'189'15,"-9"3"2"-15,9-3-4 0,0 0-4 0,-10 0-6 16,10 0-5-16,0 0-8 0,-10 0-9 0,10 0-9 16,0 0-2-16,0 0-10 0,0 0-9 0,-10-1-4 15,10 1-14-15,0 0-5 0,0 0-4 0,0 0-7 16,0 0-3-16,0 0 2 0,0 0-1 0,0 0-15 16,0 0-5-16,28-12 4 0,-16 9-18 0,5-4 3 15,1 2-7-15,-1 0-11 0,2-1 2 0,10-3-6 16,-5 2 5-16,-4 1-15 0,-4-1-9 0,3 2-20 15,0-1-39-15,-2 3-64 0,-4-1-66 0,-1 1-64 16,-2-1-727-16,-1 1 321 0,1 1 214 0</inkml:trace>
          <inkml:trace contextRef="#ctx0" brushRef="#br0" timeOffset="17017.5174">3849 218 284 0,'0'0'-17'0,"-1"10"20"16,1-10 11-16,0 0 6 0,0 0 20 0,-1 11 16 0,1-11-15 16,0 0 10-16,0 0-6 0,0 9-27 0,0-9 13 15,0 0-4-15,0 0-16 0,0 0 12 16,0 0-34-16,0 0-18 0,0 0-29 0,0 0-125 0,0 0 61 16,0 0 40-16</inkml:trace>
        </inkml:traceGroup>
        <inkml:traceGroup>
          <inkml:annotationXML>
            <emma:emma xmlns:emma="http://www.w3.org/2003/04/emma" version="1.0">
              <emma:interpretation id="{C5A742BE-A2AA-4271-B43F-50CD942B5164}" emma:medium="tactile" emma:mode="ink">
                <msink:context xmlns:msink="http://schemas.microsoft.com/ink/2010/main" type="inkWord" rotatedBoundingBox="14288,5765 16579,5783 16573,6495 14282,6478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9374.7183">4495 93 72 0,'0'0'169'0,"5"-6"-3"0,-5 6-10 0,4-5-8 16,-4 5-5-16,0 0-3 0,6-7-15 0,-6 7-12 16,0 0-9-16,6-6-4 0,-6 6-10 0,0 0-2 15,3-8-2-15,-3 8-1 0,0 0-5 0,5-6-4 0,-5 6 1 16,0 0-5-16,6-6 1 0,-6 6-7 15,0 0 0-15,2-8 1 0,-2 8 2 0,0 0-2 16,6-4 2-16,-6 4 1 0,0 0 1 0,0 0 1 16,0 0-1-16,4-7 2 0,-4 7-8 0,0 0 10 15,0 0-14-15,0 0 2 0,0 0 0 0,0 0-2 0,0 0-10 16,0 0-5-16,0 0-7 0,0 0-4 16,0 0 4-16,0 0-12 0,0 0 5 0,0 0-17 15,0 0 4-15,-24 16 6 0,13-5-3 0,0 2-5 16,3 0 3-16,-2 2-15 0,-8 9 2 0,9-2 5 15,-1 0-5-15,-2 7 2 0,6-5-1 0,-4 9 9 0,6-5-13 16,0-5 9-16,4-3-8 0,-2 1 7 0,4-1 0 16,1 0 3-16,2-2 8 0,3 1 8 15,-2 1 8-15,6 8 5 0,-2-8 24 0,4-5-9 16,-3-2-6-16,-1-7 2 0,5 6 6 0,-3-4-9 16,5-1 6-16,-3-6-6 0,2 1-3 0,-3-2-1 15,7-2 3-15,0-3-9 0,8-4-4 0,-1-5-6 16,2 0 3-16,-5-3-1 0,2-2-8 0,-3 0-1 15,1-2-4-15,-6 0-5 0,4-2 3 0,-6-2-2 16,0 0-2-16,-5-2-4 0,-2 3 4 0,-4 3-5 16,-1 1 4-16,-2 1 1 0,-4-1-7 15,0 0-2-15,-2-1 5 0,-3 1 0 0,-2-8-2 0,-5 4 3 16,-1-1-4-16,1 4-5 0,0 5 1 0,1 2-2 16,-6-3 3-16,-7 1-8 0,6 4 3 0,-1 6 2 15,4-1-5-15,-2 2-9 0,-1 1 2 0,2 1-8 16,3 2-10-16,0 1-1 0,2 1-13 0,-1 2-8 15,2-1-2-15,2 2-4 0,-6 2-12 0,4 0-13 16,4 2-6-16,1-1-15 0,-1 6-9 0,1-2-20 16,3-1-27-16,2 1-25 0,3 4-30 0,-2-2-23 15,2 7-26-15,0-3-33 0,2 1-641 0,4 0 312 16,-5-1 208-16</inkml:trace>
          <inkml:trace contextRef="#ctx0" brushRef="#br0" timeOffset="19651.5639">4583 321 34 0,'0'0'240'0,"0"0"-2"0,0 0 3 16,0 0-17-16,0 0-4 0,0 0-18 0,0 0-17 16,0 0-19-16,0 0-14 0,0 0-11 0,0 0-17 15,0 0-3-15,0 0-11 0,0 0 6 0,4 6 2 16,-4-6 1-16,8 12 0 0,2-2 21 0,-2-2-1 15,2 7-8-15,1-3-2 0,-2 2-12 0,3 0-7 16,0-2-13-16,6 10-13 0,-4-6-5 0,1-2 0 16,-3-1-5-16,2-1-14 0,-2 0-6 0,0 0-3 15,1 1-14-15,0-1-32 0,1-3-42 0,-5-1-19 16,2-2-42-16,1 4-42 0,-3-3-54 0,-1-4-55 16,2-2-68-16,-4-1-738 0,-6 0 351 0,0 0 234 15</inkml:trace>
          <inkml:trace contextRef="#ctx0" brushRef="#br0" timeOffset="20008.4076">5432-3 205 0,'0'0'237'0,"3"-5"-4"0,-3 5-3 16,2-7-4-16,-2 7-17 0,0 0-9 0,0 0-20 0,4-8-17 16,-4 8-15-16,0 0-16 0,0 0-12 15,0 0-8-15,0 0-13 0,-17-1-7 0,17 1-5 16,-15 10-7-16,2 0-3 0,-1 0-2 0,2 2-4 16,-6 11 0-16,-1 1 6 0,3 1-8 0,5 2 0 15,-5-1-10-15,3 5 2 0,-2-3-4 0,7-4-6 0,0 8-1 16,4-6 2-16,-1-3 2 0,2-3-4 15,2 2-14-15,2-2 1 0,0 3-2 0,2-5-11 16,1 4-9-16,0-4 6 0,7 9-15 0,0-6-24 16,3 3-17-16,-2-8-10 0,3-4-24 0,-3-3-29 15,4-3-32-15,1-1-38 0,-5-4-32 0,2 1-41 0,-2-6-29 16,-1 1-596-16,7 0 288 0,0-6 194 0</inkml:trace>
          <inkml:trace contextRef="#ctx0" brushRef="#br0" timeOffset="20558.4349">5642 344 198 0,'5'-9'247'0,"-5"9"5"0,3-10-2 0,-3 10-14 0,3-6-17 15,-3 6-16-15,0 0-18 0,0 0-2 16,1-8-25-16,-1 8-17 0,0 0-16 0,0 0-2 16,0 0-20-16,0 0-4 0,0 0-9 0,0 0-1 0,0 0 3 15,-8 21-21-15,8-21 2 0,-4 13-2 16,4-6-5-16,0-7-8 0,1 15 19 0,0-5-13 15,2 1-14-15,1-3 13 0,0 1 4 0,0 0 8 16,2-2-10-16,-1 1 9 0,2-1-11 0,1-3 0 16,0 1-9-16,2-5 6 0,1 3-14 0,1-3-1 0,-1 0 1 15,2 0-7-15,4-6-4 0,-2 1-8 0,3-2-4 16,-2-1 4-16,-2 0-9 0,-2 3-4 0,0-3 6 16,0-1 1-16,-2 1-6 0,-4 1 10 15,1 3-13-15,0-1 9 0,-3 2 1 0,1-1-9 0,-5 4 2 16,0 0 9-16,8-2 1 0,-8 2-17 0,0 0 8 15,4-6 0-15,-4 6-5 0,0 0 5 0,0 0-7 16,0 0 5-16,0 0-9 0,0 0 8 0,3 16 0 16,-3-16-4-16,3 12-4 0,-3-4 5 15,0-8 0-15,5 9 9 0,-2-3-6 0,1 2 5 0,1-4 2 16,0 2 8-16,2 1 7 0,0-2-7 0,1 1 7 16,0-4-4-16,1 1 4 0,0 0-1 0,3-1-3 15,-1-4 0-15,5-2-2 0,-3 1-3 16,1 2-7-16,2-7 1 0,-4 4-5 0,0 1 3 0,1-6-4 15,-1 1 5-15,-1 1 0 0,0 0-3 16,-3 1 1-16,-3-1 0 0,0 1-4 0,-1 2 2 16,0-4 0-16,-1 1 3 0,-3 7-2 0,4-9 0 15,-4 9-3-15,1-11-1 0,-1 11-3 0,0 0-3 0,0-9-2 16,0 9-7-16,0 0-11 0,0 0-17 16,-1-11-24-16,1 11-26 0,0 0-28 0,0 0-26 15,0-12-20-15,-1 11-39 0,1 1-52 0,0 0-77 16,0 0-68-16,0 0-871 0,0 0 422 0,0 0 280 15</inkml:trace>
          <inkml:trace contextRef="#ctx0" brushRef="#br0" timeOffset="20960.4759">6410-68 196 0,'0'0'240'0,"-4"-8"-12"16,3 5-14-16,1 3-21 0,-3-5-14 0,3 5-2 15,0 0 5-15,0 0-5 0,0 0-7 0,0 0-2 16,0 0 7-16,0 0 9 0,27 5 5 0,-18 0 14 15,6 5 9-15,-4 0 13 0,9 12 2 0,1-2-7 16,5 1-12-16,-8 1-11 0,2 1-8 0,-3 5-10 16,1-4-11-16,-3 0-5 0,2 0-14 0,-2 5-11 15,-4-8-10-15,-3 1-6 0,-2-6-15 0,4 1-6 16,-5 3-4-16,-4 0-8 0,-1-3-11 0,0-1-4 16,2 5-7-16,-4 1-14 0,2-1 2 15,-8 9-4-15,4-3-10 0,2-6-7 0,-6-3-29 0,1-1-22 16,2-1-39-16,-3 1-46 0,0-1-55 0,1-1-45 15,-2-3-41-15,1 1-61 0,1-2-65 0,0-3-99 16,2-2-978-16,1 1 482 0,4-7 322 16</inkml:trace>
        </inkml:traceGroup>
        <inkml:traceGroup>
          <inkml:annotationXML>
            <emma:emma xmlns:emma="http://www.w3.org/2003/04/emma" version="1.0">
              <emma:interpretation id="{C0C8DD3C-B8C8-471F-948A-DE67ACDA6E4A}" emma:medium="tactile" emma:mode="ink">
                <msink:context xmlns:msink="http://schemas.microsoft.com/ink/2010/main" type="inkWord" rotatedBoundingBox="16968,6035 17176,6037 17174,6229 16966,6227"/>
              </emma:interpretation>
            </emma:emma>
          </inkml:annotationXML>
          <inkml:trace contextRef="#ctx0" brushRef="#br0" timeOffset="22009.4514">7095 349 143 0,'0'0'289'0,"-6"4"-11"0,6-4-14 16,0 0-19-16,-4 7-17 0,4-7-9 0,0 0-19 15,0 0-21-15,0 0-1 0,0 0-6 0,0 0-12 16,0 0-14-16,19 1-10 0,-19-1-4 0,11 2-1 15,-11-2-32-15,15-3-5 0,-6 3-9 0,-9 0-6 16,15 0-10-16,-7 0 9 0,-8 0-23 0,17 0-4 16,-6 0-5-16,-1 0-12 0,2 0-22 0,-1-1-24 15,0 1-43-15,-1 0-63 0,-1 0-55 0,0 2-51 16,3-2-67-16,-4 0-686 0,3-2 325 0,-11 2 218 16</inkml:trace>
          <inkml:trace contextRef="#ctx0" brushRef="#br0" timeOffset="21739.3294">7105 207 14 0,'0'0'238'0,"0"0"13"15,0 0-3-15,0 0-3 0,0 0-8 0,0 0-11 16,0 0-14-16,0 0 4 0,0 0-17 0,0 0-10 16,0 0-5-16,0 0-5 0,0 0-24 0,25-7-10 15,-16 6-9-15,-1 0-22 0,1-2 4 0,1 0-21 16,-1 1 5-16,0 0-20 0,-9 2-3 0,18-2-4 15,-9-2-16-15,0 2-5 0,-1 0-21 0,-8 2-30 16,12-4-29-16,-6 2-34 0,-1 2-41 0,-5 0-30 16,0 0-18-16,0 0-28 0,15 3-54 0,-15-3-774 15,0 0 335-15,0 0 222 0</inkml:trace>
        </inkml:traceGroup>
        <inkml:traceGroup>
          <inkml:annotationXML>
            <emma:emma xmlns:emma="http://www.w3.org/2003/04/emma" version="1.0">
              <emma:interpretation id="{B43251BD-3BAA-4380-88EB-2D878B7991D3}" emma:medium="tactile" emma:mode="ink">
                <msink:context xmlns:msink="http://schemas.microsoft.com/ink/2010/main" type="inkWord" rotatedBoundingBox="17846,5917 18240,5919 18237,6274 17843,627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3214.5064">8008 87 164 0,'-7'-1'240'16,"7"1"0"-16,-11-1-2 0,11 1-6 0,-9-3-14 16,9 3-6-16,0 0-20 0,-11-1-9 0,11 1-13 15,0 0-19-15,0 0-14 0,-6-3 4 0,6 3-1 16,0 0-10-16,0 0 10 0,0 0 4 0,0 0-1 16,0 0 5-16,32-5-10 0,-20 5-20 0,0-2 3 15,9 1-5-15,-2 2-27 0,2-1 0 16,2-2-7-16,0 3-13 0,1-1-6 0,0-1-40 0,0 1-30 15,0-2-54-15,-3 0-46 0,2 0-66 0,0 1-80 16,-3 0-71-16,0-2-792 0,-5 2 372 0,-2-1 248 16</inkml:trace>
          <inkml:trace contextRef="#ctx0" brushRef="#br0" timeOffset="22906.5037">8000 102 30 0,'0'0'222'0,"0"0"-3"16,-3-8-3-16,3 8-4 0,0 0-3 0,-4-5-12 15,4 5-7-15,0 0-23 0,0 0-10 0,0 0-9 16,0 0 9-16,0 0 2 0,0 0 5 0,0 0-17 16,0 0 8-16,0 0 9 0,15 14-17 0,-11-6 13 15,1 2-3-15,4 3-6 0,-3 4-4 0,6 12 3 16,-1-10-2-16,-2-2-11 0,-2-2-1 0,7 13-5 15,4-6-6-15,-6-4-4 0,-4 3-2 0,-2-9-3 16,2-1 0-16,-1 2-4 0,0-5-3 0,-1-3-5 16,1 3 2-16,-3-5-8 0,2 2 4 0,-1 2-1 15,-1-3-1-15,-4-4-11 0,7 5-2 0,-7-5 1 16,8 5-9-16,-8-5 3 0,6 2-2 0,-6-2-13 16,11 0 0-16,-11 0-9 0,9 0-13 0,-9 0 4 15,14-10-11-15,-8 5 3 0,0-3-10 0,0 0 5 16,-2-2-3-16,0-1-5 0,0 0-3 0,0-3-9 15,2-2 1-15,-2 0 2 0,-2 2-10 0,2-2-2 16,0 1 2-16,0-3 6 0,0 4-18 0,0 2 1 0,1 0-9 16,-3 0-12-16,2 2-12 0,-1 0-12 15,0 0-18-15,-1 2-18 0,4-1-29 0,-5 3-36 16,0-2-58-16,2 2-33 0,-2 2-23 0,1-1-42 0,-2 5-51 16,0 0-42-16,4-9-50 0,-4 9-947 0,1-8 464 15,-1 8 310-15</inkml:trace>
        </inkml:traceGroup>
        <inkml:traceGroup>
          <inkml:annotationXML>
            <emma:emma xmlns:emma="http://www.w3.org/2003/04/emma" version="1.0">
              <emma:interpretation id="{67C0EA04-B49F-4758-9582-9A71F4D1A65E}" emma:medium="tactile" emma:mode="ink">
                <msink:context xmlns:msink="http://schemas.microsoft.com/ink/2010/main" type="inkWord" rotatedBoundingBox="18720,5714 20140,5724 20132,6837 18711,6826"/>
              </emma:interpretation>
            </emma:emma>
          </inkml:annotationXML>
          <inkml:trace contextRef="#ctx0" brushRef="#br0" timeOffset="23795.4676">8903-112 190 0,'-8'-4'194'0,"3"-1"-1"0,-2 2 3 0,1-1-2 15,-1 1 0-15,2 1-8 0,1-1 4 0,4 3-11 16,-8-5 1-16,8 5-11 0,0 0-13 0,-10-7-15 16,10 7-4-16,0 0-10 0,-5-3-9 0,5 3-3 15,0 0 4-15,0 0 2 0,0 0 24 0,0 0-1 0,0 0 13 16,0 0 7-16,24 6 0 0,-13-2 2 15,-1-2 0-15,10 2-6 0,-1-2-5 0,2 0-13 16,13 5-15-16,-5-6-12 0,3 6-6 0,-5-6-15 16,-2 1-9-16,-3-2-8 0,-1 1-8 0,-3 0-7 0,2 2-9 15,0-2-14-15,-4 0-27 0,-3-1-33 0,2 0-33 16,-3 0-47-16,-3 2-37 0,1-2-31 0,-4 1-5 16,-6-1-13-16,10 0-22 0,-10 0-31 15,0 0-53-15,4 5-47 0,-4-5-854 0,0 0 398 16,0 0 266-16</inkml:trace>
          <inkml:trace contextRef="#ctx0" brushRef="#br0" timeOffset="24294.3295">8913-18 92 0,'-7'0'257'0,"0"0"0"0,2 2-5 0,5-2-4 16,0 0-20-16,0 0-14 0,0 0-15 0,-11 2-12 15,11-2 4-15,0 0-5 0,0 0-26 0,0 0-8 16,28 0-19-16,-16 2 2 0,-1 0-13 16,1 0-13-16,4 2 0 0,3-2 4 0,0 2-5 15,-2 2-24-15,-4-4 1 0,9 3 10 0,-5 2-12 16,0 1-10-16,-2 0 0 0,-1 0-6 0,-1 1-6 16,0-1-9-16,-3 6-11 0,-2-1 5 0,-2-1 10 15,-2 0-12-15,-2 0-19 0,0-1 7 0,-2 2 3 16,-2 7-11-16,-5-2-10 0,-2 12 16 0,-6-2-14 15,0-3-7-15,2 5 9 0,-5-4-11 0,1-4 9 0,-3-2 1 16,4-2-5-16,-3 5-5 0,2-1 5 0,-4-4-6 16,-1 1-7-16,6-4 11 0,3-5-5 15,-1 0-1-15,4-2 10 0,-1 1-8 0,3-1-1 16,0 0 3-16,3-4-6 0,-2 1 1 0,3-2 0 0,4-3 1 16,-8 6 9-16,4-2-2 0,4-4-3 0,-5 6 4 15,5-6 15-15,0 0 5 0,0 0 11 0,0 10 6 16,0-10 6-16,0 0 7 0,8 8 4 15,-8-8 5-15,12 6 6 0,-6-5 4 0,5 0 3 16,-11-1-1-16,31 3 0 0,-15-2-3 0,4 1-8 0,3 2-4 16,-1-6-8-16,16 1-9 0,2 0-1 15,-9 3-5-15,-5-3-6 0,13 0-4 0,1-2-7 0,-12 3-25 16,0 1-30-16,-2-2-36 0,-2 1-43 0,14-1-52 16,-5-1-30-16,-7 2-47 0,1 0-52 0,-3 0-32 15,0 0-69-15,-1-1-1036 0,-2-2 474 16,1 1 316-16</inkml:trace>
          <inkml:trace contextRef="#ctx0" brushRef="#br0" timeOffset="35589.5541">9791-2 31 0,'-12'6'137'0,"4"-2"-5"16,-6 3-9-16,2 1 0 0,0 2-5 0,-1 0-1 15,2 2-11-15,1 4 8 0,-8 6-1 0,2 0-5 16,4 5-2-16,0-1 6 0,4-8 1 0,3 2 5 16,-1-2 5-16,5 1 7 0,2-6-1 0,2 2-10 15,-2-5-1-15,3 1-11 0,1 0-1 0,4 5-1 16,0-7-3-16,1-1-9 0,2 4 6 0,0-9-2 16,0-1-2-16,2 5-15 0,1-4-1 0,-2-6-4 15,5 0-9-15,-1-5-4 0,1 2-19 0,8-8-2 16,-4-4-1-16,-6 4-6 0,0 1-2 0,-4 1-6 15,0-1 0-15,-4 1-6 0,0-4 12 16,-3 3-17-16,3-2 15 0,-5 2-8 0,-3 1-3 0,-1 1-20 16,-2 0 1-16,-5-1 6 0,-1-1-3 0,-2 3-14 15,-1 2 3-15,-3 1 8 0,-1 0 1 16,3 6 6-16,1-2-4 0,1 2-13 0,0 1 1 16,-1-3-14-16,4 2-4 0,0 0-13 0,8 1-9 15,0 0 2-15,-15 1-1 0,15-1 6 0,0 0 0 16,0 0 9-16,0 0 4 0,0 0 3 0,0 0 0 15,0 0 1-15,0 0 5 0,0 0 4 0,25-11 3 16,-16 6 2-16,0 1 0 0,1-1 5 0,-1-1 1 16,0 1 3-16,-1 1 4 0,0-1 7 0,-2 1 4 15,0 1-1-15,-6 3 14 0,10-5-5 0,-5 3 18 16,-5 2-7-16,8-4 2 0,-8 4-5 0,0 0 10 16,8-2 3-16,-8 2-13 0,0 0 7 0,0 0-11 15,7-3 10-15,-7 3-10 0,0 0-3 0,0 0 5 16,0 0-2-16,7 8 2 0,-7-8 6 0,2 11 8 15,0-1-5-15,0 1 1 0,0 5 18 0,-1 4 17 0,0 0-10 16,1 4 10-16,2 12 2 0,-3 2 7 16,-1 4 1-16,4 1 5 0,-4-1 1 0,3-1 3 15,-2 0-2-15,0 3 3 0,1-3-3 0,-1 4-1 16,0-5 0-16,1 3 3 0,-1-1-2 0,-1-2 0 16,0-10-4-16,3-3-6 0,-3-3-1 0,1-4-4 15,-2 0-1-15,1-2-3 0,-2 0-3 0,2-2-5 0,0-1-12 16,0-5 2-16,0 0-5 0,0-10-2 0,-1 13 14 15,1-13-7-15,0 0 13 0,0 17 9 16,0-17 4-16,0 0-2 0,3 12 4 0,-3-12-5 16,0 0-5-16,0 0-19 0,0 0-8 0,0 0 5 0,0 0-3 15,0 0-2-15,0 0-13 0,0 0 4 16,18-25-13-16,-11 9 11 0,0-3-15 0,5-8-5 16,1-1 3-16,-5 6-2 0,5-4-7 0,4-6 14 15,-3 1-3-15,0 1-21 0,-1-1-12 0,3 2-22 16,-3 0-25-16,1-5-26 0,0 2-35 0,-2 3-42 15,5 1-63-15,0-1-45 0,-9 8-62 0,7-6-60 16,-3 2-56-16,1 5-1256 0,0 4 570 0,-3 1 378 16</inkml:trace>
        </inkml:traceGroup>
        <inkml:traceGroup>
          <inkml:annotationXML>
            <emma:emma xmlns:emma="http://www.w3.org/2003/04/emma" version="1.0">
              <emma:interpretation id="{AC9440E0-B00E-42E8-A739-44975E89F197}" emma:medium="tactile" emma:mode="ink">
                <msink:context xmlns:msink="http://schemas.microsoft.com/ink/2010/main" type="inkWord" rotatedBoundingBox="20500,5621 22868,5639 22860,6788 20491,6771"/>
              </emma:interpretation>
            </emma:emma>
          </inkml:annotationXML>
          <inkml:trace contextRef="#ctx0" brushRef="#br0" timeOffset="29074.5316">10636 449 134 0,'0'0'246'0,"5"5"-13"0,-5-5-13 15,0 0-19-15,0 0-17 0,4 4-17 0,-4-4-12 16,0 0-10-16,0 0-1 0,-4 15 3 0,1-6-2 16,1-1 11-16,-2 3-18 0,1 0-6 0,-1-1 4 15,3 3-3-15,-3 6-17 0,2-4 10 0,1-2-12 16,-2-2-19-16,1 1 5 0,2-12 0 0,0 21-3 16,1-14-16-16,-1 3-2 0,4-2-8 0,-1 4-8 15,2-4-7-15,-1-3 5 0,-4-5-28 0,8 8-17 16,-4-5-40-16,-4-3-46 0,11 0-60 0,-11 0-67 15,0 0-81-15,16-11-831 0,-11 5 369 0,2-2 248 16</inkml:trace>
          <inkml:trace contextRef="#ctx0" brushRef="#br0" timeOffset="29267.675">10640 405 281 0,'0'0'341'0,"0"0"-22"0,-11-9-7 0,11 9-20 16,0 0-12-16,-5-8-12 0,5 8-27 0,0 0-20 16,0 0-21-16,-4-12-30 0,4 12-23 0,0 0-29 0,1-7-45 15,-1 7-35-15,0 0-45 0,0 0-56 0,3-12-69 16,-3 12-78-16,5-8-77 0,-5 8-581 0,4-4 290 16,-4 4 192-16</inkml:trace>
          <inkml:trace contextRef="#ctx0" brushRef="#br0" timeOffset="29915.7805">10890 490 151 0,'0'0'235'0,"0"0"-7"0,0 0-11 0,0 0-5 0,0 0-10 15,0 0-10-15,0 0-5 0,0 0-8 16,0 0-21-16,0 0-1 0,0 0 0 0,14 0 3 15,-14 0-21-15,0 0 14 0,-2 22-6 0,-1-11 0 16,2 8 5-16,-3 0 3 0,-4 11 6 0,4-4-8 16,0-2 2-16,0-1-8 0,-2 12-2 0,4-6-9 15,-1-5-11-15,2-1-5 0,-2-3-10 0,2-2-7 16,-1 1-7-16,1-6-7 0,0 1-2 0,-1-4-1 16,2 1 7-16,0-11 4 0,0 13 0 0,2-8 6 15,-2-5-8-15,0 0-10 0,1 10-3 0,-1-10-10 16,0 0-11-16,0 0-3 0,0 0-6 0,0 0-6 15,16-21-4-15,-11 11-3 0,2-4-5 0,1 0-7 16,1 2-7-16,-1 0-7 0,-1 2-7 0,0-5-14 16,-1 4-12-16,0 1-14 0,-1 3-18 0,0-3-19 0,-1 3-17 15,0-1-31-15,0 3-25 0,2-3-20 16,-6 8-14-16,5-8-19 0,-5 8-26 0,6-8-30 16,-6 8-21-16,5-4-25 0,-5 4-9 0,4-6-5 15,-4 6 1-15,4-2-724 0,-4 2 346 0,0 0 230 16</inkml:trace>
          <inkml:trace contextRef="#ctx0" brushRef="#br0" timeOffset="30127.3848">10971 722 87 0,'0'0'177'0,"-5"5"13"16,5-5 18-16,0 0 7 0,-6 5 7 0,6-5 10 16,-4 6-6-16,4-6 5 0,-4 6-10 0,4-6 9 15,-2 10 9-15,2-10 9 0,-3 10 2 0,3-10-7 16,0 15-8-16,0-15-10 0,0 12-14 0,0-2-13 15,3 0-16-15,-1-1-14 0,2 2-16 0,-1-5-12 16,3 4-14-16,-2 0-11 0,2-2-13 0,1 0-18 0,5 2-34 16,-3-4-49-16,-1 1-53 0,3-2-63 15,-2-4-62-15,2 2-101 0,-2-4-104 0,3-1-1020 16,-1 0 468-16,-2-4 310 0</inkml:trace>
          <inkml:trace contextRef="#ctx0" brushRef="#br0" timeOffset="30603.6588">11546-110 78 0,'4'-5'213'15,"0"0"12"-15,-4 5 8 0,5-8 0 16,-5 8-4-16,2-7-11 0,-2 7-9 0,0 0-17 0,0 0-20 15,1-8-15-15,-1 8-21 0,0 0 4 0,0 0-12 16,0 0 4-16,-15-4-16 0,15 4-7 0,0 0 9 16,-26 14 5-16,12-4 5 0,1 3 18 0,-9 9 14 15,2-1 12-15,2 2 1 0,-1 3 1 0,3 4-1 16,-1-3 2-16,2 4 0 0,1 2 2 16,4-1-11-16,-1 0-9 0,3 4-12 0,1-1-2 15,3-9-10-15,2 1-8 0,3-2-7 0,0-4-8 0,1 18-21 16,3-13 0-16,0-2-17 0,5 8-23 15,-1-8-22-15,0-5-32 0,2-3-37 0,-1-3-51 0,10 11-63 16,-6-8-54-16,-3-3-52 0,2-5-69 0,-1-2-77 16,0-4-1170-16,2 0 526 0,-2-1 352 15</inkml:trace>
          <inkml:trace contextRef="#ctx0" brushRef="#br0" timeOffset="31214.1921">11855 289 198 0,'1'-6'279'0,"-1"6"-12"16,0 0-9-16,0 0-18 0,-1-15-4 0,1 15-14 16,0 0-20-16,0 0-36 0,0 0-8 0,-3-9-22 15,3 9-13-15,0 0-10 0,0 0-3 0,0 0-7 16,0 0 1-16,0 0-4 0,-16 14 19 0,16-14-19 15,-8 19 12-15,5-6 13 0,1-2 7 0,-2 5-11 16,-2 1 3-16,4-3 2 0,-1-1 1 0,0-1-3 16,1 0-3-16,0-3-5 0,1 3-6 0,1-1-5 15,-1 1-4-15,2 0-6 0,3-2 0 0,-1 0 1 16,1-5-6-16,1 2-3 0,0-5-9 0,5 2-4 16,-4-4-11-16,5-4-4 0,6 0-6 0,-3 2-5 15,3-9-6-15,-1 3-2 0,8-11-2 0,-5 9-7 16,5-10-3-16,-3 4-1 0,-6-4-2 0,3-1-4 0,-5 6-2 15,-2 2-1-15,-5 3-1 0,2 1 3 16,-2 2-6-16,-2 1 4 0,0 2-1 0,-2 0-1 16,1 0-6-16,0 1 0 0,-3 3 0 15,0 0-2-15,0 0 1 0,0 0 0 0,0 0-3 16,0 0 1-16,0 0-1 0,0 0 1 0,0 0 2 16,-4 27 5-16,4-27-5 0,0 12 6 0,0-12 8 15,1 18 2-15,0-8 6 0,2-1 0 0,0 3 0 0,1-3 0 16,0 1 6-16,1-1 0 0,2-1 1 0,3 5 0 15,2-2-5-15,-1-5 0 0,1-3 0 16,6 1 4-16,-2-4-16 0,-2 0 3 0,6-3 1 16,-1 1-3-16,9-9-6 0,-6 2 5 0,-2 2 1 15,6-5-5-15,-7-1 6 0,-4 2-8 0,-3 1 1 0,-2-4-1 16,0 4-7-16,-2-6-6 0,-4 2 8 0,0 4-1 16,-4-2-3-16,0 2-7 0,0 1 5 0,-1 3-8 15,-1-5-3-15,-2 2-9 0,3 3-14 0,-3-2-24 16,1 3-34-16,3 5-37 0,-5-12-43 0,5 12-54 15,-7-4-26-15,4 1-25 0,3 3-41 0,0 0-60 16,-5-4-47-16,5 4-1088 0,0 0 503 0,0 0 336 16</inkml:trace>
          <inkml:trace contextRef="#ctx0" brushRef="#br0" timeOffset="31701.7794">12766-201 176 0,'-5'-7'246'0,"1"2"-7"0,0 1 0 0,1 0-14 15,3 4-18-15,-2-6-14 0,2 6-12 0,0 0 0 16,0 0 10-16,0 0-6 0,0 0 20 0,0 0 6 15,0 0 8-15,0 0 9 0,17 18 5 0,-6-6 0 16,-1 2 3-16,0 4 3 0,7 3 5 0,-1 2-3 16,0 0-2-16,-1 1-7 0,0 3 1 0,5 1-9 15,-4-1 5-15,-2 4-21 0,0-3-18 0,-4 4-17 16,-1-8-9-16,-4-3-17 0,7 9-12 0,-8-4-6 16,0-6-17-16,-4 0-7 0,0 4-8 0,-3 0-19 15,-3 12-12-15,-5-7-31 0,2 5-43 0,-6-5-46 16,3 0-51-16,-2-10-64 0,-2 6-89 0,4-5-45 0,-6 0-63 15,3-2-101-15,-4 2-1407 0,3-2 626 16,4-5 416-16</inkml:trace>
        </inkml:traceGroup>
      </inkml:traceGroup>
    </inkml:traceGroup>
    <inkml:traceGroup>
      <inkml:annotationXML>
        <emma:emma xmlns:emma="http://www.w3.org/2003/04/emma" version="1.0">
          <emma:interpretation id="{1FA40AB5-52CE-40E6-A24E-34A1F9770560}" emma:medium="tactile" emma:mode="ink">
            <msink:context xmlns:msink="http://schemas.microsoft.com/ink/2010/main" type="paragraph" rotatedBoundingBox="9849,6824 23009,7478 22947,8708 9787,80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9FDB3E-3612-4067-A884-3CC3106EE06A}" emma:medium="tactile" emma:mode="ink">
              <msink:context xmlns:msink="http://schemas.microsoft.com/ink/2010/main" type="line" rotatedBoundingBox="9849,6824 23009,7478 22947,8708 9787,8053"/>
            </emma:interpretation>
          </emma:emma>
        </inkml:annotationXML>
        <inkml:traceGroup>
          <inkml:annotationXML>
            <emma:emma xmlns:emma="http://www.w3.org/2003/04/emma" version="1.0">
              <emma:interpretation id="{DE14D3D3-90B7-4D9A-BB72-120E015990B3}" emma:medium="tactile" emma:mode="ink">
                <msink:context xmlns:msink="http://schemas.microsoft.com/ink/2010/main" type="inkWord" rotatedBoundingBox="9841,6977 11434,7056 11400,7730 9807,76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1" timeOffset="4621.2602">-43 1297 29 0,'4'-12'154'0,"-4"12"7"0,1-9-1 15,-1 9-4-15,3-9-1 0,-3 9-5 0,1-7-2 0,-1 7-10 16,0 0-11-16,2-8-6 0,-2 8-15 0,0 0-7 16,0 0-7-16,0 0-2 0,0 0-6 15,0 0-4-15,0 0 1 0,0 29 2 0,0-14-1 16,-2 4 0-16,0 2 6 0,0 18-12 0,0 0-5 15,-2-4 3-15,1 9-10 0,0-4-6 0,-1-14-4 0,0 8-5 16,1-5-4-16,-1-6-4 0,2-1-6 16,0-1-5-16,1-3 1 0,1-4-2 0,0-2 1 15,0-4-2-15,-1 3-5 0,1-2-10 0,0-9 5 16,0 11 16-16,0-11-5 0,0 0-9 0,1 10 5 16,-1-10-7-16,0 0-1 0,0 0 0 0,0 0-4 15,0 0-4-15,7-25-6 0,-5 5-19 0,2-2 2 16,3-16-7-16,-1 0-6 0,-5-1 5 0,0 2-2 15,2 6 7-15,0 5 3 0,-2 5-4 0,0-1 8 16,3 4-4-16,-2 3 5 0,-2 0 3 0,1 5 12 16,0-2 5-16,-2 1 6 0,1 1 7 0,0 0-5 15,0 10 0-15,1-13-3 0,1 6-3 0,-2 7 4 16,1-9 2-16,-1 9-14 0,4-11 7 0,-4 11-3 16,7-9 11-16,-3 1-9 0,2 1 15 0,1 1-2 15,2 0-5-15,2-3 16 0,2 0-8 0,5-2 11 16,-4 3-8-16,3 0-2 0,-1 2 8 0,-2-5-3 15,2 2-8-15,-1 2-5 0,-3 2-1 0,-3-1 6 16,2 4-8-16,-2-1-18 0,1 0-26 0,-2 2-20 16,-8 1-5-16,9 0-20 0,-9 0-32 0,0 0-50 15,0 0-50-15,15 8-66 0,-14-5-697 0,-1-3 323 16,0 0 214-16</inkml:trace>
          <inkml:trace contextRef="#ctx0" brushRef="#br1" timeOffset="4852.0174">-3 1509 10 0,'-4'11'228'0,"4"-11"-1"0,0 0 0 16,-4 7 3-16,4-7-6 0,0 0-13 0,0 0-6 16,0 0-14-16,8 8-12 0,-8-8-18 0,9 0-13 15,-9 0-14-15,11 0-15 0,-11 0-9 0,12 0-16 16,-3 3-3-16,2-3-13 0,-2 0-6 0,3-4-7 15,-1 1-21-15,-3 2-26 0,0 1-54 0,-8 0-27 16,20-1-42-16,-20 1-35 0,20-2-48 0,-12 1-60 16,3-2-514-16,-4 1 254 0,-7 2 168 0</inkml:trace>
          <inkml:trace contextRef="#ctx0" brushRef="#br1" timeOffset="5676.7802">677 1352 80 0,'8'0'249'0,"-8"0"-13"0,0 0-17 15,10-5-13-15,-2 1-19 0,-2-2-10 0,1 1-9 0,0-2-5 16,-1 1-12-16,0-1-2 0,2-1-2 0,-3 1-4 16,1-1-7-16,-2 2-1 0,1-1-2 0,-2 1-2 15,-3 6-11-15,4-12 5 0,-4 12-15 0,1-10-11 16,-1 10-7-16,0 0-4 0,-5-12-27 0,5 12 4 16,-11-8-11-16,2 7-3 0,-2 0-6 0,-1 1-3 15,0 4-13-15,-6 4-3 0,1-2 7 0,-10 9-11 16,-5-2 1-16,5 4-5 0,1 1 1 0,3-4 1 15,6 2-6-15,-1 7 0 0,8-6 10 0,-1-1-24 16,-5 8 5-16,2 0 1 0,4-1 2 0,7-5-9 16,-1 2 18-16,3-4-17 0,1 4 5 0,1 1-1 15,2-3 10-15,1 2 3 0,2-3-11 0,1-1 3 16,2 1 6-16,0-2 5 0,0-1-4 0,2-2 2 16,-1 4 4-16,0-4 2 0,-1-4 9 15,2 2 8-15,2-1 6 0,-1-4 0 0,-1-2 11 0,-2-2 0 16,2 1-13-16,-11-2-3 0,21 1-9 0,-10-4 10 15,1 1-9-15,-4-1-6 0,0 0 1 0,3-2-3 16,-3 1 2-16,0-1-7 0,-3-3-1 0,2 2-3 16,-2 0-2-16,-4-4-10 0,2 1-6 0,-3 9 1 15,0-12 0-15,0 12-3 0,-5-15-6 0,1 7 8 16,-3 0-10-16,3 2 4 0,-7-5-6 0,-1 5 7 16,4 0-11-16,0 1 3 0,-2 1 2 0,-1 0-1 15,0 1-1-15,11 3-6 0,-17-2 5 0,9-1 6 16,8 3-2-16,-12-3 2 0,12 3-1 0,0 0 9 15,0 0-9-15,-18 3 6 0,18-3-6 0,0 0-1 16,0 0 0-16,0 0-1 0,0 0 14 0,0 0-20 16,0 0 22-16,0 0-1 0,0 0-5 0,0 0 2 15,0 0 5-15,0 0 1 0,0 0-1 0,35 7 2 16,-23-9-3-16,0 4 7 0,2-4-12 0,6 4 3 16,-4-4 8-16,-2 4-21 0,0-1-31 0,0 0-40 15,0-2-45-15,3-3-57 0,-1 4-66 0,-4-4-59 0,-1 4-911 16,0-1 406-16,-2-1 272 0</inkml:trace>
          <inkml:trace contextRef="#ctx0" brushRef="#br1" timeOffset="6330.3564">1096 1279 62 0,'1'-3'246'0,"2"-1"-10"0,-3 4-8 16,2-4-15-16,1 2-18 0,-3 2-15 0,3-4-22 0,-3 4-7 16,0 0-8-16,0 0 2 0,0 0 2 0,0 0-10 15,6 13 11-15,-3-3-2 0,-3 1-2 16,1 4 14-16,-1-2-13 0,0 10-1 0,2-1 0 15,-2 2-8-15,4 15-4 0,-3-9-4 0,-1 17-9 0,1-9-4 16,-1-15-2-16,2 2-12 0,-1-2-4 0,0 1-9 16,2-2-3-16,-3-7-11 0,3 0-8 0,-1 3 4 15,0-3-7-15,-1-4-3 0,1-1 1 0,-1 0 4 16,0-4 5-16,1 1 6 0,-2-7 7 16,1 8-6-16,-1-8-5 0,0 0-7 0,0 0-7 15,0 0-3-15,0 0-5 0,9-16-6 0,-7 5-4 0,-1-7-5 16,0-5-4-16,2-16-5 0,-4 0-5 0,1-3-7 15,-2 1-10-15,1 0-1 0,1 0-2 16,0 1 0-16,1 10-2 0,-1 5 0 0,2 4 0 16,-2 0 1-16,2 3-2 0,-2 1 0 0,0 4 1 0,2 1-2 15,0 0 3-15,0 1-3 0,-1 1 2 0,2-1 0 16,1 2-1-16,0 1-2 0,1 0 1 0,0 1 1 16,1 0 2-16,0 3-2 0,1 2 2 0,-7 2 3 15,15-4-3-15,-7 2 4 0,2 2 3 16,4 2 0-16,-1 0 1 0,5 2 2 0,0 2 4 15,0-1-2-15,0 2 3 0,9 7 0 0,-8-3 1 0,6 6 3 16,-3 1 1-16,-6-3 0 0,4 8 6 0,-6-6 3 16,-3-1 3-16,-2 2 1 0,-1 0 2 0,4 13-1 15,-8-7 2-15,0 1-2 0,-1-1 2 0,-4 1 2 16,-3 10-3-16,0-2-4 0,-3-6-11 16,2-5 18-16,-9 9-11 0,8-9-5 0,-10 5 1 15,1 0-1-15,-2-5-6 0,1 1-1 0,2-7-7 16,2-4-27-16,3-3-36 0,-2 3-53 0,-4 0-62 0,5-3-53 15,-2-1-68-15,4-1-110 0,-3-6-1310 16,2 2 569-16,9-3 382 0</inkml:trace>
        </inkml:traceGroup>
        <inkml:traceGroup>
          <inkml:annotationXML>
            <emma:emma xmlns:emma="http://www.w3.org/2003/04/emma" version="1.0">
              <emma:interpretation id="{AE70680B-29C8-4781-99DC-8B21A1A9CA8C}" emma:medium="tactile" emma:mode="ink">
                <msink:context xmlns:msink="http://schemas.microsoft.com/ink/2010/main" type="inkWord" rotatedBoundingBox="13313,7205 17265,7401 17216,8388 13264,819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40618.9153">3414 1718 56 0,'0'0'165'0,"0"0"8"0,0 0-8 16,0-14 2-16,0 14-12 0,0 0-4 0,0 0-10 15,0 0-6-15,0 0-10 0,0 0-14 0,0-12-10 16,0 12-10-16,0 0-9 0,1-8-7 0,-1 8-7 16,0 0 5-16,0 0 7 0,0 0 15 0,0 0 3 15,0 0 16-15,0 0-5 0,15 27 9 0,-10-18-5 16,2 7 8-16,3 0-3 0,8 5 9 16,-2 6 0-16,0 1-4 0,0-1-15 0,1-2 3 15,-2 3-4-15,1 1-7 0,1-2 8 0,-1-2-8 16,0-1-8-16,-4-3-12 0,-2-5-5 0,-1-1 2 15,0-1 1-15,1 1-10 0,-1-2-6 0,-1 2 1 16,3-2-1-16,-3-2 0 0,0-1-4 0,-3-3-6 16,-1 1-8-16,2-1-4 0,-4-2 3 0,-2-5-5 15,6 7 3-15,-6-7-2 0,5 6 5 0,-4-4-1 16,-1-2 0-16,0 0 2 0,0 0 1 0,4 9 1 16,-4-9-2-16,0 0 0 0,0 0-2 0,3 5 1 15,-3-5-1-15,0 0-4 0,0 0 1 0,0 0 0 16,4 7 2-16,-4-7-1 0,0 0-3 15,0 0-4-15,4 5-1 0,-4-5-1 0,0 0-3 16,0 0-5-16,0 0-1 0,0 0-6 0,0 0 1 16,4 6-5-16,-4-6-1 0,0 0-2 0,0 0-10 15,0 0 4-15,0 0-4 0,0 0-4 0,0 0 4 0,0 10 0 16,0-10-1-16,0 0 0 0,0 0-2 16,-1 11 1-16,1-11 1 0,0 8 0 0,0-8 1 15,0 0-2-15,0 12 0 0,0-12 1 0,-2 6 0 16,2-6 2-16,0 0-1 0,-1 8 1 0,1-8-2 15,0 4 0-15,0-4 2 0,0 0 2 0,0 0-2 16,-1 10-1-16,1-10 6 0,0 0-5 0,-2 5-2 0,2-5 1 16,0 0 1-16,0 0-2 0,0 0 1 15,0 0-2-15,-1 7 1 0,1-7 2 0,0 0 0 16,0 0-1-16,0 0 2 0,0 0 1 0,0 0 1 16,0 0 8-16,0 0 5 0,0 0-1 0,0 0 8 0,0 0 6 15,0 0 1-15,0 0-6 0,0 0-2 16,0 0 1-16,0 0-3 0,0 0-6 0,0 0 2 15,0 0-4-15,3-27 0 0,-2 14-5 0,2-6 2 16,-1-1-1-16,1-4 2 0,4-12 0 0,-2-1-10 0,4 0 6 16,-5 1-8-16,3 0-2 0,0 0 3 0,1 6 0 15,0-9 4-15,-1 13-2 0,-2 6 0 0,0 1 2 16,-3 3-4-16,0 3 0 0,2 2 2 16,0-5 0-16,-2 3-2 0,-1 2 6 0,0-1-3 0,-1 4-8 15,0 8 2-15,2-12-1 0,0 3-13 16,-2 9-10-16,0-11-12 0,0 11-8 0,0 0-14 0,0-12-17 15,0 12-18-15,2-6-24 0,-2 6-29 16,0 0-34-16,0 0-5 0,0 0-12 0,0 0-13 16,0 0-17-16,0 0-25 0,0 0-26 0,0 0-37 15,-18 4-31-15,18-4-837 0,0 0 394 0,-9 8 264 16</inkml:trace>
          <inkml:trace contextRef="#ctx0" brushRef="#br1" timeOffset="40857.6832">3558 1722 24 0,'-12'-2'158'0,"1"0"7"15,0 0 4-15,2 0 1 0,1-4 2 0,0 2 3 16,0 2 1-16,8 2-9 0,-12-4-17 0,12 4-14 16,-7-6-11-16,7 6-11 0,-5-4-3 0,5 4-2 15,0 0 1-15,0 0-3 0,0 0-10 0,17-8-4 16,-6 4-1-16,6-1-9 0,2 0-15 0,3 1-6 15,0 0 2-15,14 0-15 0,-8 0-3 0,9 0-5 16,-5 4-5-16,-6-1-25 0,0 1-38 0,-1 0-57 16,1 1-61-16,-1-1-46 0,12 1-688 0,-7-1 293 15,-6 4 196-15</inkml:trace>
          <inkml:trace contextRef="#ctx0" brushRef="#br0" timeOffset="37736.2245">3474 1645 158 0,'0'0'134'0,"0"0"-7"0,9 2-3 16,-9-2-3-16,0 0-13 0,0 0-8 0,0 0 1 16,-1 11 1-16,1-11-1 0,0 17 7 0,0-9 2 15,0 0 1-15,1 8 2 0,2 3-1 0,-1 1 3 16,1 1 4-16,0 1 2 0,3 12-4 0,-2 2-4 16,4-2-7-16,-1-1 1 0,0 1-5 0,1-2-2 15,1-2-7-15,-1-6-3 0,-1-5-12 0,1-2 14 16,-1 2-13-16,-1-3-12 0,1 0 28 0,0-6-6 15,-1 5-10-15,-2-3-2 0,2-3-3 0,-2-1-5 16,-2-1 5-16,1-2 1 0,1-1 0 0,-4-4-5 16,4 8 6-16,-4-8 9 0,4 5-7 0,-4-5-1 15,0 0-8-15,0 0-6 0,8 2-8 0,-8-2-9 16,0 0 1-16,0 0-4 0,8-11-15 16,-8 11 7-16,4-7-11 0,-4 7-3 0,4-8 5 15,-4 8-6-15,4-5 0 0,-4 5-1 0,0 0-7 16,4-8 3-16,-4 8-10 0,0 0 6 0,4-7-11 0,-4 7 8 15,0 0-4-15,3-5 0 0,-3 5-6 16,0 0-4-16,0 0 2 0,0 0 3 0,0 0 2 16,4-9 4-16,-4 9-11 0,0 0 14 0,0 0-7 15,0 0-3-15,0 0 6 0,3-7-6 0,-3 7 0 0,0 0-2 16,0 0 11-16,0 0-5 0,0 0-2 0,0 0 1 16,2-6-5-16,-2 6 4 0,0 0-2 0,0 0-5 15,0 0 6-15,0 0-17 0,0 0 8 0,0 0-17 16,0 0 2-16,0 0-26 0,0 0 1 15,0 0-11-15,0 0-2 0,0 0-7 0,0 0-13 0,0-6-9 16,0 6-32-16,0 0-11 0,0 0-35 0,0 0-33 16,0 0-34-16,0 0-56 0,0 0-764 0,0 0 351 15,0 0 236-15</inkml:trace>
          <inkml:trace contextRef="#ctx0" brushRef="#br1" timeOffset="41644.882">4649 1490 121 0,'0'0'150'16,"-11"-1"10"-16,11 1-12 0,0 0 2 0,-8-3-11 15,8 3-5-15,0 0-12 0,-12-1-10 0,12 1-16 16,-9 3-9-16,9-3-3 0,-15 6-13 0,5 0-3 15,-3 7 1-15,-7 7 4 0,-3 5 3 0,2 0 9 16,4 3 11-16,-3 3 6 0,2-5 13 0,2 13-3 16,0-3 1-16,1 2-3 0,3 2-5 0,3 3 7 15,0-3-17-15,-2 2 3 0,6-2-12 0,6-3-1 16,4-2 13-16,1 1-14 0,2-3 1 0,1 0 9 16,4-1 9-16,5-4-8 0,-1 0-5 0,5-9-1 15,-2 1-5-15,6-3-9 0,0-4 4 0,-2-5-8 16,-3-4-6-16,-2-1-2 0,1-2-6 0,1-2-3 0,1 0-9 15,14-6-2-15,-3-4-6 0,-2-3-1 16,0-1-2-16,-1-2-12 0,-2-6 5 0,2 2-9 16,-3-3-2-16,-2-3 3 0,-4-4 1 0,1-4-4 15,-2-1-2-15,-4-1-6 0,-3 0-6 0,-2-3 0 0,-2-2-2 16,-3 1-11-16,-6 0-13 0,-3-2-4 16,-2 6-3-16,-3-4-10 0,-3 5-4 0,-5 6 14 15,-2 0-1-15,-4 1-14 0,-1 6 18 0,-2 3-2 16,-1 2 0-16,0 3 3 0,-5 5 8 0,7 6 0 15,2-2-11-15,2 2 8 0,0 2-11 0,2 4-7 16,-1 0-20-16,0 4-13 0,4 0-19 0,2 3-19 16,1-1-25-16,0 5-43 0,3-4-50 0,2 2-45 15,3-2-760-15,0 1 346 0,3 0 228 0</inkml:trace>
          <inkml:trace contextRef="#ctx0" brushRef="#br1" timeOffset="41931.6153">4645 1958 54 0,'0'0'252'0,"0"0"-10"15,-7 4-14-15,7-4-26 0,0 0-16 0,0 0-19 16,0 0-15-16,0 0-4 0,0 0-4 0,0 0 0 15,0 0-3-15,0 0 2 0,12 18 1 0,-5-10 10 16,5 4-6-16,-2 2 14 0,2-1-6 0,8 10-5 16,1 1-10-16,0 0 3 0,2-1-9 0,-2 2-9 15,2 0-8-15,1 0-13 0,0 1-14 0,0-4-4 16,1 2-8-16,-3-1-3 0,2-2-14 0,0-2-12 16,-1-1-11-16,-2 0-26 0,-1-6-31 0,7 4-41 15,-10-6-24-15,-1-6-49 0,0 1-69 0,-2-5-73 16,0 0-82-16,-2-2-731 0,6-4 361 0,-4-3 242 15</inkml:trace>
          <inkml:trace contextRef="#ctx0" brushRef="#br1" timeOffset="42316.3843">5767 1500 93 0,'3'-8'176'0,"0"1"-11"16,-3 7-13-16,0-12-6 0,0 12-11 0,0 0-9 15,-2-12-13-15,2 12-8 0,0 0-12 0,-10-5 4 16,10 5 3-16,-11 1 8 0,2 6 15 0,-6 1 18 0,-8 9 7 15,-5 2 0-15,4 4-1 0,-3 4-5 16,3 2-8-16,-25 26-13 0,18-18-3 0,7-2-13 16,5-7-3-16,5 2 1 0,0 6 1 0,0 1-21 15,0 1-7-15,8-1 8 0,-4 3-15 0,5 0 3 16,5-7-10-16,4 0 2 0,4 3-24 0,-1-4 6 16,2 1-13-16,3-4-27 0,5-3-12 0,6-5-20 15,0 2-18-15,1-6-35 0,1-5-42 0,1 1-35 16,-5-5-39-16,2-1-56 0,-5-5-41 0,3-6-612 15,-3 2 302-15,2-4 200 0</inkml:trace>
          <inkml:trace contextRef="#ctx0" brushRef="#br1" timeOffset="42864.7102">5910 1974 99 0,'-2'-6'249'16,"2"6"-15"-16,-7-12-13 0,4 6-13 0,-1 1-14 15,4 5-9-15,-8-4-15 0,8 4-22 0,-8-1-10 16,8 1-5-16,0 0-4 0,-12 4-4 0,12-4-9 16,-8 12-3-16,3-6-5 0,1 5-6 0,0-3 0 15,0 3-9-15,1 2-2 0,-1 4-8 0,4-2-5 16,0-1-10-16,2-3-8 0,-2 2 2 0,2-2 13 16,1 1-7-16,1-1 10 0,0-2-4 0,1 0-11 15,-1-1 1-15,3-1 5 0,0-1-4 0,1-3-17 16,1 1-4-16,-1-4-5 0,0 0-2 0,3 0-4 15,0-3 5-15,5-3-23 0,-4-1 11 0,2-2-4 16,0-2-11-16,-1 1 20 0,-2-2-15 0,-1-2 0 16,0 6 0-16,-4 0-8 0,1 2 2 0,-2-2 9 15,1 0-11-15,-2 5-8 0,-4 3 9 0,5-9-1 16,-5 9-3-16,0 0-7 0,3-6 16 0,-3 6-9 16,0 0 0-16,0 0-9 0,0 0 7 0,0 0 7 15,0 0-4-15,0 0 10 0,0 0 0 0,-3 27-12 16,3-27 10-16,2 11 12 0,-2-5-5 0,4 5 4 15,-2-3 13-15,2 0 8 0,-1 1-1 0,1-1-1 16,1 0 1-16,2-2 0 0,0-1 5 0,-2-1-5 16,3 0 1-16,0-4-1 0,1 0-6 0,2 0 0 15,0-3-4-15,-1 1-2 0,5-4-2 0,0 0-3 16,-2-2-3-16,-1 0-3 0,-1 1 5 0,-2-1-2 16,1-3-2-16,-4 2 3 0,0 1-1 15,-2 0 1-15,-2-1-1 0,0-2-3 0,-1 4-4 16,-2-3-4-16,1 10-4 0,-4-17-4 0,0 9-7 15,1 1-4-15,-1-1-9 0,4 8-33 0,-7-7-21 16,7 7-28-16,-4-8-38 0,4 8-20 0,-5-4-26 16,5 4-32-16,0 0-49 0,0 0-52 0,0 0-39 15,0 0-846-15,0 0 398 0,0 0 268 0</inkml:trace>
          <inkml:trace contextRef="#ctx0" brushRef="#br1" timeOffset="43208.4507">6426 1601 50 0,'0'0'192'15,"-1"-11"-8"-15,1 11-21 0,0 0-4 0,1-8 3 16,-1 8-1-16,4-5 5 0,-4 5 7 0,10-2 5 15,-10 2 5-15,20 15-8 0,-8-7 4 0,9 9-7 16,-3-1-1-16,3 8 2 0,0 0-6 0,2 5 11 16,0-7 1-16,1-1-12 0,0 4-10 0,-4 0-11 15,-1 3-3-15,-1-1-8 0,-1 2-11 0,0 2-6 16,-5-3-13-16,1 0 1 0,-2-6-12 0,-3-2-12 16,-5-3-7-16,3 1-1 0,-3 0-4 0,0 2-15 15,-2-5 0-15,-1 0-10 0,-4 3-7 0,1-3-19 16,-2 3-26-16,1-2-38 0,-3-1-38 0,1 0-29 15,-2-2-27-15,-3-2-52 0,6-2-63 0,-3-1-80 16,1-3-936-16,-2 1 424 0,5-2 282 0</inkml:trace>
          <inkml:trace contextRef="#ctx0" brushRef="#br1" timeOffset="43556.8575">7139 1910 287 0,'0'0'293'0,"0"0"-4"15,0 0-21-15,0 0-15 0,0 0-8 0,4-8-11 16,-4 8-25-16,0 0-15 0,0 0-1 0,7-6-21 16,-7 6-1-16,6-4-16 0,-6 4-20 0,11-1-9 15,-11 1-14-15,12-2-11 0,-12 2-10 0,17-2-8 16,-6 3-20-16,0-2 7 0,1 1-2 0,-3 0-19 16,2-2-34-16,-2 0-33 0,1 3-52 0,-2-2-64 15,-8 1-59-15,12 0-60 0,-6 0-36 0,-6 0-684 16,0 0 323-16,8 2 218 0</inkml:trace>
          <inkml:trace contextRef="#ctx0" brushRef="#br1" timeOffset="43741.9249">7167 2009 69 0,'-4'4'272'0,"4"-4"-6"0,0 0-4 0,-8 9-9 16,8-9-19-16,-1 5-2 0,1-5-16 0,0 0-16 15,0 0-30-15,6 10 0 0,-6-10-25 0,14 5-7 16,-6-5-17-16,2 0-3 0,1 0-21 0,1 0-18 0,3 0-34 16,4-3-55-16,-1 2-70 0,4 0-80 15,-5-1-116-15,2-4-579 0,-2 6 285 0,0-4 190 0</inkml:trace>
        </inkml:traceGroup>
        <inkml:traceGroup>
          <inkml:annotationXML>
            <emma:emma xmlns:emma="http://www.w3.org/2003/04/emma" version="1.0">
              <emma:interpretation id="{1A14B6D9-3A5E-4F93-86FA-3F77C115C875}" emma:medium="tactile" emma:mode="ink">
                <msink:context xmlns:msink="http://schemas.microsoft.com/ink/2010/main" type="inkWord" rotatedBoundingBox="17881,7370 20593,7505 20540,8588 17828,845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44950.517">7988 1812 221 0,'0'0'224'0,"0"0"-2"0,-3-7-7 16,3 7-10-16,0 0-8 0,0 0-17 0,1-5-15 16,-1 5-11-16,0 0 1 0,0 0-4 0,0 0 0 15,0 0-7-15,0 0-10 0,7 19-9 0,-8-7-3 16,7 4 2-16,1 2-8 0,-3 4-1 0,7 11 2 16,-1-3-3-16,1 1 5 0,-3 2 5 0,6-5-14 15,-6-5 1-15,0-5 3 0,-2 0-12 0,1-1 7 16,1-1-5-16,1-2-6 0,-2 0 1 0,-2-1-9 15,1-4-2-15,-1 1-7 0,0-2-2 0,-2-2-5 16,-2 0 1-16,3-1-3 0,-2-1 0 0,0 0 2 16,0 0 1-16,0-1 1 0,-2-3 3 0,3 6 1 15,-3-6-8-15,1 4-11 0,-1-4-6 0,0 0-5 16,0 0-4-16,0 0-3 0,0 0-5 0,0 0-5 16,8-12-7-16,-8 12 0 0,2-8 0 0,-2 3-5 15,1-2 3-15,2-2-6 0,-3 1-2 0,0-3 0 16,1 2-4-16,1 0-2 0,-4-2-1 0,2-1 1 15,0 3 0-15,3-2-3 0,-2 1 1 0,1-2-5 16,-1 1 2-16,0 0-2 0,-1-2 2 0,2 1-1 16,2-5-1-16,-4 5-3 0,1-3 1 0,0 3-1 15,1 0 0-15,-2 0 0 0,4-5 0 0,-3 4-1 16,-1-1-3-16,3 4-6 0,-2-1-7 16,2 0-7-16,-3 2-14 0,0 9-20 0,2-17-25 0,0 6-16 15,-1 5-28-15,0-1-3 0,-1 7-34 0,2-13-20 16,-2 13-20-16,1-11-32 0,0 6-33 15,-1 5-27-15,3-10-38 0,-3 10-947 0,1-8 427 16,-1 8 286-16</inkml:trace>
          <inkml:trace contextRef="#ctx0" brushRef="#br1" timeOffset="45240.1735">8037 1777 81 0,'-8'-2'238'15,"8"2"-1"-15,0 0 0 0,-9-2-6 0,9 2-13 16,0 0-8-16,-10-1-10 0,10 1-8 0,0 0-18 16,0 0-12-16,0 0-7 0,0 0-5 0,0 0-8 15,0 0 5-15,0 0 2 0,0 0-3 0,0 0-7 16,30-14-31-16,-19 11-4 0,6-1-1 0,0 0-17 15,1 0-6-15,2 1-9 0,1 1-4 0,-1-1-3 16,2 0-13-16,0 2-7 0,0 2-22 0,-2 1-50 16,-2-8-58-16,1 1-78 0,-4 5-75 0,-2 1-56 15,-2 1-771-15,0-4 356 0,-3 4 236 0</inkml:trace>
          <inkml:trace contextRef="#ctx0" brushRef="#br1" timeOffset="45935.1326">8889 1648 157 0,'-10'-3'201'0,"4"-4"4"0,-1 3 0 0,7 4 1 16,-11-7 0-16,11 7-4 0,-9-6-8 0,5 2 1 15,4 4-6-15,-6-6-7 0,6 6-19 0,0 0-17 16,-8-5-3-16,8 5-7 0,0 0-1 0,0 0-10 0,0 0-3 15,0 0 0-15,0 0-3 0,0 0-2 16,15-8 7-16,-15 8 0 0,18 0-5 0,-5-1 5 16,-1-1-11-16,9 2-12 0,1 0-8 0,-1 2-4 15,2-4-15-15,0 2-1 0,14-2-17 0,-5 0-1 16,-5 1-5-16,-3 1-4 0,16-1-9 0,-7-5-16 0,-6 5-36 16,-7 1-32-16,-4-4-39 0,2 0-23 0,-5 3-47 15,-1 1-44-15,-3-2-30 0,1 2-15 0,-10 0-2 16,10 2-50-16,-10-2-750 0,7 1 349 0,-7-1 234 15</inkml:trace>
          <inkml:trace contextRef="#ctx0" brushRef="#br1" timeOffset="46480.9369">8885 1728 144 0,'0'0'231'0,"-10"0"-7"0,10 0-9 16,0 0-15-16,-10-1-10 0,10 1-18 15,0 0-12-15,-10 1-10 0,10-1-3 0,0 0-2 16,0 0 1-16,0 0-11 0,0 0-8 0,0 0 6 16,0 0-16-16,0 0-6 0,20 19-4 0,-8-15-3 15,3 4 1-15,2-4-11 0,3 3-5 0,0-1-8 16,-1 1-4-16,13 7-18 0,0-3 7 0,-12-2-18 0,8 3 2 15,1 0-11-15,-1 0 7 0,-7-1-2 16,-1-2-11-16,-5-1-10 0,2 0 17 0,7 7-32 16,-5-5 14-16,-4-2 10 0,-7 0-24 0,0 2 16 15,-4-2-2-15,0 1-16 0,-2-4 18 0,-2-5-2 16,-1 20-19-16,-6-5 8 0,1 0-2 0,-5-1-1 0,3-1-1 16,-9 7 9-16,-4 2-18 0,-1-1 12 15,-2 2 0-15,0-3-6 0,-4 2 3 0,2-2-5 16,-1 0 9-16,-1 3-7 0,0-3 6 0,3-2-8 15,0 1-9-15,-2-1 6 0,3-2 2 0,0 3 1 16,1-3-1-16,6-4 3 0,2-1 10 0,3-3-5 0,4-2-9 16,1 2 7-16,2-3-7 0,1-1 0 15,4-4 10-15,-6 10 13 0,6-10 8 0,0 6 1 16,0-6 23-16,0 0 2 0,10 8-8 0,-1-6 17 16,2-1 3-16,2 0 3 0,7-3 3 0,3 0 5 15,0-2-1-15,14-2-9 0,7-2-7 0,-2 0-7 16,-6-3-3-16,5 5-6 0,-1-4-8 0,2 2-7 15,-4 0-25-15,-1 0-34 0,-3 3-47 0,4-2-34 16,1 2-36-16,-5-2-57 0,-6 3-66 0,-5 3-65 16,-3-2-52-16,-4 2-846 0,0 0 410 0,-5 2 272 15</inkml:trace>
          <inkml:trace contextRef="#ctx0" brushRef="#br1" timeOffset="47565.6533">9854 1895 123 0,'0'0'245'0,"-7"-11"-4"15,3 4-6-15,4 7-10 0,-8-6-11 0,8 6-23 16,-4-6-7-16,4 6-18 0,0 0-18 0,-9-2-15 16,9 2-17-16,0 0-1 0,0 0-9 0,-8 9-8 15,8-9-1-15,-4 15-4 0,2-5-1 0,0 5 4 16,2-5-7-16,2 5 0 0,0-2-9 0,0 1 0 15,2 2-9-15,0-3 3 0,0-1-5 0,3 3 6 16,0-2 2-16,2-3 11 0,0 1-15 0,2-2-13 16,-2-1 4-16,2-4 2 0,0 0-8 0,-2-1-2 15,3-3-2-15,0-1-7 0,0-2-2 0,0 0-13 16,6-5 8-16,-4 0-7 0,0 0-3 0,0-1-3 16,-3-3 4-16,0 3-14 0,-3-6-2 0,-1 1-11 15,-3 0-12-15,-2 2-6 0,0-1-14 0,-4 2-7 16,0-2 8-16,-1 2-12 0,-2-3 15 0,-1 2 2 15,-3 0-8-15,2 3-1 0,-1-5 15 0,-1 9-9 16,3 1-6-16,1-1 8 0,5 5 2 0,-9-8-8 16,9 8 5-16,-7-6 4 0,7 6 1 0,-5-2-2 15,5 2 3-15,0 0 3 0,0 0-1 0,0 0 11 16,0 0-5-16,0 0 0 0,0 0 7 16,0 0-9-16,0 0 17 0,6-15-1 0,-6 15-8 15,0 0 4-15,11-1-1 0,-11 1-6 0,8-3-1 16,-8 3 5-16,0 0 8 0,11-1 7 0,-11 1-2 15,0 0 4-15,12 4 3 0,-8 0 12 0,-4-4-11 0,9 10 13 16,-5-4-12-16,2 3 9 0,-2 3 9 0,2 3 7 16,0 3 9-16,-2 2-1 0,1 0 14 15,-1 4 11-15,1 12 1 0,-1-1 2 0,3 3 2 16,-4 3 1-16,1 1 0 0,1 0 0 0,2-1 0 0,-1 1 4 16,0 0-1-16,-4 1-3 0,1-3 1 0,4-2-5 15,-5 2 1-15,2-4-2 0,0-8-1 16,-1 6-4-16,1-8-2 0,-4-5-4 0,1-5 5 15,2-3-2-15,-2 0 2 0,1-5 5 0,-4 2-2 16,2-10 23-16,0 0 12 0,3 17-2 0,-3-17 6 16,3 8-28-16,-3-8-3 0,0 0 5 0,0 0-14 15,0 0-7-15,16-16-18 0,-7 3 1 0,-1-3-9 16,6-12-3-16,-1 0-24 0,3-7-14 0,-3 2-26 16,-1 0-27-16,0 1-13 0,2 1-17 0,-1 5-18 15,-2 2-23-15,-3 4-39 0,0 4-53 0,0 1-47 16,-3 3-50-16,3-2-74 0,-2 3-60 0,-1 0-1208 15,-1 6 551-15,0-1 368 0</inkml:trace>
          <inkml:trace contextRef="#ctx0" brushRef="#br1" timeOffset="48020.2085">10648 2280 185 0,'0'0'210'0,"0"0"-23"0,0 0-1 16,-2 9-8-16,2-9 2 0,0 0 4 0,0 0-1 15,-5 12-3-15,1-5-3 0,1 0-15 0,-1 1-7 16,2 1-10-16,-2 2-4 0,2-2-13 0,1 3-14 15,-2 0 0-15,-1-1-12 0,4-1-7 0,-6 6-8 16,6-4-3-16,-3-1-11 0,3-2-8 0,3-1-6 16,-2 0-7-16,3 0 4 0,-4-8-16 0,4 13 2 15,0-6-26-15,0-3-20 0,1-1-27 0,1 1-50 16,-6-4-53-16,0 0-64 0,14-2-49 0,-6-2-716 16,-1-1 321-16,-2 0 214 0</inkml:trace>
          <inkml:trace contextRef="#ctx0" brushRef="#br1" timeOffset="48210.583">10670 2152 147 0,'-2'-5'276'0,"2"5"-11"0,-6-8-14 0,4 2-23 15,2 6-12-15,-7-10-23 0,7 10-23 16,-3-8-23-16,3 8-13 0,0 0-19 0,0-9-25 15,0 9-31-15,0 0-39 0,0 0-46 0,4-9-53 0,-4 9-54 16,0 0-558-16,6-7 229 0,-6 7 154 16</inkml:trace>
        </inkml:traceGroup>
        <inkml:traceGroup>
          <inkml:annotationXML>
            <emma:emma xmlns:emma="http://www.w3.org/2003/04/emma" version="1.0">
              <emma:interpretation id="{D85DA6AC-746D-4726-B8DA-A97B0273CBB6}" emma:medium="tactile" emma:mode="ink">
                <msink:context xmlns:msink="http://schemas.microsoft.com/ink/2010/main" type="inkWord" rotatedBoundingBox="21141,7385 23009,7478 22965,8363 21097,8270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48686.5593">11503 1668 234 0,'3'-5'232'0,"-4"-2"-17"15,1 1-18-15,0 6-13 0,-3-9-10 0,-1 5-7 16,4 4-4-16,-8-4-6 0,2 2-3 0,6 2 4 15,-17 8-11-15,5 0 1 0,-3 1-16 0,-7 9 0 16,-1 3 4-16,3 2-2 0,0 1-4 0,0 5-6 16,1 0-11-16,3 3 8 0,0 3 2 0,1 2 2 15,3 0-9-15,2 2 1 0,3-2-11 0,2-1-10 16,1 1-11-16,4-5-7 0,1-4 0 0,3 8-15 16,3-4-10-16,5 0 0 0,0-2-28 0,2-5-43 15,4-1-34-15,0-1-34 0,1-3-43 0,0-5-59 16,-2-5-76-16,-1-2-56 0,0-1-819 0,2-3 381 15,-2-3 252-15</inkml:trace>
          <inkml:trace contextRef="#ctx0" brushRef="#br1" timeOffset="49280.4745">11710 2107 2562 0,'2'-5'127'0,"0"-3"-68"0,1 0 10 0,-3 8 30 0,1-12-16 15,-1 12-11-15,2-11-5 0,-2 11-5 0,0-8-9 16,0 8 0-16,0 0 0 0,-4-12-7 0,4 12-1 16,-2-8-5-16,2 8-6 0,0 0-7 15,0 0-6-15,-6-5-1 0,6 5 9 0,0 0-12 16,0 0-1-16,0 0 8 0,-4 19 4 0,2-10-12 16,1-1 2-16,0 1 4 0,1 2-1 0,2 0 1 15,0-1 0-15,0 1-7 0,2-2 28 0,0 1-11 16,0-2 0-16,0-1 15 0,3 1 7 0,1 0-1 15,0-2-15-15,1-4 9 0,2 0-14 16,-1-2-3-16,2 0-3 0,1-2-6 0,4-2 2 16,-1 0 3-16,2-4-8 0,-1 2-1 0,6-11-2 0,-4 7 2 15,-5-2-9-15,-2 3 4 0,-1-6 7 0,-4 3-9 16,-1 2 7-16,0 0-12 0,-2 1 5 16,0 1 13-16,-3 1-8 0,0 1-1 0,-1 6-1 15,3-11 4-15,-3 11-7 0,0 0-12 0,0-10 15 16,0 10-6-16,0 0 2 0,0 0-7 0,-5-7 3 0,5 7 2 15,0 0-12-15,0 0-1 0,0 0 4 0,0 0 1 16,0 0 11-16,6 24-12 0,-2-16 0 16,3-2 2-16,6 4-5 0,-1-2 10 0,3 1 2 15,3-1 1-15,-2 0 5 0,13 1 7 0,2-1-8 16,-5-2-1-16,-3-4 1 0,-1-2-2 0,-1 2 3 16,2-5 7-16,9-5-7 0,-8 5 2 0,-3-2 12 15,-5 1 11-15,-4-1 21 0,-1 2 15 0,-3-4 12 16,-3 1 1-16,1 0-2 0,-4-2-10 15,-2 8-8-15,0-10-4 0,0 10-9 0,-6-16-2 16,-1 8-13-16,-2-3 1 0,-1 2-6 0,0 0-2 16,-1-2-8-16,2 7-8 0,1-4-11 0,1 5-21 15,-2-3-22-15,3 3-26 0,6 3-43 0,-8-7-46 16,8 7-5-16,-7-4-31 0,7 4-26 0,0 0-40 16,0 0-40-16,0 0-41 0,-1-4-966 0,1 4 434 15,0 0 288-15</inkml:trace>
          <inkml:trace contextRef="#ctx0" brushRef="#br1" timeOffset="49649.8439">12611 1648 216 0,'2'-13'269'0,"-2"13"-10"0,1-10-11 16,-1 10-5-16,1-12-15 0,-1 12-25 0,6-11-14 16,-1 7 2-16,3 0-3 0,-8 4 1 0,20-4-7 15,-8 5 24-15,8 5-5 0,-1-2 4 0,10 8 2 0,3 6 6 16,-4 2 9-16,1-1 0 0,-3-1-7 16,1 6-5-16,0-2-11 0,-1 3-13 0,-3 0-18 15,-3 0-8-15,-2 2-10 0,0 1-8 0,1 4-18 16,0-2-8-16,-9 5-11 0,2-3-14 0,-4 0-4 15,5-3-7-15,-5 3-5 0,-3-4-11 0,-6-3-18 16,-1-4-11-16,0 3-35 0,-2-1-40 0,-3 10-51 16,-4-2-67-16,10-7-54 0,-6-3-53 0,-5 10-72 0,3-11-105 15,-7 5-1155-15,4-5 533 0,1-3 354 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2.5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8DD17BE-2E7B-4A72-850F-CF4FA229C8AF}" emma:medium="tactile" emma:mode="ink">
          <msink:context xmlns:msink="http://schemas.microsoft.com/ink/2010/main" type="inkDrawing" rotatedBoundingBox="1906,6685 1925,6340 1956,6341 1938,6687" shapeName="Other">
            <msink:destinationLink direction="with" ref="{573681D5-2575-4359-8EDB-AE2773223737}"/>
          </msink:context>
        </emma:interpretation>
      </emma:emma>
    </inkml:annotationXML>
    <inkml:trace contextRef="#ctx0" brushRef="#br0">-2-1 18 0,'11'4'215'0,"-11"-4"-3"16,6 2-18-16,-6-2-12 0,0 0-18 0,0 0-16 16,4 6-15-16,-4-6-11 0,0 0-10 0,0 0-16 15,6 2-7-15,-6-2-11 0,0 0-12 16,0 0 0-16,3 11 0 0,-3-11-8 0,0 12-3 16,-3-1-5-16,1 6-3 0,-2-2-7 0,2 3-5 15,0 3-2-15,-4-2-1 0,6 2-5 0,-5 13-9 16,1-7-37-16,4-1-51 0,0 1-56 0,0-6-78 15,4 0-443-15,-2-4 217 0,1-2 142 0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4.3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D358CF-B8AE-4E38-9BC2-2D447D761171}" emma:medium="tactile" emma:mode="ink">
          <msink:context xmlns:msink="http://schemas.microsoft.com/ink/2010/main" type="inkDrawing" rotatedBoundingBox="2411,9312 11715,9410 11711,9745 2408,9647" semanticType="callout" shapeName="Other">
            <msink:sourceLink direction="with" ref="{670AFC72-2463-4DE2-825A-A0F8425B9F33}"/>
            <msink:sourceLink direction="with" ref="{A0D46476-E189-4AB4-94C4-836FDD155872}"/>
          </msink:context>
        </emma:interpretation>
      </emma:emma>
    </inkml:annotationXML>
    <inkml:trace contextRef="#ctx0" brushRef="#br0">-5-3 103 0,'0'0'96'15,"-15"2"-8"-15,15-2-12 0,0 0-6 0,0 0-2 16,0 0 6-16,0 0 7 0,0 0-15 0,0 0-4 16,0 0 2-16,0 0 1 0,0 0 5 0,0 0 2 15,0 0-11-15,0 0-8 0,36 15-6 0,-21-11 1 16,-2-2-5-16,2 0-3 0,2 0 4 0,-1 2-2 16,3-1-3-16,1 1-4 0,1 0-7 0,8 0-5 15,-5 0 3-15,7 1-1 0,-1-1-9 0,2 0-1 0,-3 2 4 16,5-1-8-16,-4 1 4 0,6-2-6 15,-3 2 0-15,1-1-2 0,17 3 4 0,-9-2 7 0,15-1-10 16,-2 7 9-16,-14-8-7 0,-5-2-4 16,2 3 5-16,23 3 3 0,-4-6 0 0,-8 2 1 15,12 1 2-15,-15-1-7 0,14 0 5 0,1 0 3 16,2-2-3-16,-1 0 1 0,1-2 1 0,-1 3-6 16,1-1 7-16,0 0-6 0,-1 0-6 0,8 0 5 15,-7-4-3-15,3 0 2 0,1 0 2 0,-3 0-3 16,-1-1-2-16,3-5-3 0,-3 6-3 0,3 2 4 15,-16-2 0-15,12-2 0 0,-1 2-3 0,3 2 2 16,-18 0-3-16,18-3 4 0,-5 1-4 0,-11 2 1 16,-10 0-2-16,1 0 2 0,22 2 3 0,-15 1-1 15,-1-1-2-15,16 4 1 0,-12-4-3 0,6 4 3 16,4-1-1-16,-4-1-1 0,-6-2 1 0,-5 0-2 16,15 6 1-16,-2-3 1 0,2 7-5 0,-10-8 4 15,8 1 0-15,0-1 1 0,0 4-2 0,1-4 1 16,1 1-1-16,-2 1 6 0,0-2 1 0,2 0-10 15,-10 1 5-15,10-1 0 0,-2 2 0 0,0-2-8 0,-6-4 6 16,8 7 3-16,5-7 1 0,-5 4-6 16,2-2 6-16,3-2-2 0,-3 6-5 0,-17-6 8 15,1 2-8-15,-5-2 4 0,21 2 1 0,1 3 1 16,-3-3 0-16,4-2-3 0,3 2 3 0,-3-2-3 16,3 2-2-16,-1 2 5 0,1 0-3 0,-1 3 4 15,1-5-1-15,2 2 1 0,-3-2-2 0,3 0 0 16,-3 0 3-16,3 0 0 0,0 1 0 0,2-1 0 15,-5 0-4-15,1 0 5 0,6 2 2 0,0-4-2 16,-9 0 2-16,7 0 4 0,-3 0 0 0,5-2 0 16,4 4 1-16,-2 0 0 0,1-2 0 0,3 0 0 15,-4-2 0-15,-2 0-2 0,2 2 1 0,-5 0 2 16,10 0-4-16,-7-4 3 0,2 2-5 0,0 0 0 16,-7-1 2-16,3-1-4 0,-2 0 0 0,6 0 2 15,-7 2-2-15,3 0 1 0,4 4 1 0,-8-4-4 16,2 0 3-16,-3-5-1 0,3 3 1 0,-1 2-4 15,-1-2 2-15,2-1-2 0,-3 3-2 0,1 0 1 0,-7-4 1 16,4 4-2-16,1-4 3 0,-5 1 0 16,-15 1-3-16,14 0 1 0,-14 0 1 0,-6-1-2 15,-4 3 4-15,2-2-2 0,-7 2-1 0,5-2 2 16,-2 2-2-16,-7 0-1 0,-3 2 0 0,-3-2 5 16,-3-1 5-16,-1 1 19 0,-4 0 21 0,-11 2 16 15,21-2 20-15,-21 2-13 0,0 0 0 0,11-2-15 16,-11 2-3-16,0 0-7 0,0 0-2 0,4-13-11 15,-4 13 4-15,0 0-3 0,0 0-8 0,0 0-6 16,-28-25 0-16,28 25 8 0,-23-12-8 0,17 3-4 0,6 9-9 16,-21-17 11-16,8 9-13 0,-2-1-2 15,2-1 4-15,-1 2-2 0,7-1 3 0,-8 3-6 16,5-3-6-16,1 3 10 0,1-2-5 0,8 8 1 16,-13-11-10-16,5 7 11 0,8 4-9 0,-11-8-1 15,11 8 0-15,0 0-5 0,-8-11 6 0,8 11-9 16,0 0 5-16,0 0 3 0,0 0-3 0,0 0-4 15,0 0 10-15,0 0 1 0,0 0 3 0,0 0-11 16,0 0-1-16,38 4 8 0,-21 0 0 0,0 3-2 16,2-1 1-16,6 0 1 0,-4 1-3 0,-2 1 8 15,-6-2-1-15,2 1-1 0,10-1-5 0,-6 0 2 16,-4-1 0-16,0-1 2 0,-3 0 4 0,1 0-5 16,-4 0-4-16,-9-4 5 0,14 7 13 15,-14-7-4-15,9 6 8 0,-9-6 4 0,6 6-11 16,-6-6-2-16,0 0 1 0,0 0 6 0,0 0-10 15,-19 19-1-15,9-12 1 0,-3-1-7 0,13-6 10 0,-28 19-13 16,14-13-2-16,-10 7-4 0,-3-3-14 0,10 1-13 16,-6 1-22-16,8-3-27 0,4 1-18 15,11-10-24-15,-15 17-28 0,5-6-18 0,4 1-32 16,1-1-22-16,5-11-542 0,0 0 256 0,0 36 172 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5.5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F443C0B-A461-462F-82D7-ABF9514C4BA4}" emma:medium="tactile" emma:mode="ink">
          <msink:context xmlns:msink="http://schemas.microsoft.com/ink/2010/main" type="writingRegion" rotatedBoundingBox="11672,10339 13135,10339 13135,10937 11672,10937"/>
        </emma:interpretation>
      </emma:emma>
    </inkml:annotationXML>
    <inkml:traceGroup>
      <inkml:annotationXML>
        <emma:emma xmlns:emma="http://www.w3.org/2003/04/emma" version="1.0">
          <emma:interpretation id="{422BAC81-326D-4DA9-BA40-AC2886D37708}" emma:medium="tactile" emma:mode="ink">
            <msink:context xmlns:msink="http://schemas.microsoft.com/ink/2010/main" type="paragraph" rotatedBoundingBox="11672,10339 13135,10339 13135,10937 11672,10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235D1-514B-45EE-993B-D1F26804B2B2}" emma:medium="tactile" emma:mode="ink">
              <msink:context xmlns:msink="http://schemas.microsoft.com/ink/2010/main" type="line" rotatedBoundingBox="11672,10339 13135,10339 13135,10937 11672,10937"/>
            </emma:interpretation>
          </emma:emma>
        </inkml:annotationXML>
        <inkml:traceGroup>
          <inkml:annotationXML>
            <emma:emma xmlns:emma="http://www.w3.org/2003/04/emma" version="1.0">
              <emma:interpretation id="{670AFC72-2463-4DE2-825A-A0F8425B9F33}" emma:medium="tactile" emma:mode="ink">
                <msink:context xmlns:msink="http://schemas.microsoft.com/ink/2010/main" type="inkWord" rotatedBoundingBox="11672,10339 13135,10339 13135,10937 11672,10937">
                  <msink:destinationLink direction="with" ref="{13D358CF-B8AE-4E38-9BC2-2D447D76117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1095 268 72 0,'17'-4'197'0,"-17"4"-8"0,0 0-19 0,0 0-17 0,0 0-18 16,15-10-13-16,-15 10-14 0,13-9-8 15,-13 9-4-15,10-10-10 0,1 3-16 0,2-1-2 0,-3 2-7 16,1-1-3-16,-1-1-14 0,-1 4 0 16,-9 4-5-16,17-9 0 0,-17 9-6 0,15 2-2 15,-15-2-1-15,14 0-1 0,-14 0-3 0,15 7-4 16,-15-7 5-16,11 6-5 0,-11-6 1 0,8 13 3 16,-6-5 3-16,-2-8 5 0,2 17 4 0,-2-17 4 0,-6 27 2 15,0-12 1-15,-3 0-1 0,-3 8 2 0,-12 17-1 16,5-11 7-16,0-6 4 0,4 1 2 0,-2-6-1 15,1-1 1-15,-1 0 2 0,2-2 4 0,6-3-6 16,-1-3-14-16,1 1-1 0,1-1-2 0,-1-1 0 16,9-8-5-16,-6 13-7 0,4-9-9 0,2-4 4 15,0 0-2-15,-6 13-3 0,6-13 3 0,0 0 3 16,0 0-9-16,0 0 4 0,19 12-5 0,-11-10 1 16,-8-2-4-16,28 3 1 0,-9-3 1 15,0 0-10-15,17 0-23 0,-7-3-27 0,7 1-33 0,2 0-44 16,-6 2-50-16,4 0-49 0,0-2-700 0,-4 2 308 15,-1-2 204-15</inkml:trace>
          <inkml:trace contextRef="#ctx0" brushRef="#br0" timeOffset="-458.0435">55 1 31 0,'0'0'150'0,"0"0"-13"16,0 0-10-16,-30-2-17 0,30 2-6 0,0 0-14 16,-6 2-13-16,6-2-4 0,0 0-5 0,0 0-6 15,-9 13-12-15,9-13 4 0,-6 19-7 0,4-5 1 16,0-1-3-16,2 2-19 0,4 4 4 0,-4-2-10 15,2-1 6-15,0 5 1 0,7 3-8 0,-3-6 11 16,5 6 3-16,-5-5-3 0,3-3-4 0,3 5 10 16,-5-8-2-16,5 0 6 0,-1-3 3 0,-1-1-1 15,5-3 1-15,-2-2 0 0,2 2 1 0,-3-6 1 16,1 0-5-16,2-4-3 0,0 2-2 0,0-4-2 16,1-1-2-16,-1 1 1 0,-2-4-7 0,6-7 2 15,-6 6 2-15,-1-1-1 0,-3-1 0 0,-1-2-4 16,1 3 0-16,-3-1-1 0,0 0-4 0,-4 1 1 15,3 1 5-15,-5 11-1 0,2-19-2 0,-2 19 4 16,0-14-4-16,0 14-4 0,0 0-4 0,0 0-2 16,2-13 0-16,-2 13-2 0,0 0-3 0,0 0 0 15,0 0-2-15,0 0 2 0,0 0-2 16,0 0 0-16,0 0-1 0,0 0-2 0,0 36 3 0,2-28-3 16,4 5 0-16,1-1-1 0,3 1 2 0,1 2 0 15,-1-3-2-15,1-1 1 0,6 6 4 0,2-2-6 16,0-9 2-16,-2-2 3 0,-2 4 2 0,4-5-1 15,0 1 2-15,0-4 3 0,0 0 5 16,2-4-2-16,-2 1 3 0,2-1 7 0,2-6 8 16,-1 1 2-16,-1-5 8 0,-6 7 6 0,-3-1 5 15,1-1-9-15,-5-1 5 0,-1-1-6 0,1-1-1 16,-6 1-6-16,-2 11 2 0,0-17-6 0,0 17 2 16,-6-23-19-16,0 6 7 0,-1 5-8 0,-5-7 4 15,-3 6-1-15,2 5-8 0,0-5 5 0,1 7 1 16,-1 0-8-16,2-5-1 0,1 3-16 0,-1-1-16 15,3 5-22-15,8 4-24 0,-13-6-15 0,13 6-13 16,0 0-14-16,-12-2-32 0,12 2-20 0,0 0-17 16,0 0-24-16,0 0-537 0,0 0 248 0,0 0 164 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9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6A178A-91C8-45CC-BE3D-FFBC8C9023B8}" emma:medium="tactile" emma:mode="ink">
          <msink:context xmlns:msink="http://schemas.microsoft.com/ink/2010/main" type="inkDrawing" rotatedBoundingBox="2415,12724 2435,16204 2354,16205 2334,12725" semanticType="callout" shapeName="Other">
            <msink:sourceLink direction="with" ref="{F17E2AE4-7D0B-4CEA-9926-B771CE441236}"/>
            <msink:sourceLink direction="with" ref="{73694397-70A9-4FCE-AE82-B4052CDA0847}"/>
          </msink:context>
        </emma:interpretation>
      </emma:emma>
    </inkml:annotationXML>
    <inkml:trace contextRef="#ctx0" brushRef="#br0">75 125 9 0,'-5'-15'90'0,"3"3"-11"15,2 12-5-15,-2-19-3 0,2 19 8 0,-4-17-8 16,4 17-5-16,-4-15 0 0,4 15-9 0,-2-12 6 15,2 12-14-15,0 0-2 0,-7-13-7 0,7 13 1 0,0 0-9 16,-4-11 11-16,4 11-17 0,0 0-8 16,0 0-2-16,-4-12 11 0,4 12-8 0,0 0 4 15,0 0-6-15,0 0 9 0,0 0-11 0,0 0-3 16,-15 38 0-16,13-17 11 0,0 10 2 0,2 9 6 16,2 28-5-16,-4 1 3 0,0 13 5 0,-1 4-8 15,1 78-3-15,0-44 5 0,2-25-6 0,-8 63-2 16,4-7-1-16,4-33-3 0,2-21 0 0,4 56-7 15,-2-33 16-15,-6-19-12 0,4-17 1 0,0 5-3 16,9 79 4-16,-5-18 0 0,-4-39 5 16,-2-23-4-16,-2-12-4 0,7 0 9 0,-5 6-16 0,2-6 2 15,0 4 4-15,2-3 2 0,0-1-2 0,-4-4-3 16,2-5 2-16,0-4-3 0,-2 0-1 0,3-16 5 16,1-10-3-16,0-5-2 0,-4-7 2 0,2-6-8 15,-2 0 5-15,0 0 5 0,0-2-7 0,-2 0 0 16,2-17-26-16,0 0-24 0,2 25-16 0,-2-25-36 15,0 13-48-15,0-13-337 0,0 0 162 0,0 0 106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1.3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6934FC3-DC5F-4FFC-963F-5B003BA0CDD4}" emma:medium="tactile" emma:mode="ink">
          <msink:context xmlns:msink="http://schemas.microsoft.com/ink/2010/main" type="writingRegion" rotatedBoundingBox="734,12440 2499,12077 2732,13209 966,13572"/>
        </emma:interpretation>
      </emma:emma>
    </inkml:annotationXML>
    <inkml:traceGroup>
      <inkml:annotationXML>
        <emma:emma xmlns:emma="http://www.w3.org/2003/04/emma" version="1.0">
          <emma:interpretation id="{21FF0FBE-4F5C-4624-80F8-5D88C50C3171}" emma:medium="tactile" emma:mode="ink">
            <msink:context xmlns:msink="http://schemas.microsoft.com/ink/2010/main" type="paragraph" rotatedBoundingBox="734,12440 2499,12077 2732,13209 966,135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0E2194-1017-4E46-B1C7-6918DF27C969}" emma:medium="tactile" emma:mode="ink">
              <msink:context xmlns:msink="http://schemas.microsoft.com/ink/2010/main" type="line" rotatedBoundingBox="734,12440 2499,12077 2732,13209 966,13572"/>
            </emma:interpretation>
          </emma:emma>
        </inkml:annotationXML>
        <inkml:traceGroup>
          <inkml:annotationXML>
            <emma:emma xmlns:emma="http://www.w3.org/2003/04/emma" version="1.0">
              <emma:interpretation id="{F17E2AE4-7D0B-4CEA-9926-B771CE441236}" emma:medium="tactile" emma:mode="ink">
                <msink:context xmlns:msink="http://schemas.microsoft.com/ink/2010/main" type="inkWord" rotatedBoundingBox="734,12440 2499,12077 2732,13209 966,13572">
                  <msink:destinationLink direction="with" ref="{716A178A-91C8-45CC-BE3D-FFBC8C9023B8}"/>
                  <msink:destinationLink direction="with" ref="{27025B32-9618-4AD1-B1D2-DEF9B60E0381}"/>
                  <msink:destinationLink direction="with" ref="{1F6E4F37-5B09-40AC-A2EE-1876CE3DE66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21 0 5 0,'-6'12'80'0,"0"3"-5"16,1 2-3-16,-1 8-10 0,4-2 2 0,2 0-13 15,4 7 1-15,-2-7-10 0,-2 0-1 0,2-2 4 16,-2 0-1-16,7 7-7 0,-1-7 8 0,-2-2 1 16,3-5 0-16,-3 3 9 0,4-2 0 0,3 0 7 15,-1-7-6-15,1 0 12 0,-2-1 6 0,-9-7-14 16,19 4-4-16,-19-4-6 0,25-6 3 0,-12-1-7 16,1-1-5-16,8-5-6 0,-8 1 4 0,-3-5-11 15,6 0-2-15,0-2 5 0,-9 2-8 0,5-2-2 16,-3 3-4-16,-1-1 1 0,-3 2 1 0,5 0-10 15,2-6 10-15,-11 2-4 0,2 5-3 0,-4 1 2 16,0 13-3-16,2-17 0 0,-2 17-5 0,2-17 1 16,-2 17 5-16,0 0-14 0,-2-17 0 0,2 17 2 15,6-8-5-15,-6 8 2 0,0 0-3 0,0 0 10 16,0 0-11-16,0 0 5 0,0 0 4 0,0 0-4 16,0 0 5-16,0 0-2 0,9 44-9 0,-5-29 5 15,-2 2-2-15,5 0-4 0,-1-1 9 0,11 8-8 16,-9-8 4-16,7 5 9 0,-4-2-5 0,-1-2 3 15,-1-4 1-15,1-3-3 0,-3 1 7 0,3-3-8 16,-1-1 10-16,-3 1 20 0,-6-8 3 0,15 4-6 16,-15-4 5-16,12 0 0 0,-12 0-2 0,0 0 1 15,26-10-4-15,-16 1 3 0,-1-1-5 0,-5-1-4 16,5 1 1-16,-3-1-2 0,0-1-4 0,1-3 2 16,-3 2-2-16,2 1 1 0,-2-1-4 0,1-4 0 15,-1 2 1-15,0 1-2 0,-2-3-3 0,-2 4 0 16,0 13-5-16,-4-25-1 0,2 14 3 0,2 11-16 15,-4-18-16-15,4 18-7 0,0 0-22 0,-3-22-38 16,3 22-4-16,-4-8-22 0,4 8-16 16,0 0-20-16,0 0-385 0,0 0 180 0,0 0 120 15</inkml:trace>
          <inkml:trace contextRef="#ctx0" brushRef="#br0" timeOffset="297.3994">802 256 109 0,'0'0'139'0,"0"0"-22"0,10 5-9 15,-10-5-14-15,0 0-11 0,0 0-5 0,13 8-3 16,-13-8-3-16,6 13-12 0,-4-5-8 0,-2-8 3 16,11 19-23-16,-7-2 18 0,-2-2-5 0,0-3-8 15,1 3-11-15,1-2-6 0,0 1 1 0,0 1 1 16,-2-2-24-16,0-1-3 0,1-1-48 0,3-1-52 16,-4 1-273-16,-2-11 126 0,4 15 84 0</inkml:trace>
          <inkml:trace contextRef="#ctx0" brushRef="#br0" timeOffset="675.2648">791-663 100 0,'0'0'162'0,"0"0"-18"15,-2-15-14-15,2 15-12 0,0 0-11 0,0 0-10 16,0 0-16-16,0 0 0 0,0 0-11 0,0 0-9 16,0 0-2-16,0 0-21 0,25 23 8 0,-20-10-2 15,3-2-5-15,-2 5 4 0,3-1-8 0,1 13-3 16,1-5-12-16,-5 4-19 0,7 2-32 0,0 20-27 16,-7-7-73-16,0-13-299 0,-6 3 144 0,-2-7 94 15</inkml:trace>
          <inkml:trace contextRef="#ctx0" brushRef="#br0" timeOffset="-1015.1093">1500 21 6 0,'4'-17'106'0,"0"4"-5"16,0 3 2-16,-4 10-8 0,4-21 0 0,-1 10-6 15,-3 11-7-15,4-17 16 0,-4 17-15 0,4-14-5 16,-4 14 15-16,4-15-10 0,-4 15 2 0,4-13-1 16,-4 13-10-16,0 0-4 0,3-16-6 0,-3 16-6 15,0 0-11-15,4-11 2 0,-4 11-6 0,0 0 0 0,0 0-11 16,0 0 1-16,0 0-3 0,0 0-1 15,-26 44-12-15,16-23 3 0,1 2-2 0,-3 5-5 16,1-5 3-16,3 0-1 0,-1 4-2 0,3-8-4 16,0-2 1-16,-3-2 0 0,5 0-4 0,0-3 3 15,4-12-2-15,-7 17-2 0,5-9-6 0,2-8 9 16,-4 13 3-16,4-13 0 0,0 0 0 0,0 0-2 16,0 0 0-16,0 0-2 0,0 0 2 0,0 0 0 15,0 0-1-15,0 0-3 0,23-36 6 0,-19 19-2 16,7-10-1-16,-5 6-1 0,5-6-4 0,-1-3-1 15,1 5 3-15,0-9-5 0,-3 7-3 0,1 2 12 16,1 0 1-16,-4 6-6 0,1 2-7 0,-3 0 9 16,2 6 3-16,-3 1 0 0,-3 10-4 0,6-19 2 15,-6 19-6-15,4-11 3 0,-4 11-1 0,6-6 2 16,-6 6-4-16,0 0 4 0,0 0 0 0,0 0 2 16,26 23-2-16,-20-10 1 0,3 0 0 0,3 10-1 15,1 0 3-15,-2 2-1 0,1 0 1 0,1 3-1 16,8 14 0-16,0-13-4 0,-8-1 3 0,4-3 3 15,-2 0-3-15,-3-2-9 0,1 0-40 0,2-2-38 16,0 5-63-16,-3-7-542 0,-3-7 228 0,-3-1 152 16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4.2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025B32-9618-4AD1-B1D2-DEF9B60E0381}" emma:medium="tactile" emma:mode="ink">
          <msink:context xmlns:msink="http://schemas.microsoft.com/ink/2010/main" type="inkDrawing" rotatedBoundingBox="2026,15897 11741,15778 11746,16184 2031,16303" semanticType="callout" shapeName="Other">
            <msink:sourceLink direction="with" ref="{711149AB-E6C9-42C6-A3D3-9FA2796C6222}"/>
            <msink:sourceLink direction="with" ref="{F17E2AE4-7D0B-4CEA-9926-B771CE441236}"/>
          </msink:context>
        </emma:interpretation>
      </emma:emma>
    </inkml:annotationXML>
    <inkml:trace contextRef="#ctx0" brushRef="#br0">97 308 23 0,'0'0'96'0,"0"0"-17"0,-17-4 13 16,17 4-19-16,-11-6-7 0,11 6 5 0,-10-4-15 15,10 4 14-15,0 0-6 0,-15-3 0 0,15 3-1 16,0 0-10-16,-13-4 6 0,13 4-7 16,0 0 13-16,0 0-12 0,-14-4-8 0,14 4 11 0,0 0-19 15,0 0-1-15,0 0 7 0,0 0-5 0,0 0-6 16,-17 0-8-16,17 0 0 0,0 0 2 0,0 0 9 16,0 0 11-16,0 0 1 0,0 0 4 0,0 0-2 15,0 0-5-15,0 0-5 0,0 0-5 0,42-8 1 16,-42 8-6-16,25 4-6 0,-10-2 4 0,2-2-4 15,2 0 0-15,2 0 0 0,-2-2-7 0,0 0 0 16,4 2 4-16,-1 0-1 0,9 2-4 0,1-4-3 16,0 2-1-16,0 2-1 0,-5-2 1 0,5 0 1 15,4 0-1-15,-2 2-5 0,-1-2 4 0,-1-4-6 16,2 6 6-16,2-6-6 0,-4-1 3 0,6 3-3 16,-7 0 4-16,3 0-6 0,2 4 4 0,-4 0-2 15,2 0-1-15,0 1 4 0,2-1-6 0,-3-2 6 16,5 2-6-16,20 6-4 0,-16-4 3 0,-6 1 3 15,0-1-1-15,-2 0 0 0,1-2-4 0,4 2 4 16,13 7-2-16,-9-9 1 0,-3 0 3 16,-2-2-3-16,-4 2 2 0,6-2-2 0,-2 0-1 0,2 2-1 15,19-8 7-15,-1-3-4 0,-1 1 0 0,-4 0 0 16,-7 12 0-16,-4 0 0 0,-4-2-1 0,-2 2 2 16,2-6-5-16,3 4 2 0,20-4 0 0,-12 4-4 15,8 3 7-15,0-10 1 0,-9 10-3 0,-5-3-3 16,12 6 3-16,-9-6-4 0,-6-2 5 15,1 2-3-15,-3-2 1 0,23 2-1 0,-2 13 1 0,-10-17 2 16,8 8-6-16,-8-1 4 0,-11-3 0 16,23 10-1-16,0-10 0 0,-4-6-3 0,5 15 4 15,-5-3-4-15,0-2 5 0,-15 1 2 0,13-3-5 16,7 11 7-16,-12-13-4 0,9 2 0 0,-16-2 1 16,18 0-5-16,-14-2 2 0,-5 2 3 0,-2-2 0 15,21 2 1-15,1 1-2 0,-7 5 4 0,-5-10-5 16,5 14 0-16,-6-14 2 0,-4 2-5 0,-5-2 3 15,0 2 0-15,21-2 0 0,3 2 0 0,-1-2 1 16,-2 2-4-16,-8-8 6 0,-4 8 0 0,12-7-3 16,-2 1-1-16,1 0 3 0,-12 8 0 0,16-6-3 15,3 8 0-15,-9-11-2 0,-10 1 5 0,11 4 2 16,-2-8-3-16,-12 16-1 0,18-8 0 0,-3 0 1 16,-1 0-1-16,4-7-1 0,-1 3 1 0,-14 6 3 15,16-6-1-15,-1-1 0 0,1 3-5 0,-3 2 1 16,2-2 3-16,1 2 4 0,-1-1-5 0,1-5 0 15,-1 8-1-15,-4-2 1 0,5 2 0 0,-7 6-1 16,4-8 4-16,5 2-2 0,-7-2-4 0,4 0 2 16,-8-4-2-16,9 6 3 0,-1-2-1 0,1-3 2 15,-1 5-1-15,7 0 4 0,-5 0-7 0,-1-4 3 16,1-2 0-16,-1 16-3 0,-3-10 4 0,5 0-1 16,-1 0 3-16,-3-4-4 0,3 6 0 0,1-2 1 15,-5 0 3-15,5-4-2 0,-5 6 1 0,2-2-3 16,1-4 3-16,-3 0-2 0,1 12 4 0,1-16-4 15,-4 3-1-15,7 10 2 0,-5-3 0 0,-10 0 1 16,8 0-1-16,0-2 0 0,-10 2 2 0,-5 0-6 16,16-8 3-16,-12 8 4 0,-3 0 0 0,-5-2-4 15,21 2-4-15,-8-2 4 0,-13-4 0 0,30 6-2 16,-26-2 5-16,-3 0-4 0,20 2 0 0,-15-2 2 16,-5-4-3-16,-10-4 1 0,-3 10 4 0,8-4-2 15,8-13 4-15,-10 9-5 0,0 3 1 16,-17-1 4-16,4 0-7 0,-2 2 9 0,-4 2 24 0,-1-6 6 15,-14 6 2-15,22-9-2 0,-14 5-6 0,-8 4-1 16,6-11-4-16,-6 11-1 0,0 0-3 16,0 0-2-16,-4-18-2 0,4 18-2 0,-19-17-4 15,11 6 0-15,-3 1-2 0,-2 1 2 0,3 1-5 16,-1-3 2-16,1 3-1 0,-3-3-3 0,0-1 0 16,-10-1 1-16,2-2 2 0,4 7-3 0,0-7-3 15,2 3-2-15,7 1 5 0,-3 3-2 0,5 1-4 16,-3-3 1-16,9 10 0 0,-16-13-2 0,9 9-2 15,7 4-1-15,-12-13 1 0,12 13-4 0,-9-6-3 16,9 6 2-16,0 0-1 0,0 0 1 0,0 0 1 16,0 0-2-16,0 0 3 0,0 0 2 0,0 0-1 15,0 0-4-15,0 0 5 0,32-6-1 16,-32 6 3-16,29 12 2 0,-14-7-2 0,15 5 2 0,-9-1 1 16,6-1-2-16,1 7 2 0,2-5-2 15,-3-1-3-15,3-1 4 0,1 0-2 0,-3 5 2 16,-5-2 1-16,2-3-2 0,-5-2 0 0,-4-1 1 0,-3-1 4 15,0 0 0-15,-3 0 2 0,1 0 3 16,-3 1 2-16,-8-5 17 0,15 6 18 0,-15-6 1 16,0 0-5-16,0 0 1 0,11 6-9 0,-11-6-8 15,0 0 3-15,0 0-7 0,0 0 8 0,-26 17-11 16,12-11-2-16,1 3 3 0,-8 3-7 0,4-1 0 16,-11 2-1-16,3-3 0 0,6-2-7 0,0 5-3 15,0 4-17-15,4-9-26 0,2 5-27 0,1 6-28 16,-1-4-27-16,5 1-36 0,-1-5-28 0,3 2-41 15,6-13-488-15,-13 23 239 0,13-23 158 0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4.9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970E14-F211-4BAA-AEF9-EF7A9DF20E56}" emma:medium="tactile" emma:mode="ink">
          <msink:context xmlns:msink="http://schemas.microsoft.com/ink/2010/main" type="writingRegion" rotatedBoundingBox="11776,15914 13201,15914 13201,17092 11776,17092"/>
        </emma:interpretation>
      </emma:emma>
    </inkml:annotationXML>
    <inkml:traceGroup>
      <inkml:annotationXML>
        <emma:emma xmlns:emma="http://www.w3.org/2003/04/emma" version="1.0">
          <emma:interpretation id="{093A3661-CDEE-441F-84D6-C357DA7956F0}" emma:medium="tactile" emma:mode="ink">
            <msink:context xmlns:msink="http://schemas.microsoft.com/ink/2010/main" type="paragraph" rotatedBoundingBox="11776,15914 13201,15914 13201,17092 11776,17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DC0E07-159F-4702-A4B0-241EF2AD9EEE}" emma:medium="tactile" emma:mode="ink">
              <msink:context xmlns:msink="http://schemas.microsoft.com/ink/2010/main" type="line" rotatedBoundingBox="11776,15914 13201,15914 13201,17092 11776,17092"/>
            </emma:interpretation>
          </emma:emma>
        </inkml:annotationXML>
        <inkml:traceGroup>
          <inkml:annotationXML>
            <emma:emma xmlns:emma="http://www.w3.org/2003/04/emma" version="1.0">
              <emma:interpretation id="{711149AB-E6C9-42C6-A3D3-9FA2796C6222}" emma:medium="tactile" emma:mode="ink">
                <msink:context xmlns:msink="http://schemas.microsoft.com/ink/2010/main" type="inkWord" rotatedBoundingBox="11776,16535 13201,16535 13201,17092 11776,17092">
                  <msink:destinationLink direction="with" ref="{27025B32-9618-4AD1-B1D2-DEF9B60E038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-1 158 43 0,'0'0'120'0,"0"0"-4"0,0 0-18 0,0 0-2 16,0 0-11-16,0 0-18 0,0 0-3 0,0 0 7 15,0 0-20-15,0 0 9 0,2 25-15 0,-2-25-2 16,-2 21-4-16,2-21-5 0,4 25 5 0,0-8-6 16,2 0-7-16,-1 0 14 0,3 0 5 0,5 4 4 15,-1 0 3-15,3-2 2 0,2-1 9 0,2-5-8 16,0 4 5-16,2-9 7 0,3 1 0 0,-3-7-5 16,0-2-11-16,0-2 1 0,7-2-5 15,1-5-7-15,18-12-4 0,-13 6 1 0,-5-1-5 16,-4-1-2-16,-3 0-7 0,14-13 1 0,-9 9 0 0,-6 2-2 15,-2-4-3-15,-4 6 0 0,0 3 2 0,-5-5-5 16,1-2 1-16,-7 2-2 0,0-2-4 0,-4 8 1 16,0 1-4-16,0 12 2 0,-4-24-5 0,4 24 1 15,-2-14 0-15,2 14-8 0,0 0 3 0,-8-11-3 16,8 11 8-16,0 0-6 0,0 0-4 0,-15-2 3 16,15 2-2-16,0 0 0 0,-6 15 2 0,6-15 2 15,-3 12-4-15,3-3 0 0,0-9 4 16,5 19 2-16,-1-2-3 0,2-3-3 0,1 1 3 15,1 0-2-15,5 6 1 0,-1-2 1 0,-1-5 2 16,2-1 0-16,-3-2 5 0,3-1 6 0,2-4 4 0,0-3 7 16,-3 1-2-16,5 0 3 0,0-4-1 0,-4 0 0 15,-3-2 0-15,7-2 5 0,-6-1 0 16,1-3 0-16,-1 0 6 0,0-1-3 0,-1 1 1 16,1-1 2-16,-3-1-3 0,-1-1 3 0,-3-3-6 15,-4 14-2-15,2-24-8 0,-2 8 1 0,0 16 1 16,-4-32-5-16,-3 17-2 0,-3 3 0 0,1-1-1 15,-1 0-7-15,1 3-1 0,-1-3-2 0,-1 5-6 16,11 8-13-16,-17-11-12 0,7 3-13 0,10 8-13 0,-15-2-16 16,15 2-11-16,0 0-21 0,0 0-19 15,-17 6-20-15,15 1-30 0,2-7-38 0,0 0-437 16,0 0 216-16,6 27 144 0</inkml:trace>
          <inkml:trace contextRef="#ctx0" brushRef="#br0" timeOffset="444.0462">1234 149 45 0,'10'-6'194'0,"-10"6"-14"0,0 0-21 16,13-2-14-16,-13 2-16 0,0 0-16 15,13-6-7-15,-13 6-18 0,10-3-5 0,-10 3-6 16,0 0-11-16,19-4-6 0,-19 4-2 0,15 0-12 0,-15 0-3 16,15 0 1-16,-15 0-9 0,12 4-2 0,-12-4-1 15,15 3-5-15,0 3-4 0,-4 0 2 0,-1 3 1 16,-3-3-8-16,3 0 6 0,-6 5-4 0,1-3-1 16,-1 5-4-16,-4-3-2 0,2 3 5 0,-2-13-2 15,-6 31 0-15,3-14 8 0,-3 2 5 0,-9 6 7 16,-2-3 10-16,-2 1 1 0,2-4 2 15,0 0-1-15,3 2 0 0,-1-5 1 0,0 3-7 16,2-6-1-16,-1-3 4 0,5-1-2 0,1-1-6 16,-1-1-2-16,3-1-5 0,2 0-1 0,-1-2-6 15,1 3-2-15,4-7-3 0,-4 6 3 0,4-6-6 16,0 0-1-16,0 0 1 0,6 13-1 0,-6-13-2 16,7 4-4-16,-7-4-1 0,0 0-6 0,21 6-1 15,-21-6-13-15,19 0-17 0,-2 2-35 0,-2 0-16 16,-5-2-19-16,7 0-28 0,2 0-26 0,0-2-55 15,0 0-480-15,-4-2 231 0,2 0 152 0</inkml:trace>
        </inkml:traceGroup>
        <inkml:traceGroup>
          <inkml:annotationXML>
            <emma:emma xmlns:emma="http://www.w3.org/2003/04/emma" version="1.0">
              <emma:interpretation id="{C246CC32-5BB7-4C6D-85E1-142D65157750}" emma:medium="tactile" emma:mode="ink">
                <msink:context xmlns:msink="http://schemas.microsoft.com/ink/2010/main" type="inkWord" rotatedBoundingBox="12975,15914 13165,15914 13165,16303 12975,16303"/>
              </emma:interpretation>
              <emma:one-of disjunction-type="recognition" id="oneOf1">
                <emma:interpretation id="interp1" emma:lang="" emma:confidence="0.5">
                  <emma:literal>)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768.2308">1206-606 82 0,'-2'-4'178'0,"2"4"-22"0,0 0-10 0,-6-11-22 16,6 11-13-16,0 0-6 0,0 0 2 0,0 0 5 15,0 0-20-15,0 0-4 0,0 0-10 0,36 7-5 16,-24-1-10-16,-1 6-5 0,2-1-3 0,-3 2-5 16,1-5-3-16,10 11-6 0,-11-2-3 0,3 4-2 15,2 0-3-15,-2 0-3 0,-1 8-3 0,-5-1-21 16,-3-7-33-16,-2 10-41 0,-2 3-65 0,-2-2-437 16,-2-1 190-16,-1-4 126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8.1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4E7535-84C2-4538-BABE-FCE9150BFE55}" emma:medium="tactile" emma:mode="ink">
          <msink:context xmlns:msink="http://schemas.microsoft.com/ink/2010/main" type="inkDrawing" rotatedBoundingBox="5737,13674 7479,13677 7477,14863 5734,14860" hotPoints="7540,14166 6755,14880 5789,14438 6575,13723" semanticType="enclosure" shapeName="Ellipse"/>
        </emma:interpretation>
      </emma:emma>
    </inkml:annotationXML>
    <inkml:trace contextRef="#ctx0" brushRef="#br0">541 203 3 0,'-27'10'101'0,"-1"-1"6"16,1 1-8-16,-1 1-21 0,-1-1 3 0,-9 9-3 15,-1-4-8-15,10 0-2 0,3 6 5 0,1-7-6 16,-9 16 4-16,5-11-12 0,5-2-8 0,5 0-7 0,-14 14-8 16,9-14 4-16,9 4 0 0,3-6-6 15,-1-1-1-15,2 10-4 0,3 1-4 0,2-4-4 16,-1-4 3-16,3 4-10 0,-2 2 7 0,8 2-9 0,-2 0 3 16,6 7-4-16,3-5 1 0,-1-2 12 0,3 5 17 15,10 12-1-15,4 0 1 0,7-8 3 16,4-1-5-16,2-1 0 0,4-5-4 0,-4 1-2 15,7-9-4-15,-3 2 0 0,2-5 0 0,3 1-6 16,-7-6 9-16,9 1-10 0,-7-7 5 0,7 5-1 16,-7-8 0-16,-2 5-6 0,-4-5 5 0,2 2-4 15,-2 0-1-15,26 0-5 0,-20-8 2 0,0 4 0 16,-8-2-3-16,4 0 0 0,-2 0-2 0,0 0-1 16,4 0 1-16,9-11 2 0,-7 7-1 0,-10 1-3 15,-1-5 3-15,22-3-1 0,-12 3 2 0,-12 1-2 16,-4-5 4-16,1 1-2 0,-1 0 4 0,1-1 2 15,-1-1 2-15,-8-2 2 0,2 2 4 0,2-1 6 16,-8 1 1-16,4-2 0 0,0 0-3 0,-3-2 1 16,-3 5 0-16,6-5-7 0,-4 2 0 0,-5 0-5 15,-4 0 0-15,5-8 4 0,-3-3-1 0,-4-3-3 16,0-1-6-16,-4-1 2 0,0-3 0 0,-4 0-11 0,-3-19 3 16,3 13-1-16,-5 9 0 0,3 3-4 0,-9-16 3 15,4 10-4-15,-6 9 0 0,-4-15-2 16,4 8-2-16,-11-2 6 0,-1 7-6 0,7 2 1 15,-1 6-3-15,2 4 2 0,-3 0-2 0,3 2 0 16,0 0 2-16,-19-6-1 0,3 13-2 0,8-9 2 16,1 9-2-16,-2-1 1 0,3 1-7 0,-5 2-3 15,0 1-3-15,0-1-1 0,3 2-2 0,-1 2-7 0,4 4-11 16,-5-2-10-16,3 0-20 0,-2 6-19 16,5 5-16-16,-3-3-36 0,5 1-22 0,-3 3-549 15,5-3 235-15,0 1 158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7.3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493001-4BC3-41BC-96BC-E9C5F58E8CBA}" emma:medium="tactile" emma:mode="ink">
          <msink:context xmlns:msink="http://schemas.microsoft.com/ink/2010/main" type="inkDrawing" rotatedBoundingBox="6215,14180 6817,13999 6966,14494 6364,14675" semanticType="enclosure" shapeName="Other"/>
        </emma:interpretation>
      </emma:emma>
    </inkml:annotationXML>
    <inkml:trace contextRef="#ctx0" brushRef="#br0">113 145 72 0,'0'0'112'0,"2"-15"-13"0,-2 15-2 0,0 0 0 0,0 0-17 16,0 0 3-16,0 0-10 0,0 0 2 15,0 0 4-15,0 0-7 0,0 0-10 0,0 0-9 0,0-14-6 16,0 14 7-16,0 0-12 0,0 0-3 0,0 0-2 16,0 0-4-16,0 0-6 0,0 0-7 0,0 0 9 15,0 0-4-15,0 0-6 0,-34 18-3 0,26-9 6 16,8-9-6-16,-15 17 1 0,7-5-2 0,1-3-4 16,-1 6 8-16,2-3-14 0,-3 3 7 0,3 2 0 15,2 0-2-15,-1 4 0 0,3 0-12 0,0-5 7 16,0 1-4-16,2-2 7 0,2 4-7 0,2-2 9 15,-2-3 4-15,5 3 9 0,1 0 3 0,5 4-6 16,-5-2 0-16,5-6 1 0,4 8 0 0,-2-9 6 16,0-1 1-16,8-1 2 0,-4-1-6 15,0-7 4-15,-2 2 10 0,2-2-2 0,2 0 0 16,-2-4-5-16,11-2 2 0,-3-4-2 0,3 1-3 16,-5-1 0-16,3-5-5 0,-3 3 1 0,-2-5-3 15,3-2-2-15,-5 2 1 0,0 3-4 0,0-5 5 16,-8-2 0-16,6 4 4 0,-4 1 4 0,2 5 7 15,-9-5-4-15,-2-1 3 0,1 0-5 0,-1 0-3 16,-6-2-4-16,2-4 1 0,-2 5 0 0,-2-12-5 16,0 3 2-16,-7 2-3 0,1 2 1 0,-7 2-2 15,2-4 0-15,-3 4-6 0,-1 2 0 0,0 0 1 16,-4 2-1-16,-3 1-3 0,3 3-1 0,-2-1 3 16,4 7-3-16,-7-3-4 0,5 8-1 0,0 0 0 15,2 0 0-15,2 4-2 0,0 0 2 0,-2 1-1 16,-4 3-5-16,2 5-6 0,4-7-13 0,2 2-19 15,5 3-20-15,-1 4-22 0,3-3-24 0,-3-3-37 16,5 5-25-16,1-1-41 0,1 0-439 0,0-3 216 16,4-10 146-16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19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17BD74F-4644-42D2-BCCA-B2C34BFF7EDC}" emma:medium="tactile" emma:mode="ink">
          <msink:context xmlns:msink="http://schemas.microsoft.com/ink/2010/main" type="inkDrawing" rotatedBoundingBox="5560,13114 8131,13323 7956,15469 5385,15260" semanticType="enclosure" shapeName="Other"/>
        </emma:interpretation>
      </emma:emma>
    </inkml:annotationXML>
    <inkml:trace contextRef="#ctx0" brushRef="#br0">459 208 66 0,'-17'4'75'0,"0"3"3"0,2 1-2 15,-8 5 5-15,2 1-4 0,-15 14 2 0,12-9-2 16,5 2-1-16,-4-4-12 0,4 4 2 0,-13 14-15 16,9-5 7-16,0-7-8 0,8-2-8 0,2 4 2 15,-2-6-9-15,1 6-7 0,1 3 5 0,2-1 3 16,-3 26-5-16,3-15 5 0,3-5 2 0,-7 24-7 16,4-15-1-16,-2 6-10 0,5-8 4 0,2-2-1 15,8-2 0-15,-4-4 0 0,2 6-7 0,2 20-6 16,2-11 7-16,-4-5 1 0,6-6-13 0,7 14 11 15,-7 7-4-15,3-15-1 0,6 11-10 0,2-7 8 16,-3 0-5-16,5-4 13 0,-6-4-1 0,8 2 0 16,-4-6 7-16,0-5 11 0,11 11-2 0,-1-4-9 15,-4 0 7-15,7-1-6 0,4-5 3 0,-9-3-7 16,11-2 3-16,-6-1-6 0,-3-8 4 0,-1-1-5 16,18 8 0-16,-2-4 4 0,-8-2-3 0,-2-4-1 15,-5-3 4-15,3 3-4 0,4-5 0 0,17 5 7 16,-11-5-4-16,-2-1 5 0,-9-3-1 0,5-2-7 15,0 0 6-15,2 0-3 0,2-4-2 0,0 2-1 16,19-6-1-16,-10-1 1 0,-9 1-2 0,15-9 2 16,-5 3-3-16,3-5-2 0,-4 2-3 0,5 0 2 15,1-4-3-15,-10 1 2 0,9 3-3 0,-3-8 1 16,-4 4 0-16,-3-2-5 0,0-5 4 0,0 5-2 16,1-6 1-16,-5 4-2 0,-6 2 1 0,8-2-1 15,-11 2 3-15,9-5-3 0,0 1 4 0,0 2 8 16,-4-4 3-16,-6 8 2 0,-7 2-2 0,15-10-2 15,-6 6 1-15,-7-3-1 0,2 8-3 0,-4-1 1 16,-2 0 0-16,0-4-3 0,3 2 3 0,-3 2 2 16,-3-2 2-16,4 7 2 0,-4-9-5 0,-1 4 17 15,-2 2-1-15,0-2 5 0,4 0-1 0,-5 3 1 16,-3-1 2-16,-3 2-2 0,0 3-1 0,1-5-3 0,-1 2 1 16,-2-1-1-16,3 1-1 0,-3 0 0 0,-2-3-8 15,0-1-2-15,-2 0 2 0,0-6 1 0,-2-2-10 16,-2-1 4-16,0-1-14 0,-5 0 7 15,3-5-3-15,-1 0 4 0,3 9-13 0,-9-2 11 16,1-2-5-16,3-1 4 0,-18-5-3 0,10 1 0 16,2 5 2-16,0 2-1 0,3 4-5 0,-3-3 0 0,-6 3-2 15,4-2 4-15,-2 2-4 0,-13-15 1 16,4 11 2-16,-1-4-4 0,3 1-3 0,3 9 5 16,-11-8-6-16,11 6 8 0,-15-6 0 0,11 4-4 0,-7-5 1 15,2 7-3-15,-6-4 2 0,0 0-6 0,6 1 5 16,-4-1-2-16,-2-2 4 0,-4 2-9 15,4-1 0-15,-7 1-4 0,12 8 3 0,-8-6-6 16,-5 0 1-16,1 8 3 0,1-6 0 0,6 4-5 16,0 9 4-16,2 0-1 0,-17-3-4 0,-4 5-5 15,-2 2 4-15,-3 8-7 0,5 2 1 0,-8 0-6 16,-3 5 1-16,0 2-2 0,-3 5-4 0,-52 16-6 0,47-11-7 16,10 3-11-16,13-1-13 0,9 0-20 0,-7 0-16 15,9 1-20-15,-3 3-33 0,7-2-30 16,2 5-480-16,5 2 224 0,10-9 150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32:12.5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F6097DE-BD33-4A06-B31B-B224AE46D9A2}" emma:medium="tactile" emma:mode="ink">
          <msink:context xmlns:msink="http://schemas.microsoft.com/ink/2010/main" type="writingRegion" rotatedBoundingBox="23752,10335 23769,10335 23769,10370 23752,10370"/>
        </emma:interpretation>
      </emma:emma>
    </inkml:annotationXML>
    <inkml:traceGroup>
      <inkml:annotationXML>
        <emma:emma xmlns:emma="http://www.w3.org/2003/04/emma" version="1.0">
          <emma:interpretation id="{207B5613-F8CC-46AB-BFFB-088B662FC8DF}" emma:medium="tactile" emma:mode="ink">
            <msink:context xmlns:msink="http://schemas.microsoft.com/ink/2010/main" type="paragraph" rotatedBoundingBox="23752,10335 23769,10335 23769,10370 23752,10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8BBB19-1497-464A-99AC-3E03C97E1559}" emma:medium="tactile" emma:mode="ink">
              <msink:context xmlns:msink="http://schemas.microsoft.com/ink/2010/main" type="line" rotatedBoundingBox="23752,10335 23769,10335 23769,10370 23752,10370"/>
            </emma:interpretation>
          </emma:emma>
        </inkml:annotationXML>
        <inkml:traceGroup>
          <inkml:annotationXML>
            <emma:emma xmlns:emma="http://www.w3.org/2003/04/emma" version="1.0">
              <emma:interpretation id="{69CCFAFA-B79C-45B0-ABC0-8FBDA1F3E53E}" emma:medium="tactile" emma:mode="ink">
                <msink:context xmlns:msink="http://schemas.microsoft.com/ink/2010/main" type="inkWord" rotatedBoundingBox="23752,10335 23769,10335 23769,10370 23752,10370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/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$</emma:literal>
                </emma:interpretation>
                <emma:interpretation id="interp4" emma:lang="" emma:confidence="0">
                  <emma:literal>!</emma:literal>
                </emma:interpretation>
              </emma:one-of>
            </emma:emma>
          </inkml:annotationXML>
          <inkml:trace contextRef="#ctx0" brushRef="#br0">0 35 56 0,'0'0'78'0,"0"0"-3"0,2-7-4 0,-2 7 0 15,0 0-19-15,0 0 20 0,0 0-22 0,4-8 3 16,-4 8-20-16,0 0 10 0,0 0-4 0,0 0-9 15,4-5-10-15,-4 5 16 0,0 0-21 0,0 0 4 16,0 0-1-16,0 0 17 0,0 0-29 0,0 0 3 16,0 0-5-16,0 0 10 0,5-7-12 0,-5 7 1 15,0 0 8-15,0 0 4 0,0 0-9 0,0 0 5 16,0 0-17-16,0 0 16 0,0 0-4 0,0 0 0 16,0 0-2-16,0 0-1 0,0 0-1 0,0 0-3 15,0 0 4-15,0 0-1 0,0 0-2 0,2-8-3 16,-2 8 15-16,0 0-11 0,0 0 10 0,0 0-11 15,0 0-1-15,0 0 10 0,0 0-8 0,0 0-2 16,0 0 3-16,0 0-12 0,0 0 11 0,0 0-1 16,0 0-6-16,0 0 12 0,0 0-1 0,0 0-1 15,0 0 1-15,0 0-4 0,0 0-8 0,0 0 11 16,0 0 0-16,0 0 3 0,0 0-10 0,0 0 9 16,0 0-7-16,0 0 13 0,0 0 1 0,0 0-18 15,0 0-3-15,0 0 16 0,0 0-20 0,0 0 6 16,0 0 8-16,0 0 1 0,0 0-9 0,0 0-16 15,0 0-21-15,0 0-27 0,0 0-227 0,0 0 99 16,0 0 66-16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20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4CD471-9A58-4B36-8212-B1D8B99B2187}" emma:medium="tactile" emma:mode="ink">
          <msink:context xmlns:msink="http://schemas.microsoft.com/ink/2010/main" type="inkDrawing" rotatedBoundingBox="4835,12620 9027,12724 8945,15999 4753,15895" semanticType="enclosure" shapeName="Other"/>
        </emma:interpretation>
      </emma:emma>
    </inkml:annotationXML>
    <inkml:trace contextRef="#ctx0" brushRef="#br0">605 435 19 0,'-22'15'93'0,"1"-2"-5"15,0 2-12-15,4 1 16 0,-6 3-7 0,-9 15 1 16,5-9-3-16,-3 13-5 0,3-4 8 0,-3 2-8 16,3-3-6-16,3-3-2 0,1 8-12 0,-2-3 1 15,-5 3-3-15,11-8-4 0,2-5-10 0,4 4-6 16,-10 11-1-16,2-2-5 0,2 4 0 0,0-10-12 15,6 4 2-15,5-5 2 0,-7 24-3 0,2-7-3 16,5-8 0-16,-5 17-2 0,9-13 7 16,-5 7-5-16,1-9 2 0,4-7-14 0,2 1 4 15,2 2 4-15,2-2-7 0,0 0-2 0,0 4 4 0,2-2-9 16,-2-5 14-16,9 26-7 0,-7-13 3 16,0-8-8-16,11 15 1 0,-4-3 3 0,1 3-5 0,1-15 4 15,4 8-1-15,4 2-3 0,-2 3 4 16,0-7 4-16,0 0-1 0,-6-6 4 0,8 6-7 15,2 1-9-15,9-3 9 0,-6-7-2 0,-3 7-2 0,4-6 5 16,7 0-1-16,-2-2-7 0,-11-7 6 16,13 9 7-16,0-3 0 0,2-3 6 0,-3-1-2 15,3-1 3-15,0 1-1 0,-4-12 4 0,6 6-3 16,-2-6 0-16,4 8 1 0,5-4 1 0,-1 2-7 0,1-4 2 16,1 0-4-16,3 0 13 0,-9-8-3 15,8 6-1-15,5-9-1 0,-4 5-2 0,0 1-1 16,-7-7-2-16,-6-1 1 0,0 0-4 0,0-2 6 15,19 3-2-15,-9-3-3 0,-6 0 0 0,18 7-6 0,-12-9 5 16,9 6 4-16,2-1-5 0,-2-1-2 0,-8-2 7 16,-7-2-6-16,-6-2-2 0,23 4-2 15,4 7 3-15,-6-3 0 0,-8-4-3 0,-7 1 2 16,19-3-1-16,-2 4-1 0,4-6-1 0,-1 4 1 16,-16-2 3-16,-6-6-2 0,0 6 3 0,0-4 1 15,0 0 8-15,-2 0 10 0,21-9-1 0,0-5 6 16,-4 1 2-16,0 0 8 0,-4-2 2 0,2-4 0 15,-1 2-4-15,-7-8 2 0,5 4-8 0,-3-2 1 0,-3-1-2 16,0-1-2-16,-2 0 5 0,1-3-4 16,-3-1-2-16,0 3 0 0,0-3-5 0,0 1 4 15,0 1-7-15,0-5 1 0,2-2-4 0,-2 1 4 16,-4-3-2-16,-6 4 6 0,5-2 2 0,1 1 0 0,-6 1 4 16,4 0 4-16,-3-4-4 0,-1 1-7 0,-3-1 6 15,3 4-8-15,-5-6-2 0,8 0 1 16,-9 9-7-16,-5 1-4 0,6-8 6 0,-6 2-2 15,6 1 11-15,-10-1 2 0,-3 6 3 0,3 1-15 16,-2 4 7-16,-3-7 1 0,0-1 2 0,3-24-11 0,-3 21 10 16,-1-2-14-16,-7 7 3 0,2-1-1 15,2-4-8-15,-4-2 6 0,0-2 0 0,-4 3 3 16,0-18-5-16,-11 2-1 0,4 3 1 0,1-1 2 16,-1 7-10-16,3 6 4 0,-3-12 4 0,-4 1-9 15,-2 5 1-15,-4-2 1 0,4 2-6 0,3-3 2 0,-5 3 5 16,-7-2-5-16,1 2 9 0,-3 4-6 15,7 0-2-15,-6 0 4 0,-1 0 0 0,-1 2-9 16,-3 0-3-16,0 7 2 0,-2-9-1 0,-2 2-7 16,-2 4 11-16,-6 5-7 0,-1-1-4 0,-1 1 3 0,-5-1-4 15,-2 3 0-15,3 2 1 0,-1-1 10 0,-6 7-3 16,2-8-3-16,0 6 2 0,-5 0 3 0,-1 2-10 16,-4 0 10-16,1 2-4 0,9-2 2 15,-10 3-3-15,-5-1-2 0,8 4-4 0,-1-2 1 16,-9 1 2-16,0 3 0 0,0-4-7 0,-4 1-5 15,0 9-3-15,0-1 2 0,-9 0-2 0,3 4-5 16,-62-11-6-16,34 5-6 0,19 14-4 0,11-2 0 0,-3 3 4 16,-54 18-1-16,31-15-5 0,28 7-10 15,14 0-11-15,-1 0-21 0,4 6-15 0,1 4-19 16,1 5-23-16,-49 33-36 0,15-2-499 0,19-12 228 16,17-3 152-16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08.5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94FDD3-FDE2-4395-A1F6-E345F8368E0F}" emma:medium="tactile" emma:mode="ink">
          <msink:context xmlns:msink="http://schemas.microsoft.com/ink/2010/main" type="inkDrawing" rotatedBoundingBox="3722,10119 3916,12076 3110,12156 2917,10198" semanticType="callout" shapeName="Other">
            <msink:sourceLink direction="with" ref="{58F4DD70-F0BB-46E0-BFF7-FB0CE94ED591}"/>
          </msink:context>
        </emma:interpretation>
      </emma:emma>
    </inkml:annotationXML>
    <inkml:trace contextRef="#ctx0" brushRef="#br0">418 38 24 0,'0'0'88'0,"0"0"-22"16,-4-13 6-16,4 13-9 0,-10-13-12 0,10 13 0 15,-9-4-15-15,9 4 2 0,0 0-3 0,-15-6-1 16,15 6-2-16,0 0 1 0,-14-6-4 0,14 6 2 16,0 0-4-16,-17 4-3 0,17-4-4 0,-13 4-17 15,0 0 12-15,3 0 8 0,10-4-11 0,-19 15-3 16,10-4 6-16,-1-3-8 0,-1 1-7 0,0 1 5 16,5 1 18-16,-7 8-24 0,1-5-2 15,5 3 12-15,-5 8 6 0,-1-6-12 0,5 9 10 16,-1-1 5-16,1 5-14 0,1-5-3 0,1 4 8 15,4 3 8-15,-5 2 1 0,5 0-15 0,2-1 11 16,2 1-11-16,1 4 1 0,1 21 15 0,-2-12 1 0,0-5-11 16,0 15 13-16,5 0-14 0,-1-3 6 15,7 3 16-15,-5-6 5 0,7 2-1 0,-11-11-8 16,15 10 5-16,-13-14-5 0,9 9-4 0,-6-13 9 0,3-5-21 16,-1-1 8-16,0-3 9 0,-9-4-10 15,10 0 0-15,-1 0 0 0,-3 0-6 0,-1-4 1 16,-1-4 0-16,0-2 8 0,1-1-6 0,-1 1 3 15,0-5-11-15,-3 1 6 0,-3-9-1 0,8 12 0 0,-8-12-3 16,6 11-3-16,-6-11-11 0,0 13 27 16,2-11 14-16,3 2 9 0,-5-4 9 0,0 0 6 15,0 13 9-15,0-13 3 0,0 0-9 0,0 10-5 16,0-10-6-16,0 0-3 0,0 0-7 0,0 0-6 16,0 0-2-16,-15-2-2 0,15 2-7 0,-19-13-1 15,6 7 1-15,-4-9-5 0,-2 1-1 0,-2-5-6 16,-17-7 4-16,17 3-3 0,-2 4-4 0,4-2 1 15,-3 7-3-15,1-3-1 0,2 4-1 0,4 0 0 16,1 3 2-16,1-1-2 0,0 3 0 0,3 0-2 16,3 1 0-16,-5-1 0 0,5 6-2 0,3-5 0 15,-2 3-3-15,6 4-4 0,-11-6 2 0,11 6 0 0,-8-2 2 16,8 2-2-16,0 0 3 0,-2 12-2 16,2-12-1-16,4 15 1 0,2 0 1 0,7 8 0 15,0 2 1-15,-1 3-2 0,11 16 0 0,1-4 2 16,1-13-2-16,5 15 3 0,-5-4 3 0,9 0-2 15,-7 0 2-15,-1-2-3 0,1 4 5 0,-8-13 1 0,2-4 3 16,-6-6-1-16,0 4 3 0,2-2-1 16,0-2 2-16,0 2 4 0,-2-7 4 0,-5-3-3 15,1-1 7-15,-1 1 9 0,-1-3 17 0,-9-6 5 16,17 10-4-16,-7-5 11 0,-10-5 7 0,17 0-6 16,-17 0-6-16,0 0-4 0,23-11-12 0,-6-4 2 15,-2 1-2-15,2-7-3 0,2 0-6 0,-6-7-7 16,12-10-16-16,-2-4-17 0,-1-2-34 0,-3-2-41 15,2 2-51-15,0-5-36 0,6 3-57 0,-3 2-655 16,-5 12 294-16,-7 1 196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25.0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AC008C-C562-4A70-9981-F5EE895BC310}" emma:medium="tactile" emma:mode="ink">
          <msink:context xmlns:msink="http://schemas.microsoft.com/ink/2010/main" type="writingRegion" rotatedBoundingBox="4274,10752 13145,10996 13096,12791 4225,12546"/>
        </emma:interpretation>
      </emma:emma>
    </inkml:annotationXML>
    <inkml:traceGroup>
      <inkml:annotationXML>
        <emma:emma xmlns:emma="http://www.w3.org/2003/04/emma" version="1.0">
          <emma:interpretation id="{652BEB65-7E5F-4A02-B7B9-EBD6EFE9F39F}" emma:medium="tactile" emma:mode="ink">
            <msink:context xmlns:msink="http://schemas.microsoft.com/ink/2010/main" type="paragraph" rotatedBoundingBox="4274,10752 13145,10996 13096,12791 4225,125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3D4942-774F-4314-B89D-3BAFFAD40A6C}" emma:medium="tactile" emma:mode="ink">
              <msink:context xmlns:msink="http://schemas.microsoft.com/ink/2010/main" type="line" rotatedBoundingBox="4274,10752 13145,10996 13096,12791 4225,12546"/>
            </emma:interpretation>
          </emma:emma>
        </inkml:annotationXML>
        <inkml:traceGroup>
          <inkml:annotationXML>
            <emma:emma xmlns:emma="http://www.w3.org/2003/04/emma" version="1.0">
              <emma:interpretation id="{58F4DD70-F0BB-46E0-BFF7-FB0CE94ED591}" emma:medium="tactile" emma:mode="ink">
                <msink:context xmlns:msink="http://schemas.microsoft.com/ink/2010/main" type="inkWord" rotatedBoundingBox="4271,10879 10049,11038 10004,12705 4225,12546">
                  <msink:destinationLink direction="with" ref="{1F6E4F37-5B09-40AC-A2EE-1876CE3DE66D}"/>
                  <msink:destinationLink direction="with" ref="{0194FDD3-FDE2-4395-A1F6-E345F8368E0F}"/>
                  <msink:destinationLink direction="with" ref="{03B886C0-E49A-4251-982C-D69D4467414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-7313 1093 60 0,'0'0'106'0,"0"0"-8"0,0 0-6 0,-11-9-7 0,11 9-8 16,0 0 2-16,0 0-18 0,-8-8 1 0,8 8 13 15,0 0-12-15,-6-13-12 0,6 13 6 0,0 0-2 16,-7-12 3-16,7 12 2 0,-6-9-6 15,6 9 1-15,0 0-7 0,-6-10-1 0,6 10-4 16,0 0 4-16,-9-11 3 0,9 11-9 0,0 0-8 16,-10-6 3-16,10 6-7 0,0 0-5 0,0 0-2 15,0 0-5-15,0 0-3 0,0 0-5 0,-22 12 6 16,14-3-4-16,6 1 5 0,0 5 1 0,0 4-5 16,-3-2-2-16,5 2-2 0,0 0 3 0,3 2-4 15,-1 1-5-15,0-3 10 0,0-3-8 0,6 10 3 0,1-5 11 16,-5-4-1-16,2-4 0 0,3 1 5 15,-1-1 3-15,3-5 6 0,-1 5 13 0,-1-9 5 16,6 1 0-16,-3-3 0 0,-12-2-8 0,30-4 2 16,-17 1-5-16,1-1-3 0,1-4-1 0,2-1-3 15,2-6-4-15,-4-1-1 0,2 1-4 0,0-2 0 16,-2 0-5-16,-3 2 1 0,-1 0-2 0,-3 3 1 16,-1-1-3-16,-1-2-2 0,0 0 4 0,-1 1-4 15,-1 1-1-15,0-2 0 0,-2 5-2 16,2-1-2-16,-4 0-6 0,-2 1-1 0,0-1 2 0,2 11 0 15,-2-10-5-15,2 10-1 0,-4-9-1 0,4 9 0 16,0 0 0-16,0 0-1 0,-9-2-2 0,9 2 7 16,0 0-2-16,0 0 0 0,-8 17-1 0,6-11-4 15,2 7 4-15,0-13 2 0,2 23 1 0,2-6-3 16,0 0 3-16,1 0 0 0,1 0-1 0,4 6 1 16,-3-4-1-16,3-2 1 0,-1-2-1 0,1-2 1 15,7 4 1-15,-4-5 3 0,2 1-2 0,-3-5 3 16,3 3 2-16,0-5-3 0,0-2 6 0,0-1 4 15,-3-6-1-15,3 3-2 0,2-6 1 0,-4 2-1 16,-1-2-1-16,1-1 1 0,2-1 0 0,-2-1-3 16,8-5 2-16,-9 1-3 0,1 2 2 0,-2 1-3 15,-1-1 2-15,1-2 1 0,-1 3 0 0,-1-3 0 16,-5 1 2-16,0-1 0 0,-4 13-2 0,5-21-5 16,-5 21 4-16,2-15 0 0,-2 15-2 0,4-13-4 15,-4 13-4-15,0 0 1 0,2-12-5 0,-2 12 2 16,0 0 1-16,0 0-2 0,0 0 1 0,0 0 1 15,0 0 1-15,0 0-1 0,0 0-1 16,0 0-1-16,0 0 4 0,0 0-2 0,0 0-1 16,13 35 4-16,-11-24 0 0,0 4-2 0,2 2 3 15,5-2-3-15,-5-3 3 0,2 3 0 0,-2-2-1 16,3-1-1-16,1 1 4 0,5-2-5 0,-7-1-1 16,5 1 3-16,-3-1 4 0,3-1-2 0,-5-3 1 15,-6-6 2-15,15 6 5 0,-2 1-1 0,-13-7 1 16,19-2 0-16,-19 2 1 0,23-11-3 0,-10 7 1 15,-3-5 0-15,5 3-3 0,2 0 2 0,-7-3-3 16,1 1 3-16,8-7-3 0,-8 2 3 0,-1 5 0 16,1-1 2-16,-5 1-1 0,0-3-3 0,-6 11 3 15,5-16-1-15,-5 16-3 0,8-15-4 0,-8 15 1 16,4-11 0-16,-4 11-3 0,0 0-2 0,0 0-3 16,2-13 3-16,-2 13-5 0,0 0 5 0,0 0 0 15,0 0 1-15,0 0-5 0,0 0 4 0,0 0 0 16,0 0-1-16,0 0 1 0,0 0 1 0,3 43-1 15,-3-33-2-15,0-10 3 0,10 21 2 0,-1-6-4 16,-7-4 3-16,6 2 0 0,-4-1 2 0,3 1 1 16,3-3-2-16,1-1 5 0,-3-1 3 0,-1-1-2 15,3 1 5-15,1-6 6 0,4 0 1 0,-15-2-2 16,19 3 0-16,-19-3-2 0,19-7-2 0,-7 5-2 16,1-9 3-16,2 5 2 0,-5-2 0 0,1-3-3 15,2 3-12-15,-3-3 14 0,-3-2-1 0,1 1-3 16,0 3 1-16,-3-3 2 0,-1 1 1 0,2 0-6 15,-6 11-7-15,2-19 5 0,-2 19-5 0,-6-23-4 16,6 23-7-16,-6-19-1 0,-1 11-9 0,1-1-2 16,6 9-4-16,-13-10-3 0,1 3-1 0,5 1-5 15,7 6 3-15,-19-2-7 0,19 2 12 0,0 0-3 16,-14-2-1-16,14 2 3 0,0 0-2 0,-20 0 4 16,20 0-1-16,0 0-1 0,0 0 3 0,0 0 2 15,0 0 3-15,0 0 3 0,-14-2 3 0,14 2-3 16,0 0 2-16,0 0 6 0,0 0-3 0,0 0 6 15,0 0-4-15,25-22 2 0,-25 22 4 0,0 0-2 16,11-10-2-16,-11 10-2 0,10-4 5 0,-10 4 2 16,0 0-1-16,11-9 0 0,-11 9 3 0,0 0 0 15,0 0 2-15,0 0 0 0,0 0 4 0,21 11 1 16,-21-11-7-16,8 15 2 0,-1-3-2 0,-1-1 2 16,0 2 0-16,-1-1 4 0,1 5-2 0,0-4 4 15,1 4-2-15,5 6-4 0,-5-6 3 0,1-2 1 16,1-3 10-16,-1-3 3 0,0 1 1 0,3-1 8 15,-5-3 0-15,7 1 4 0,-4-3 0 0,-9-4-5 16,21 8-1-16,-11-8-1 0,-10 0-3 0,24-2 3 16,-10-4-11-16,1 2 7 0,0-5-4 0,0 3 0 15,-1-3-2-15,8-3 0 0,-3-5-1 0,0 2-11 16,-5 0 8-16,6 0-2 0,-8 1 1 0,5-3 0 16,-2 0 0-16,-5 0 1 0,-1 4-5 0,-1 0 2 15,1 1 0-15,-3 1-4 0,1 3-1 0,-7 8 2 16,6-17-2-16,-6 17 2 0,8-13-4 0,-8 13-2 15,7-6-5-15,-7 6 0 0,0 0 3 0,10-11-2 16,-10 11 1-16,7-4 2 0,-7 4-1 0,10-2 1 16,-10 2-2-16,9 0 1 0,-9 0 0 0,12 0 2 15,-12 0-1-15,13 0 0 0,-7 2 2 0,1-2 0 16,-7 0-8-16,14 0 10 0,-5 2-2 0,-9-2 3 16,17-4-1-16,-9 4 2 0,3-2 0 0,4 0-1 15,-1-3 1-15,-1 1 2 0,0 0 0 0,0-2-2 16,-1-1 0-16,-3 1-2 0,-1 2 1 0,-2-1 6 15,1 1 0-15,-7 4-1 0,10-8 0 0,-10 8 0 16,9-11 0-16,-9 11-4 0,6-10 3 0,-6 10-5 16,0 0-2-16,0 0-3 0,0 0-2 0,-10-21 0 15,10 21-3-15,0 0-2 0,-19-5-2 0,19 5-1 16,-19-2 1-16,19 2-2 0,-30 7 3 0,13-3 0 16,2 0 0-16,0 4 0 0,-1 1 3 0,1-3 2 15,-4 9 0-15,0-2 1 0,6-1-3 0,0-1 1 16,5 2 0-16,-1-1 7 0,1 1-2 0,2 0 0 15,3 1 2-15,1 5-3 0,4-2 3 0,-2 0-1 16,5 0 0-16,1-2 3 0,0 2 0 0,1 0-2 16,3-2 2-16,-3-3 1 0,7 7 4 0,3-4 3 15,-2-4 5-15,2 6-1 0,-2-5 4 0,2-7 3 16,-2-1 0-16,1 0-2 0,-3-4 2 0,4 0 1 16,-2 0-7-16,2-4 3 0,0 2-2 0,2-3-2 15,-4 1-2-15,6-8-1 0,-7 1 1 0,3 2-2 16,-2-1 3-16,-2-1-4 0,0 1 2 0,-1-1 0 15,-1 1-2-15,1-1 2 0,-3 1-2 0,-1-3 1 16,-1 2 3-16,-1-1-7 0,-4 1 0 0,0 0 0 16,0 3-3-16,1 2 2 0,-3 6 0 0,0-13-2 15,0 13-5-15,0 0 1 0,0-13 0 0,0 13-2 16,0 0 2-16,0 0-2 0,0 0 1 0,0 0 0 16,0 0-1-16,0 0 0 0,0 0 1 15,0 0-1-15,-17 24 1 0,17-24 0 0,0 16 0 0,2-7 2 16,-2-9 1-16,4 27 0 0,-2-12-4 15,4 2-1-15,-1 0 7 0,3-2-1 0,-2 0 0 16,3-5 0-16,-3 5 0 0,3-2 1 0,1-3 7 16,1-1 1-16,2-3 4 0,-1 0 1 0,3-4 0 15,0 1 0-15,-15-3 3 0,27-5-3 0,-12 1-3 16,0 2-3-16,4-4 0 0,-4-1 1 0,0-1 0 16,4-5 0-16,0-2-1 0,-7 5 0 0,1-1 1 0,-3 1-4 15,1-3 0-15,0 2 0 0,-5-3 2 16,2 3 3-16,-1 0-2 0,-5-1 0 0,-2 12 0 15,4-17-4-15,-4 17 0 0,2-17-4 0,-2 17-2 16,0-13 0-16,0 13-4 0,0 0 4 0,0 0-5 0,-2-19 1 16,2 19 1-16,0 0 0 0,0 0-3 0,0 0 6 15,0 0-1-15,0 0-1 0,0 0 3 16,0 0-5-16,0 0 4 0,0 0-1 0,0 0-3 16,0 0 0-16,-19 30 1 0,19-30 0 0,2 17 5 15,-2-17 0-15,0 19-2 0,0-19-1 0,4 25 3 16,1-10-2-16,1 0 0 0,0 0 2 0,3-3 6 15,-1 1-2-15,1-3 1 0,-3 3 6 0,5 0 4 16,-3-5-1-16,5-1-1 0,-1-1 3 0,1 0 9 16,0-4 0-16,-3 1-2 0,-10-3 3 0,19-3-5 15,-19 3 2-15,28-6-5 0,-13 0-3 0,-1-1-3 16,12-1 2-16,-11-5-3 0,8-2-3 0,0 3 3 16,-4-3-3-16,-2-2 4 0,-2 2-3 0,-5 1-2 0,1 1 4 15,2-6-11-15,-3 2 8 0,-1 0-6 16,3 0 5-16,-5 0-4 0,5 2 1 0,-7 5-2 15,3 1-6-15,-8 9 9 0,0-14-6 0,0 14-2 16,6-13-3-16,-6 13-2 0,0 0 4 0,3-11-3 16,-3 11 1-16,0 0 8 0,0 0-7 0,0 0-3 15,0 0 2-15,0 0 0 0,0 0 2 0,0 0 5 16,0 0-2-16,0 0 1 0,0 0 0 16,0 0 1-16,0 0-5 0,4 40 1 0,-2-29 1 0,4 6 0 15,-4-4-1-15,1 4 3 0,-1-3-3 0,-2 3 1 16,2 0 0-16,0 2 3 0,-2-4-3 15,2 0 3-15,2 2-4 0,-4-5 2 0,4 3-3 16,1-4 8-16,1-1-11 0,-6-10 7 0,0 17-6 0,0-17 1 16,2 11 3-16,-2-11-2 0,4 10 6 0,-4-10-4 15,0 0 0-15,0 0 0 0,2 15-2 16,-2-15-1-16,3 11-6 0,-3-11-7 0,6 8-2 16,-6-8-10-16,0 0-4 0,0 0-5 0,0 0-7 0,10 9-3 15,-10-9-7-15,0 0-4 0,0 0-11 16,0 0-4-16,0 0-1 0,0 0-17 0,0 0 9 15,0 0-15-15,0 0-12 0,0 0-1 0,7 17-17 16,-7-17-27-16,0 0-25 0,0 0-364 0,0 0 181 0,0 0 122 16</inkml:trace>
          <inkml:trace contextRef="#ctx0" brushRef="#br0" timeOffset="2479.3767">-3998 1108 46 0,'0'0'144'0,"6"-13"-24"0,-6 13-2 0,0 0-5 16,0 0-12-16,0 0-14 0,0 0-6 0,0 0 2 16,0 0-9-16,0 0-6 0,0 0 4 0,11 17 8 15,-7-4-5-15,-2 1-15 0,-2-14-1 0,-2 32-2 16,2-15 1-16,0 2-8 0,2 0-6 0,0 0 0 15,-4 0-11-15,4 0-3 0,0 0 0 0,0-2-3 16,-4 0-8-16,4 0 2 0,-2-6-2 0,3 1 2 16,-3-12 0-16,2 19-6 0,-2-19-1 0,0 17 6 15,0-17 8-15,2 13 7 0,-2-13-2 0,0 8 9 16,0-8-8-16,0 11-3 0,0-11-6 16,0 0-1-16,0 0-1 0,4 4-2 0,-4-4-2 0,0 0-3 15,0 0-3-15,0 0-5 0,0-36 0 16,-4 19-10-16,0 2-1 0,-7-8-4 0,3-2 0 15,-3 2-5-15,0-1-2 0,1-1-3 0,-5 2 6 16,4-1 6-16,1 5-2 0,-5 0 5 0,4-2-4 16,1 4 1-16,1 3 5 0,1 1 0 0,2 2-3 15,6 11-5-15,-7-19 9 0,3 13-5 0,4 6-1 16,-6-15-1-16,6 15 2 0,0 0-5 0,-4-15 5 16,4 15 1-16,0 0-2 0,4-12 9 0,0 7-10 15,7-1 8-15,-1-2-7 0,3-1 5 0,2 1-1 16,10-3 6-16,-2 1-1 0,5-3-2 0,-1 4 1 15,1 1 1-15,-1 0 3 0,3-3-3 0,-1-2-1 16,1 7 0-16,-5-3 0 0,3 5 4 0,-7 0-6 16,-2 2 3-16,-2-2 3 0,2 2 0 0,-6 2-3 15,1 0 0-15,1 2 0 0,-4 2 7 0,-3 0-3 16,1 5 1-16,-3-1-4 0,-2 1 5 0,0 1 2 16,-4 1-5-16,3 3 3 0,-3 1-2 0,0 2-1 15,-3 0 2-15,1 0-1 0,0 0-1 0,-2 0-1 16,4 2-3-16,-2 2 1 0,0-2-3 0,2 0 4 15,0 0-3-15,0 0-1 0,0-2 2 16,0 2-3-16,0 0 4 0,0 0 0 0,4 0-3 0,0-2 4 16,3 0 0-16,-3-4 4 0,0 1 2 0,2-3-2 15,-1 0 9-15,1-1 2 0,0-4 10 0,1 1 6 16,-1-3 2-16,2 0-1 0,-8-4 2 0,13 2-9 16,-4 0 4-16,-1-4-4 0,5-4-5 0,-1 0-1 15,3-1 2-15,-4-1-9 0,1-3 4 16,-3 1-3-16,4-1 4 0,-1-8-6 0,-1 4-1 15,-3 1 0-15,-1-1 1 0,-3 0-5 0,0 0-4 0,-2 0-2 16,-2-4-5-16,0 5-3 0,-4-1-6 0,0 0-6 16,-11-6-5-16,6 6-3 0,-1 4-2 0,-1 3 1 15,-3-1-1-15,3 3 6 0,-2 2 0 0,-1 4-1 16,-3 0-2-16,2 2 6 0,0 0 0 0,4 2 1 16,1-2 3-16,-1 1-3 0,5 1 5 0,0 0-1 15,6-4-2-15,-11 9-3 0,7-7 5 0,4-2-4 16,-4 8 2-16,4-8 0 0,-5 6-2 15,5-6 3-15,0 0 1 0,0 0 3 0,0 0-2 16,13 11 2-16,-13-11 4 0,11-2-1 0,-3 2-1 0,-8 0 0 16,15-2 2-16,-7 2 3 0,1-2-5 15,-9 2-2-15,15-7 8 0,-7 5-1 0,0 0-4 16,-1 0-1-16,1 0 6 0,-8 2 0 0,15-2 0 16,-9 2 0-16,-6 0 1 0,13 2 3 0,-9 0-2 0,-4-2 5 15,15 13-4-15,-11-5 0 0,1 1 3 16,-1-1-4-16,4 5 4 0,-1-3-6 0,-3 5 2 15,2-2 0-15,3 4-1 0,-1 6 2 0,1-4 1 0,-3-2-3 16,2-2-5-16,1 2 7 0,-3-1 3 0,3-3 4 16,-1-2 2-16,3 1-1 0,-3 1 5 0,5-4 3 15,-1-1 7-15,3-2 0 0,-2 1-2 0,0-7 4 16,1 0-4-16,-1 0-5 0,2-2-2 0,2-1 3 16,-2-1-6-16,-1-4 1 0,1 1-2 0,6-5-2 15,-4 1 3-15,-2 1-6 0,-4 1 3 0,-1-4 2 16,3 3-3-16,-3-1-5 0,-1-1 3 15,-3-3 2-15,3 4 0 0,-5-4 2 0,2 5-1 16,-1 1 1-16,-3-5 1 0,0 5-2 0,0 1-1 0,0 1-2 16,-2 7 0-16,2-10-1 0,-2 10-5 0,2-6-1 15,-2 6-6-15,0 0 6 0,0 0 0 0,0 0-3 16,0 0 4-16,0 0-2 0,0 0-1 16,0 0-1-16,0 0 3 0,0 0-3 0,-4 29 2 15,6-23 2-15,-2 3-1 0,2-1-7 0,2 7 5 0,3-2 0 16,-3 0 3-16,0-1-5 0,3 1 3 15,-1-3-1-15,2 1-4 0,-1 0 9 0,1-3-6 0,1-2 5 16,-3-1-6-16,2-1 3 0,-1-4 4 0,1 4-5 16,-8-4 2-16,17 0 0 0,-8-2 1 0,-1 0 0 15,3-2 1-15,1-3 0 0,-1 3 4 0,-3-4-3 16,3 1 1-16,-3-1 3 0,-1-1-4 16,-1 1 5-16,0-1-7 0,-4 1 6 0,-2 0-3 0,0 8-2 15,-4-20-8-15,2 6 5 0,-11-5 4 16,1-5 1-16,-3 3-3 0,0 0-3 0,-2-4-3 15,-2 6 2-15,-10-17 2 0,5 8-3 0,3 7 1 0,0 2 4 16,2 0-5-16,-2 0-2 0,4 2 6 16,0 0-2-16,2 0-1 0,3 3 2 0,1-1-1 15,0 4 0-15,5-1-4 0,2-1 6 0,-2 0-3 0,1 0 0 16,5 1 0-16,0-1 1 0,2 3-3 0,1 1-2 16,-1 1 4-16,4-7-2 0,0 2-4 0,3-2-5 15,-1 3-14-15,-1 5-18 0,3-7-21 16,1 5-17-16,-1 3-36 0,-1-1-17 0,3 3-17 15,-1-2-38-15,0 4-515 0,-11 2 236 0,19-2 156 0</inkml:trace>
          <inkml:trace contextRef="#ctx0" brushRef="#br0" timeOffset="3504.8442">-2698 901 3 0,'0'0'191'0,"0"0"-9"16,0 0-12-16,6 10-13 0,-6-10-10 16,2 2-15-16,-2-2-12 0,0 0-11 0,0 0-16 15,5 15-3-15,-5-15-12 0,0 11-12 0,-2-3-4 16,2-8-6-16,-3 19-2 0,3-4-7 0,-2 2-4 0,0 0-2 16,0 0-3-16,4 2-3 0,-2 4-2 0,-2 7-4 15,2-3-1-15,6 0-4 0,-6-3-2 16,5-5 2-16,-3-2 6 0,4 0 3 0,-2-1 7 15,1 1 3-15,3-2 3 0,-4-6 10 0,7 1 2 0,-1-1-7 16,-1-1-1-16,2-6-1 0,-11-2-8 0,19 2-3 16,-19-2-2-16,27-2-5 0,-14-2 0 0,2 0-6 15,4-11-3-15,-2 7 4 0,0-1-2 16,-5-1-2-16,1-1-6 0,-2 2-2 0,-1-3 4 16,-1-1-3-16,1 0-5 0,-3 1-1 0,-3-3-1 15,-2 2-4-15,-2 13-3 0,4-21 3 0,-4 11-4 16,0 10-1-16,-6-17-1 0,6 17 2 0,0 0-3 15,-4-17 2-15,4 17-1 0,0 0-2 0,-9-9 0 16,9 9-4-16,0 0 6 0,-15-2 0 0,15 2 1 16,0 0-4-16,0 0 3 0,-14 15-3 0,14-15-2 15,0 0 7-15,2 21-4 0,-2-21 1 0,8 28-3 16,-4-18 0-16,1 3 4 0,-1 0 2 16,9 8-1-16,3-2 5 0,-5-2-5 0,0-5 3 0,-1-3 1 15,3 1-1-15,2 1 0 0,-3-5 2 0,1 1 2 16,0-7-1-16,8 2 1 0,-4-4 0 0,2-1 3 15,0-1-4-15,7-6 3 0,-3-1-3 0,0 3-2 16,3-7 5-16,-5-2-6 0,2 2 5 0,0-2 0 16,-4-2-2-16,3 0-1 0,-3 0 5 0,-2-2-3 15,0 2 1-15,-5-4-5 0,-7 4-2 0,-1-2 0 16,-2 6 2-16,2 0-3 0,-2 0 2 0,-2 2 0 16,0 13-2-16,0-21-3 0,0 21-2 0,-2-14 5 15,2 14-4-15,0 0 1 0,-10-11-3 0,10 11 0 16,0 0 0-16,0 0 1 0,0 0-3 0,0 0 7 15,-22 27-5-15,16-10 3 0,8 2 3 16,-4 13-1-16,2 2 1 0,-9 23 4 0,9 9 7 0,7 1-1 16,-7-1 5-16,8 1 0 0,3 5 0 0,-3 6 3 15,5-6-1-15,-4-2-3 0,1 4-1 0,1-2 1 16,1-2-2-16,-1-1-1 0,2-9 4 0,-5-1-4 16,9-4-3-16,-2-9 3 0,-7-12-5 0,-1-2 6 15,-1-7-1-15,3-8-4 0,-7-2-1 0,2-2 8 16,-6-3-9-16,2-10 11 0,2 13-3 0,-2-13-3 15,0 0-5-15,0 0 5 0,0 0-8 0,-11 8 4 16,11-8-5-16,0 0-5 0,-17-34-9 0,7 11 2 16,-1-6-19-16,1-1-8 0,-1-23-7 0,-6 0-13 15,2-12-14-15,3-7-12 0,1 6 4 0,0-3 4 16,3 3 8-16,2-2 8 0,1 7 4 0,3 8 5 16,0-4 5-16,6 13 7 0,-4 8 3 0,7 4 6 15,-3 0 2-15,2 7 15 0,-1-2 2 0,1 1 10 16,5 3 8-16,-7 4 2 0,4 4 3 0,1 0 7 15,-1 1-3-15,3 1 1 0,-1 2 1 16,1 3 2-16,2-1 8 0,-1 3 2 0,1 2-4 0,0 0 0 16,2-3 8-16,-3 7 0 0,1 0-6 0,0 0 4 15,-3 2-1-15,-1-2 1 0,6 5 1 0,-3-1 0 16,1 2-2-16,0 1 7 0,-5-1 6 0,1 0-2 16,-3 3 7-16,-6-9-3 0,11 10 2 0,-9-1-5 15,0-5-6-15,-2-4 3 0,2 17-14 0,-2-17-6 16,0 0 8-16,-9 21-5 0,5-8-3 0,-4-1-7 15,-3-1-20-15,3 0-23 0,1-1-33 0,1 3-38 16,-13 2-41-16,8-3-10 0,1-1-60 0,-1-5-630 16,3 0 281-16,8-6 188 0</inkml:trace>
        </inkml:traceGroup>
        <inkml:traceGroup>
          <inkml:annotationXML>
            <emma:emma xmlns:emma="http://www.w3.org/2003/04/emma" version="1.0">
              <emma:interpretation id="{9026DBAC-9CAE-4DC8-AAE4-169E1E49B92D}" emma:medium="tactile" emma:mode="ink">
                <msink:context xmlns:msink="http://schemas.microsoft.com/ink/2010/main" type="inkWord" rotatedBoundingBox="10207,10915 13145,10996 13119,11957 10180,11876"/>
              </emma:interpretation>
              <emma:one-of disjunction-type="recognition" id="oneOf1">
                <emma:interpretation id="interp1" emma:lang="" emma:confidence="0.5">
                  <emma:literal>zebuine</emma:literal>
                </emma:interpretation>
                <emma:interpretation id="interp2" emma:lang="" emma:confidence="0">
                  <emma:literal>elusive</emma:literal>
                </emma:interpretation>
                <emma:interpretation id="interp3" emma:lang="" emma:confidence="0">
                  <emma:literal>abusive</emma:literal>
                </emma:interpretation>
                <emma:interpretation id="interp4" emma:lang="" emma:confidence="0">
                  <emma:literal>above</emma:literal>
                </emma:interpretation>
                <emma:interpretation id="interp5" emma:lang="" emma:confidence="0">
                  <emma:literal>rebuke</emma:literal>
                </emma:interpretation>
              </emma:one-of>
            </emma:emma>
          </inkml:annotationXML>
          <inkml:trace contextRef="#ctx0" brushRef="#br0" timeOffset="6736.4661">-1471 1370 146 0,'0'0'151'0,"0"0"-2"0,0 0-9 15,0 0 1-15,0 0-10 0,0 0-6 0,0 0-9 0,0 0-7 16,0 0-10-16,-17 6-11 0,17-6-6 0,0 0-14 16,0 0-1-16,0 0-6 0,0 0-11 0,0 0 1 15,0 0-7-15,0 0-8 0,0 0 0 0,0 0-8 16,0 0 3-16,0 0-4 0,0 0-6 0,0 0 1 16,0 0 1-16,0 0-2 0,0 0-3 0,0 0-6 15,0 0 4-15,0 0-4 0,0 0 0 0,0 0 1 16,0 0-8-16,0 0 5 0,0 0-5 0,0 0 0 15,0 0 0-15,0 0-1 0,0 0-1 0,0 0-2 16,0 0 1-16,0 0 4 0,0 0-4 0,0 0 3 16,0 0 0-16,0 0-3 0,0 0 1 0,0 0 2 15,0 0-1-15,40-4-3 0,-40 4 1 0,0 0-1 16,0 0 2-16,0 0-5 0,0 0 3 0,0 0-1 16,0 0 1-16,0 0 3 0,0 0-8 0,0 0 3 15,0 0 5-15,0 0-3 0,0 0-1 0,0 0 1 16,0 0 2-16,0 0-3 0,0 0 0 0,0 0 2 15,15 0-5-15,-15 0 0 0,0 0-1 0,0 0 8 16,0 0-8-16,0 0 8 0,0 0-4 0,0 0-3 16,0 0 2-16,0 0 5 0,11 4-1 0,-11-4 0 15,0 0 2-15,0 0-1 0,0 0-1 0,0 0 2 16,0 0 4-16,0 0-6 0,0 0 1 0,8 6 3 16,-8-6 2-16,0 0 0 0,0 0-2 0,0 0 0 15,0 17 1-15,0-17-1 0,0 15 0 0,0-15-2 16,0 13-3-16,0-13 3 0,4 14-1 0,-4-14-1 15,3 15-5-15,-3-15 8 0,6 17 4 0,-4-11 4 16,-2-6 7-16,9 13 13 0,-3-7 4 0,4 0 4 16,1 1 2-16,0-3 3 0,1-2 2 0,5 0-6 15,0-6-7-15,0 0 5 0,8-5-6 16,1 1-2-16,-3-5-2 0,0 1-1 0,-2 1-8 0,5-6 2 16,-7 0-5-16,2 1 2 0,0-1-1 0,-4 0-3 15,0 0 1-15,-6 2 1 0,-1-1 1 0,-4 3-9 16,3-2 5-16,-1 0-2 0,-3 1-2 15,-1-1 5-15,-4 15-6 0,-2-23 1 0,-5 8-3 16,1 5 3-16,-2-1-6 0,-3 1-8 0,0-1 4 16,-3 5 2-16,-3-1 0 0,2 3-5 0,0 4 5 15,-2 0-2-15,0 2-4 0,0 3 3 0,-2 1 1 16,5 0-5-16,-3 0-2 0,2 5 3 0,0-3-4 16,2-1 0-16,1 3 4 0,-1 1-4 0,4-1 2 15,1 5 5-15,2-2-6 0,-1 1-1 0,3 1 5 16,2-2 0-16,0 4 2 0,2-5-1 0,2 5-1 15,0-2-2-15,0-1 3 0,2 3 0 0,3-2 4 16,1-4-5-16,1 1 7 0,1-3 3 0,1 1 8 16,-1 1-2-16,5-3 3 0,0-4 3 0,2 0 0 0,0-4 6 15,4-2-12-15,-4-2 9 0,13-2-6 16,-1-5-4-16,-3-3-1 0,16-14-2 0,-2-1 5 16,0-3 0-16,-6 1-4 0,8-3-2 0,-6-2 4 15,0-2-13-15,9 0 3 0,-14-6 0 0,-3 2 5 16,1-2-9-16,-3 0 4 0,-5 0 4 0,-2-5-2 15,-4 3-2-15,-3 6-9 0,-3 6-5 0,-9 5-5 16,-2 2 8-16,2 6-1 0,-4 2 0 0,-5-11-6 16,3 7 0-16,-1 4 0 0,-5 6-2 0,3 3 2 15,-1 6 2-15,-3 2-1 0,13 2 7 0,-25 2 1 16,12 2-5-16,-2 4 3 0,0 1-3 0,3 1 3 16,-5 9 2-16,-2 0-3 0,4 4 5 0,-10 15 0 15,6 4-3-15,-1 0-3 0,6-4 0 0,7-2 1 16,1-2 3-16,4 3-3 0,0 1 4 0,-5 15 5 15,7-5 1-15,0-3-1 0,0-10-4 0,3 3 4 16,5-4-3-16,0 21 6 0,-1-13-7 0,1-9 2 16,-1-3 1-16,-1-7-2 0,5 2 4 0,-3-4-3 0,0-6 1 15,-1 0 1-15,1-5-1 0,-1 3 1 16,1-3 4-16,-2-3-1 0,3-3 2 0,-9-4 0 16,15 2 3-16,-15-2-8 0,12 2-8 0,-12-2 11 15,0 0 3-15,17-2 0 0,-17 2-1 0,11-9 0 16,-11 9 3-16,8-10 1 0,-8 10-5 0,5-13-1 15,-5 13-8-15,0-14 3 0,0 14 1 0,0-17-4 16,0 17-6-16,-7-23-4 0,3 14 3 0,4 9-3 16,-6-12 5-16,6 12-9 0,0 0 1 0,-11-9 0 15,11 9 2-15,0 0 2 0,-15-2 0 0,15 2 7 16,0 0-4-16,0 0 3 0,0 0-4 0,-21 8 6 16,21-8-3-16,0 0 1 0,-8 9-1 0,8-9 2 15,0 0-1-15,-5 15 0 0,5-15 3 0,0 0-5 16,0 0 7-16,0 0 1 0,7 21-4 0,-7-21-1 15,6 8 3-15,-6-8 5 0,9 8-1 0,-9-8 1 16,12 9-2-16,-12-9 4 0,11 6-2 0,-11-6 1 16,17 2 5-16,-9 0 0 0,13-4-2 0,-4 0 0 15,0-2 2-15,2-2 0 0,2-5 0 0,5 3-5 16,-5-7 2-16,4 5-3 0,13-12 6 0,-8-3-2 16,-7 15 2-16,-4-7-3 0,-4 0 4 0,4 7-2 15,-8-3 1-15,-1 2 0 0,-1-1 4 0,1 1 4 16,-8-1-1-16,0 1-7 0,-2 11 0 0,5-15 9 15,-5 15-7-15,2-14 1 0,-2 14-2 0,0 0-6 16,0 0 1-16,-9-15-1 0,9 15-2 0,0 0 3 16,0 0-7-16,0 0 1 0,0 0 3 0,-33 21-4 15,26-13 6-15,-1 3-7 0,-1-1 1 0,3 5 2 16,0 0-3-16,1-3 1 0,3 3 5 0,-4 0-4 16,4 2 0-16,0-3 0 0,8-1 1 0,-6-13 7 15,2 27 0-15,0-14-5 0,7 0 3 0,-5-3 2 16,-4-10-5-16,8 15 9 0,3-7 2 0,-11-8-2 15,13 11 8-15,-1-5-3 0,-12-6 0 0,19 0 1 16,-19 0-4-16,19-4-3 0,-19 4-2 0,24-8 6 16,-1-1-7-16,-8-1 5 0,4-3-2 0,-2-2 1 15,-3 1 4-15,-3-3-7 0,6 4 0 0,-6-4 2 16,-7 0-13-16,0 5-1 0,2-1-6 0,-6 13-4 16,-4-23 2-16,4 23-9 0,-2-17 1 0,-4 7-6 15,6 10 5-15,-11-13-2 0,11 13 3 0,-13-6-5 16,13 6 8-16,-14-2 2 0,14 2-3 0,0 0 1 15,0 0 6-15,-24 4-5 0,24-4 3 0,-14 2 2 16,14-2-5-16,-11 4 3 0,11-4-3 0,0 0-2 16,-11 4 0-16,11-4 4 0,0 0 1 0,0 0-2 15,0 0-2-15,0 0 8 0,0 0-1 0,0 0 4 16,0 0-4-16,0 0 0 0,0 0 4 0,0 0 3 16,0 0-1-16,0 0 2 0,0 0-2 0,0 0-1 15,0 0 4-15,0 0-4 0,36-10-1 0,-36 10 4 16,0 0 3-16,0 0 3 0,0 0-3 0,11 10 3 15,-11-10 0-15,0 0-1 0,10 19 0 0,-7-8 4 16,1 4 0-16,-4-3-3 0,0-12-2 0,2 25 6 16,4-8-3-16,1-2-1 0,-3-2 1 0,2 8-3 15,-2-7 2-15,1-1 1 0,3 0 7 0,-2-1 1 16,-3-1 6-16,3-1-2 0,0 3 5 0,5-3 10 16,-5-3-1-16,3-3 3 0,-9-4 2 0,12 8-3 15,3-3 1-15,-4-3 1 0,-11-2-3 0,21-2-6 16,-21 2-2-16,21-7 0 0,-8 1-8 0,6-9 4 15,-2 3 6-15,-5-3-11 0,5 0 4 0,2-4-5 16,-4 0 0-16,0-4 6 0,-2 2-3 0,-5 2-13 16,0-6-3-16,-8 4 4 0,5 2-7 0,-1 0 7 15,-2 0-1-15,-4 4 5 0,4 1-11 0,-2 14-6 16,-4-23 4-16,4 23 2 0,-4-17-5 0,4 17-1 16,-3-13 1-16,3 13 1 0,-6-8 3 0,6 8-1 15,0 0-7-15,0 0 7 0,0 0 1 0,0 0-3 16,0 0 4-16,0 0 2 0,0 0 0 0,-21 19-2 15,21-19-9-15,-2 14 14 0,2-14-5 0,-6 26 1 16,6-8 4-16,2-1-1 0,0-2 0 0,2 4-2 16,0-4-4-16,0 2 3 0,3-1 2 0,-1-1 2 15,0-2-3-15,1 1 0 0,-1 1 0 0,1 0-3 16,3-9 4-16,-4 3 4 0,5-3 4 0,0-2-7 16,-1 2 4-16,-10-6 3 0,17 5 0 0,-17-5-1 15,19-2-4-15,-4-1 4 0,-2-3 3 0,1-2-7 16,1-1-6-16,6-3 4 0,-6-1 3 0,2-6 4 15,-2 2-4-15,2-2 5 0,-2 0-6 0,-3-2 1 16,-3 2-3-16,-1 3 1 0,-1-1 1 0,-3 4-6 16,-2 1-2-16,2-1 11 0,0 0-10 0,1 3 5 15,-5 10-9-15,2-17 2 0,-2 17 6 0,0 0-5 16,0-15 9-16,0 15-4 0,0 0-1 0,0 0 1 16,0 0-4-16,0 0-6 0,0 0 2 0,0 0-2 15,0 0 14-15,0 0-4 0,0 0-6 0,0 0-2 16,-17 38 7-16,19-23 3 0,-2 2-9 0,2 2 2 15,0 0 6-15,2-5 2 0,1 1-2 0,-3 2-1 16,4-2 0-16,3-1 3 0,-3-1-4 0,2-3 0 16,1 1 4-16,-1-1 0 0,1 3 6 0,1-5-1 15,1-3-2-15,-1 3-3 0,3-2 2 0,2-3 1 16,-5-1 2-16,-10-2-5 0,22-2-1 0,-8-1 0 16,1-1 3-16,0-2-3 0,0-3 5 0,4-5-6 15,-2 3 3-15,-2 1 2 0,2-5 0 0,-1-2-6 16,-3 0 0-16,-2 5 10 0,-3-1-5 0,-4-2-6 15,3 3 0-15,-3-1-3 0,0 0 5 0,0 1-4 16,-1 1 2-16,-3 11-5 0,4-14 6 0,-4 14-5 16,0 0 3-16,0-17-3 0,0 17 0 0,0 0-5 15,0 0 6-15,0 0-4 0,0 0 10 0,0 0-8 16,0 0 4-16,0 0 0 0,0 0-2 0,0 0-1 16,0 0 1-16,0 0-4 0,0 0 6 0,-13 40-6 15,13-40 0-15,4 25 4 0,1-10-11 0,-1-1 13 16,0 1 0-16,0-2 6 0,5-1-4 0,-3-1 6 15,5-3-2-15,-1 3 5 0,-1-1-7 0,3-5-2 16,1 1 6-16,-5-4-3 0,7 2-2 0,0-6 6 16,-15 2-1-16,32-4 5 0,-15 0-7 0,8-5 3 15,0-3-9-15,3-1 8 0,-3-2 2 0,20-12-16 16,-22 8 11-16,0-2-4 0,-8 2 6 0,0 0 2 16,0 0 1-16,-7 2 2 0,1 3-6 0,-5-3 3 15,2 2-7-15,-4 0 3 0,-2 5-3 0,0 10 0 16,0-21 9-16,0 21-10 0,-4-15 2 15,4 15-10-15,-11-10 11 0,11 10-5 0,-14-7 4 0,14 7-7 16,-17 2 4-16,17-2 7 0,-24 7-5 0,14 1 0 16,-1 3 0-16,1-1-5 0,-1 3 6 0,3-1-5 15,-1 14 9-15,3-5-5 0,0-5 3 0,3 3 4 16,-1 0-16-16,2 0 16 0,4 2 1 0,2 9 6 16,5-5-7-16,-3 2 2 0,7-6 2 15,0-2 4-15,-1 2-12 0,7-4 16 0,5-2-10 16,16 6-2-16,-13-6 8 0,-1-7-6 0,-3 3-38 0,4-5-56 15,1 4-82-15,-3-3-99 0,1-5-789 0,-9 0 353 16,0 0 234-16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7:55.1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67CA02-C7E8-454E-9511-084732970883}" emma:medium="tactile" emma:mode="ink">
          <msink:context xmlns:msink="http://schemas.microsoft.com/ink/2010/main" type="writingRegion" rotatedBoundingBox="19002,6145 27371,6044 27392,7751 19022,7852"/>
        </emma:interpretation>
      </emma:emma>
    </inkml:annotationXML>
    <inkml:traceGroup>
      <inkml:annotationXML>
        <emma:emma xmlns:emma="http://www.w3.org/2003/04/emma" version="1.0">
          <emma:interpretation id="{0875A456-FFFB-433E-8AC9-ABA215C37333}" emma:medium="tactile" emma:mode="ink">
            <msink:context xmlns:msink="http://schemas.microsoft.com/ink/2010/main" type="paragraph" rotatedBoundingBox="19002,6145 27371,6044 27392,7751 19022,7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56FCA4-C952-43E2-B9E2-C75738EC0B5B}" emma:medium="tactile" emma:mode="ink">
              <msink:context xmlns:msink="http://schemas.microsoft.com/ink/2010/main" type="line" rotatedBoundingBox="19002,6145 27371,6044 27392,7751 19022,7852"/>
            </emma:interpretation>
          </emma:emma>
        </inkml:annotationXML>
        <inkml:traceGroup>
          <inkml:annotationXML>
            <emma:emma xmlns:emma="http://www.w3.org/2003/04/emma" version="1.0">
              <emma:interpretation id="{35ABE92D-269A-46BD-A515-6BE808E74603}" emma:medium="tactile" emma:mode="ink">
                <msink:context xmlns:msink="http://schemas.microsoft.com/ink/2010/main" type="inkWord" rotatedBoundingBox="19004,6337 21921,6302 21939,7767 19022,78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455 240 34 0,'-2'-17'133'0,"2"17"-3"0,-4-16-5 15,4 16-19-15,-5-15-6 0,5 15 3 0,-4-21-7 16,0 10-3-16,4 11-7 0,-2-19 3 0,2 19-3 16,0 0-7-16,-2-17-2 0,2 17-4 0,-7-10-1 0,7 10-6 15,0 0-4-15,-6-13-7 0,6 13-10 16,0 0 0-16,-6-10-10 0,6 10-2 0,0 0 1 16,0 0-10-16,0 0 3 0,-26 17-5 0,16-5 2 15,-5 9-1-15,-15 15-3 0,3 0-3 0,4 4-3 16,-3 0 0-16,3-11-2 0,-5 9-2 0,9-6 2 15,-10 3-3-15,12-3 2 0,-2-9-1 0,4-2-3 16,2 0 4-16,1-4-5 0,-5 0-4 0,6-2 4 16,1-5 3-16,1 1-3 0,3-5 5 0,2 0 12 15,-3 1 0-15,3-1 6 0,4-6 1 0,-9 10 0 16,5-5 5-16,4-5 8 0,0 0-5 0,0 0-3 16,0 0-4-16,0 0-3 0,0 0-4 0,0 0-2 15,0 0-4-15,4-40 1 0,1 19-2 0,7-7-3 16,-1 1-1-16,8-21-4 0,-2 3 4 0,-4 10-3 15,-3-1-3-15,-3 2 0 0,3 7-3 0,11-22 2 16,-6 22 0-16,-4-4-1 0,-1 5 1 16,-1-5-4-16,-3 14 3 0,0 0-4 0,-1 2 3 15,1 1-1-15,-4 5 0 0,-2 9 0 0,11-21-4 0,-7 11 0 16,-4 10-1-16,4-15-1 0,-4 15-4 16,4-11 2-16,-4 11 1 0,0 0 0 0,0 0-3 15,0 0 1-15,0 0 5 0,0 0-6 0,0 0 6 16,0 0 1-16,28 19-2 0,-26-4-1 0,4 0 2 15,1 2 0-15,-5-1-1 0,0 3 2 0,0 4 0 16,0 7 2-16,0-1-1 0,5 1 0 0,-7-7 0 0,6 6-3 16,-2-3 2-16,-2-5 0 0,2 0 0 15,-1-4 1-15,-1 2-2 0,-2-1-2 0,2 1 3 16,0-4 3-16,4 0-1 0,-6 0 0 0,7-5 0 16,-5 1 0-16,-2-11-2 0,6 19 2 0,-6-11 0 15,0-8 0-15,2 17-1 0,-2-17-2 0,2 12 2 0,-2-12-3 16,5 15 4-16,-5-15-1 0,4 13 2 15,-4-13-1-15,4 10 1 0,-4-10 0 0,6 11-2 16,-6-11 0-16,5 8 0 0,-5-8 0 0,6 9-1 16,-6-9 3-16,0 0-4 0,8 12 1 15,-8-12 2-15,0 0-2 0,7 9 0 0,-7-9 1 0,6 6 0 16,-6-6-1-16,0 0-3 0,0 0 4 16,6 11-1-16,-6-11-3 0,0 0 5 0,0 0 0 15,7 8-7-15,-7-8 7 0,0 0 0 0,0 0 0 16,0 0 1-16,0 0 2 0,0 0-2 0,0 0 1 15,0 0 1-15,8 6 0 0,-8-6 1 0,0 0-1 16,0 0 1-16,0 0-1 0,0 0-2 0,26-17 1 16,-26 17 0-16,10-14-1 0,-4 3 0 0,3 5 1 15,-1-7-3-15,3 1 3 0,4-7-1 0,0 0-1 16,-3-2-1-16,-1 4 2 0,4-4-2 0,-1 0 1 16,-1 0-1-16,-2 2 2 0,1-4 0 0,1 2-3 15,-2 8 4-15,-3-4-1 0,-2 2-2 0,-1 3 2 16,1-3 0-16,-2 5-2 0,0-1 1 0,5-2 1 15,-7 3 0-15,-2 10-1 0,4-13 2 0,-4 13-2 16,5-12-3-16,-5 12 3 0,0 0-2 0,4-15 0 16,-4 15-2-16,6-6-1 0,-6 6 5 0,0 0-5 0,0 0-1 15,0 0 3-15,0 0-1 0,0 0-1 16,0 0-2-16,0 0 2 0,0 0 2 0,0 0-2 16,0 0-1-16,0 0 1 0,-17 48 2 0,7-21-3 15,3-6 5-15,3 7-3 0,2-7 0 0,0 2-1 16,2-4 4-16,-2-2-8 0,2 4 8 0,0-4 0 15,2-1 0-15,-2 1-1 0,2-2-1 0,0 2 2 16,4-5 0-16,-4 1-1 0,1-2 2 0,-3-11 0 16,6 16 1-16,-2-9 5 0,-4-7 0 0,7 10 9 15,-7-10 6-15,10 9 14 0,-10-9-6 0,15 2-3 16,-15-2-3-16,15-2-2 0,0-3-2 0,-3-1 3 16,1-2-4-16,0 1-4 0,-3-5-2 0,11-1-1 15,-4-8 3-15,0 4-4 0,0 0 0 0,-2-6 1 16,-2 4-3-16,-3 3-3 0,1-10 3 0,-3 9-3 15,3-8 3-15,-3 10-2 0,-1 1-5 0,-1 1 1 16,0 3 1-16,1 1-4 0,-7 9 1 0,4-17 4 16,-4 17-4-16,6-12-2 0,-6 12-1 0,4-11 2 15,-4 11-5-15,0 0 5 0,5-12-6 0,-5 12 8 16,0 0-6-16,0 0 7 0,4-11-15 0,-4 11 7 16,0 0 7-16,4-10-5 0,-4 10 0 0,0 0-8 15,0 0 8-15,0 0-1 0,0 0 1 0,0 0 0 16,0 0 7-16,0 0-6 0,0 0-3 0,0 0 4 15,0 0 0-15,0 0 2 0,0 0-2 16,0 0 0-16,0 0 3 0,6-9 0 0,-6 9 1 16,0 0 0-16,0 0-4 0,0 0 4 0,0 0-6 15,0 0-1-15,0 0 5 0,0 0 0 0,0 0-1 16,0 0-2-16,0 0-2 0,0 0 0 0,0 0 4 16,0 0 1-16,0 0-4 0,0 0 4 0,0 0-2 15,0 0 0-15,0 0 0 0,0 0-1 0,0 0 0 16,0 0 6-16,0 0-3 0,0 0 0 0,0 0-1 15,0 0 2-15,0 0-10 0,0 0 12 0,0 0-3 16,0 0-4-16,0 0 7 0,0 0-8 0,0 0 0 16,0 0 0-16,0 0 5 0,0 0-2 0,0 0 0 15,0 0 1-15,0 0 0 0,0 0 1 0,0 0 2 16,0 0-3-16,0 0-2 0,0 0 5 0,0 0-6 16,0 0 4-16,0 0-2 0,0 0 4 0,0 0-4 15,0 0 1-15,0 0-11 0,0 0 9 0,0 0-2 16,0 0-4-16,0 0 11 0,0 0-1 15,0 0-6-15,0 0 1 0,5 44 1 0,-5-23-4 0,-5-2 0 16,1 15 6-16,4-2-4 0,-2 3 3 0,2 5 3 16,-4 15-3-16,0-7-9 0,-1 9 11 15,-3 4-3-15,6 0-6 0,0-12 4 0,0-5-1 16,-7 13 0-16,5-1 3 0,2-7 1 0,-2-7 3 16,-9 13-2-16,4-3-1 0,3-8 0 0,0-8 3 15,-3-9-1-15,3 5 5 0,0-3-7 0,-1-5 8 16,3-5-3-16,0-3 0 0,0 1 0 0,-1 0-1 15,-1-4-1-15,2-5 6 0,4-8 20 0,-9 19-1 16,7-13 6-16,2-6-7 0,-8 13 2 0,8-13-11 16,-9 8 7-16,9-8-9 0,0 0 7 0,0 0-4 0,0 0-7 15,-27-21 9-15,22 4-13 0,-5-4 10 0,6-4-17 16,-5-2 6-16,3-3 3 0,0-1-5 16,3-1-2-16,6-1-1 0,-1 1 1 0,6-21-7 15,-2 11 8-15,-1 7-10 0,12-14 5 0,0 3 4 16,2 4 3-16,-5 8-8 0,10-6 6 0,-7 9 1 0,6-9 0 15,-6 8-13-15,10-4 6 0,-6 11 0 0,-4 0 0 16,13-9 3-16,-9 5-2 0,-4 6 0 16,2 4-2-16,-4 0 2 0,4 2 2 0,-4 0 0 15,-5 0-2-15,3 5 2 0,2-5 0 0,-1 6-9 16,-3-1-6-16,-2 5 16 0,-1-3-1 0,0 1 1 16,1 5 1-16,-9 4-5 0,10-8-1 0,-10 8 4 15,9-7-7-15,-9 7 7 0,6-8-6 0,-6 8-12 16,0 0 17-16,11-6-6 0,-11 6 3 0,0 0 2 15,10-7-8-15,-10 7 9 0,0 0 6 0,0 0-5 16,17 3-8-16,-17-3 7 0,0 0 4 0,15 4 2 16,-15-4-21-16,13 2 21 0,-13-2-7 0,0 0-3 15,21-4 4-15,-21 4 4 0,13-2-8 0,-13 2 4 16,14-5 2-16,-14 5-2 0,22-8 1 0,-14 6-1 16,-8 2 5-16,21-9-9 0,-10 3 10 0,1 0-8 15,-1-1 5-15,0 1 5 0,-3 0-5 0,-8 6 4 16,15-6-4-16,-15 6 4 0,8-9-3 0,-8 9 0 15,7-8 1-15,-7 8-3 0,0 0 0 0,0 0 4 16,6-11-10-16,-6 11 1 0,0 0 0 16,0 0 1-16,0 0 0 0,0 0-1 0,0 0-2 15,0 0 4-15,-32-2-8 0,32 2 9 0,-21 17-9 0,8-7-6 16,3-1 8-16,-5 12 4 0,0-6 7 16,3 4-7-16,1-3 2 0,3 1-2 0,1 0 2 0,1 2 2 15,0-4 1-15,1 4-4 0,1 0 1 16,4-3-1-16,-2 3-3 0,4-2 2 0,-2-2 6 15,4 2-1-15,1 0-1 0,-3-3-4 0,4 1 4 16,2-2-5-16,1-1 5 0,-1-1-1 0,-1-3 7 16,3 1 2-16,3-3 0 0,-2-2 0 0,-11-4-6 0,21 0-6 15,-4 0 13-15,-3-4-6 0,3 0 4 16,2-3-5-16,-2 1-9 0,7-9 9 0,1 3 2 16,2-1-3-16,9-12-15 0,-6 4 15 0,-7 0 5 15,-2 4-4-15,3 0 2 0,-5-2-3 0,0 2 4 16,-2-6-5-16,0 6 6 0,-7 1-7 0,-1 1 0 15,1 2 9-15,1 3-6 0,-7-1-3 0,2-1 1 16,1 1-1-16,1 0 7 0,-8 11-4 0,6-10-9 16,-6 10 1-16,7-11 8 0,-7 11-10 0,0 0 5 15,0 0-3-15,0 0 4 0,0 0 0 0,0 0-9 16,0 0 1-16,0 0 4 0,0 0 7 0,0 0-2 16,-15 51-9-16,11-36 11 0,2-1-3 0,-3 1-5 15,3 4 7-15,-2-6-8 0,2 6 11 0,-2-3-1 16,4-3 1-16,-2 4-3 0,2 0-10 0,0-17 5 15,0 25 2-15,0-12 6 0,0-13-8 0,2 16 10 16,-2-16-5-16,0 17-2 0,0-17-10 0,2 13 13 16,-2-13-3-16,4 13 10 0,-4-13-8 0,6 6 0 15,-6-6 9-15,0 0 2 0,17 2-9 0,-17-2 3 16,24-6-1-16,-24 6-6 0,19-9 2 0,-7 1 8 16,1-1-10-16,8-1 7 0,0-9-11 0,-4 4 7 15,-2 3 7-15,4-7-8 0,-6 2 0 0,2 0 8 16,-1-2-10-16,-5 0 9 0,-3 4-5 15,1 1 2-15,-3 1-5 0,2 0-6 0,-2 3 12 0,-4 10-1 16,7-21-3-16,-3 10-9 0,-4 11 2 0,6-12-4 16,-6 12-1-16,4-15 8 0,-4 15 0 0,0 0 3 15,0 0-14-15,0 0 9 0,0 0-1 16,0 0 7-16,0 0-1 0,0 0-3 0,0 0-4 16,0 0 2-16,0 0-1 0,0 0 3 0,0 0 1 0,0 0-2 15,-14 48 6-15,14-35-10 0,0 0 7 0,-2 1-5 16,6 1 5-16,-8-2-3 0,4-13 0 0,2 27-3 15,-2-10 4-15,-2-2 4 0,6-1 0 0,2-1-1 16,-4-3-6-16,5 1 3 0,-1 0-2 0,-6-11 2 16,6 12-3-16,-6-12 12 0,11 9-2 0,-5-3-2 15,-6-6 4-15,13 6 1 0,-13-6-7 0,13 2 7 16,-13-2-3-16,16 0-2 0,-16 0 1 0,26-6-1 16,-13 2 5-16,-1-3-4 0,1-1 0 0,0 2-3 15,-1-5 4-15,-1 3-10 0,2-1 6 0,-1-1 7 16,5-5-11-16,-4 2 3 0,-5 1 0 0,1-3 5 15,-9 15 1-15,12-23-8 0,-5 12 2 0,-1 1 2 16,-6 10-4-16,9-17 1 0,-9 17 4 0,6-10-3 16,-6 10 0-16,0 0-3 0,8-15-1 15,-8 15 4-15,0 0 4 0,0 0-8 0,0 0 8 16,7-9-12-16,-7 9 11 0,0 0-6 0,0 0 7 16,0 0-10-16,0 0-3 0,0 0 5 0,0 0 0 15,0 0 6-15,-7 43-6 0,7-43 2 0,-2 16 2 16,2-1 2-16,0-15-7 0,0 23 0 0,2-10 5 15,1 2 0-15,1-3 0 0,-2-1-7 0,-2-11 15 16,4 19-6-16,-2-11-3 0,5 3-5 0,-1-3 6 16,2 0 8-16,-1 1-8 0,-7-9 8 0,10 10-11 15,-10-10 6-15,11 2-1 0,-11-2 0 0,19 0-3 16,-19 0 6-16,27-4-6 0,-12-2 3 0,2 0 5 16,6-7-4-16,-1 0-2 0,-3 1 6 0,4-3-2 15,-4 2 9-15,2 1-6 0,-2-5-3 0,-2 0-6 16,-2 0 2-16,0 0-6 0,1-1 5 0,-5 3 4 15,-5 2 0-15,1-2 0 0,-1 5-1 0,-6-3-3 16,0 13 4-16,2-19-2 0,-2 19-4 0,2-14 0 16,-2 14-6-16,0 0 7 0,0 0-2 0,-10-13-2 15,10 13-2-15,0 0 14 0,-15-4-8 0,15 4-2 16,-21 4-5-16,21-4 7 0,-19 13-5 0,6-5 7 16,5 3-7-16,-3-1 5 0,3 3 3 0,1-3 1 15,-1 3-1-15,1 0-3 0,1-1-7 0,0 1 3 16,2 1 6-16,1-1 3 0,1 0-4 0,0-1-5 15,2-12 7-15,-2 19 1 0,8-4 0 0,-1-7-1 16,-1 5 5-16,4-2-5 0,3-1 3 0,-1-1 3 16,-1-1-8-16,6-2-3 0,2-2 2 0,-3 3-5 15,5-5-29-15,-2 0-44 0,2 0-49 0,0 0-49 16,0 0-50-16,1-4-45 0,-1 2-625 0,0-2 299 16,-2 0 200-16</inkml:trace>
        </inkml:traceGroup>
        <inkml:traceGroup>
          <inkml:annotationXML>
            <emma:emma xmlns:emma="http://www.w3.org/2003/04/emma" version="1.0">
              <emma:interpretation id="{B9EC2975-C902-47AE-87B9-9A1DFF4FB53A}" emma:medium="tactile" emma:mode="ink">
                <msink:context xmlns:msink="http://schemas.microsoft.com/ink/2010/main" type="inkWord" rotatedBoundingBox="22182,6106 25758,6063 25778,7771 22203,781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30.3873">3236 434 150 0,'8'-9'176'0,"-8"9"-13"0,0 0-6 15,0 0-13-15,7-10-14 0,-7 10-13 0,0 0-13 16,0 0-10-16,0 0-1 0,0 0-12 0,0 0-11 15,0 0-5-15,0 0-8 0,0 0-10 0,0 0 5 16,0 0 12-16,-19 33 2 0,12-22-8 0,3 4-3 16,-2-1-6-16,1 1-9 0,1 0 5 0,0 0-10 15,0 1-1-15,0-1-3 0,-1 0-4 0,1 0 0 16,4-3-3-16,-2-1 0 0,2-1-2 16,0-1-2-16,-2 1-1 0,4-1-3 0,0-3 24 15,-2-6 16-15,6 10-2 0,-1-5 2 0,1-3-6 16,0 0-2-16,3 0-5 0,-9-2-4 0,17-2 0 15,-7 0-7-15,5-5-3 0,0-1-5 0,0 0-2 0,2 1-1 16,-3-3-2-16,8-3 3 0,-8 1-4 16,5-3 1-16,0 2 0 0,-4-1-8 0,-6 1 7 15,-1 0-5-15,3 1 3 0,-5 1 5 0,3 1 0 16,-5-1 8-16,-4 11 1 0,6-15-4 0,-6 15-7 16,6-12 4-16,-6 12-6 0,0 0 7 0,3-11-6 15,-3 11-3-15,0 0-9 0,0 0 5 0,0 0-2 16,0 0 1-16,0 0-5 0,0 0 10 0,0 0-10 15,0 0 1-15,0 0 7 0,-26 28-5 0,24-22-8 16,0 2-4-16,2-8 11 0,-2 15 0 0,2-15 3 16,-4 15-8-16,4-15 5 0,2 14-1 0,-2-14-1 15,4 15 3-15,-2-8-9 0,4 5 6 0,1-3 0 16,1-1 3-16,-1 0-1 0,3 1-4 0,1-3-2 16,-1 0-28-16,3-1-35 0,0-1-46 0,1-2-43 15,-14-2-29-15,24 0-42 0,-9-2-685 0,1 0 301 16,-1-2 202-16</inkml:trace>
          <inkml:trace contextRef="#ctx0" brushRef="#br0" timeOffset="1034.2923">3898 440 155 0,'0'0'174'16,"0"0"-9"-16,4-10-17 0,-4 10-11 0,0 0-24 15,0 0-6-15,0 0-8 0,0 0-8 0,0 0-10 16,0 0-11-16,0 0-1 0,0 0 14 0,0 0 1 16,0 0-5-16,-17 35-8 0,15-30-7 0,-2 9-6 15,2-1-6-15,-3 2-6 0,1-3-1 0,4-1-5 16,-2 1-3-16,2-1-4 0,0-3-5 0,0-8 7 16,2 19-2-16,0-10 26 0,0-1 1 0,1-2-7 15,1 1 1-15,4 3 16 0,-8-10 2 0,13 11-1 16,-5-7-16-16,-8-4 8 0,13 0-7 0,-13 0-12 15,0 0 5-15,30-8-6 0,-13 3-3 0,-5-3 4 16,1-1-7-16,2 1-5 0,-5-2 3 16,1 1 10-16,-5-1-5 0,3-1-1 0,-1 1 3 15,-4-3-6-15,1 0-2 0,-5 13-10 0,0-25 6 16,-5 8-6-16,-5-4-6 0,-1-2 7 0,-4-2-9 16,-1 2 1-16,-10-11-7 0,1-2 1 0,-5 5-5 15,-8 1 10-15,6 3-8 0,1-9-7 0,1 15 8 16,5 4-10-16,6-2 4 0,0-2 7 0,4 9 1 15,0 1-3-15,4 3-9 0,-1-11 2 0,1 2 4 16,3 4-4-16,3 1 0 0,-1 5-5 0,6 7 2 16,2-21 13-16,-2 21-10 0,7-25-2 0,-3 8 11 15,8-6-3-15,-1 0-6 0,2 6 2 0,-1-4-6 16,5 2 6-16,0 4-13 0,7 1-21 0,-10-3-29 16,7 4-32-16,-1 3-28 0,-6 1-32 0,3 3-24 15,0 2-28-15,-2 2-18 0,0 0-27 0,2 4-530 16,-3 2 261-16,3 0 172 0</inkml:trace>
          <inkml:trace contextRef="#ctx0" brushRef="#br0" timeOffset="3499.3622">4289 219 143 0,'4'9'156'0,"-4"-9"0"0,7 8-9 15,-7-8-8-15,0 0 1 0,0 0-8 0,4 11-5 16,-4-11-5-16,0 0-3 0,0 0-15 0,6 10-7 16,-6-10-9-16,0 0-10 0,0 0-8 0,0 0-9 15,-10 23-3-15,10-23-7 0,-7 11-5 0,3 3-3 16,0 1-7-16,-3 2-5 0,5 0 2 16,0 0-7-16,0 2-2 0,0 2-5 0,2-2 3 15,-2 2-2-15,4-2-5 0,0-3 2 0,0 5-2 0,0-2-5 16,3-2 2-16,-1 0 3 0,2 0 0 15,-2 0 2-15,3-3 17 0,3-1 7 0,1-2 0 0,-3-1 6 16,3 1 8-16,-1-7-5 0,-1 0-5 16,-9-4-1-16,19 4-5 0,-8-4-5 0,-11 0-5 0,19-4-1 15,-5 2 5-15,1-4-6 0,0-5-6 16,-2 3 1-16,-1-1-3 0,-1 3 5 0,-1-5-6 16,-3 3 0-16,1 0-1 0,-3-5-3 0,-3 2 1 15,-2 11-4-15,2-14-3 0,-2 14-5 0,0 0-6 16,-7-26 11-16,3 12 0 0,0 5-6 0,4 9-1 15,-9-14 2-15,9 14-2 0,-8-9 1 0,8 9-4 16,0 0 0-16,-8-10 2 0,8 10-6 0,0 0 1 16,0 0 2-16,-5-11-2 0,5 11 3 0,0 0 1 0,0 0-1 15,0 0 2-15,0 0-1 0,0 0 3 16,0 0-4-16,9-19-1 0,-9 19 6 0,8-6-2 16,-8 6-2-16,7-9 3 0,-7 9-4 0,0 0 1 15,10-12 0-15,-10 12 2 0,11-9 1 0,-11 9 1 16,10-6-7-16,-10 6 4 0,0 0 0 0,13-6-6 15,-13 6 2-15,0 0 0 0,0 0 3 0,0 0-4 16,0 0 0-16,0 0 1 0,0 0 5 0,17 10 0 16,-17-10-1-16,4 13-4 0,-4-13 0 0,0 15 3 15,2-5-2-15,0 5 3 0,0 0-1 0,-4-1 4 16,4 3-3-16,3-2 3 0,-3 2-4 0,2-3-2 16,-2-1 7-16,2-2-5 0,3 3 1 0,-1-1-1 15,-2-5 2-15,1 1 4 0,-5-9 3 0,8 12 3 16,-2-7-7-16,-6-5 4 0,13 4-2 0,-13-4 3 15,17 4-5-15,-17-4 1 0,27-2 1 0,-12-2-6 16,0-3 6-16,2-1-1 0,6-5 3 0,3 1-5 16,-3-1 6-16,-2-2-5 0,2 1-1 0,-4-7 0 15,2 4 6-15,-1-8-5 0,-4 10 0 0,-1-6 1 16,0 4 4-16,-2 4-20 0,-5 1 7 0,3 3 1 16,-5-1 7-16,0 3-2 0,-6 7-5 0,11-10-1 15,-11 10 1-15,6-8 4 0,-6 8-5 0,0 0 0 16,11-9 2-16,-11 9 1 0,0 0-5 0,0 0 2 15,0 0 5-15,0 0-5 0,0 0-4 16,0 0 3-16,21 11 5 0,-21-11-1 0,9 4-3 16,-9-4-3-16,10 6-3 0,-10-6 9 0,11 4 7 15,-11-4-3-15,12 5 3 0,-12-5-2 0,13 0 1 16,-13 0 0-16,17 0-5 0,-17 0 2 0,19-3 0 16,-19 3 0-16,19-2 3 0,-19 2 0 0,17-2-6 15,-17 2-1-15,23-6 6 0,-12 0 4 0,-3 1 1 16,-8 5-7-16,15-8 0 0,-15 8-1 0,9-6 3 15,-9 6 1-15,0 0-7 0,0 0 2 0,0 0-3 16,0 0-2-16,0 0 6 0,0 0-4 0,-22-21 5 16,22 21-9-16,-14-2 4 0,14 2 1 0,-19 0 2 15,4 6 0-15,15-6-4 0,-28 8 1 0,13-1-1 16,3-1 2-16,-1 2-1 0,2 5 3 0,-5 4-1 16,1-2-4-16,4-1 4 0,3 1-2 0,1 0-8 15,1 2 10-15,0-1-2 0,1 1 1 0,1 0-1 16,4-2-3-16,-2 4 12 0,2-5-10 0,4 1 8 15,1 0-2-15,-1-3-2 0,2 3-1 0,3-2 6 16,-3 2-3-16,2-7-1 0,-1 0 1 0,5-1 1 16,-1-1 2-16,2-2-1 0,-3-2 0 0,1 0 4 15,-1-2 1-15,3 0-7 0,2-2 6 0,2-4-4 16,0 2 1-16,8-5-4 0,-2-1 1 0,-4-1 2 16,5-3-2-16,-7 3 3 0,2-8-7 0,-2 2 6 15,4 3-1-15,-6-1 0 0,-3-4 2 0,1 2-4 16,-3 2 1-16,-3 5-1 0,-1-1 1 0,1 1 2 15,1 1-6-15,-8 9-1 0,6-10-2 0,-6 10 7 16,0 0-6-16,9-6-1 0,-9 6 3 0,0 0-5 16,0 0 8-16,0 0-2 0,0 0 0 0,0 0-1 15,0 19 1-15,0-19-3 0,-2 16 4 0,0-7-2 16,4-1 1-16,-2 3 6 0,0 6-7 0,0-3 2 16,0-1-1-16,0 6-2 0,2-2 5 0,-2-5 0 15,2 1-6-15,0-3 10 0,2 7-7 0,-2-6 0 16,0-1-3-16,1-1 2 0,-1-3 6 0,0 0-2 15,0 1 0-15,-2-7 4 0,4 10 1 0,-4-10-3 16,2 9 3-16,-2-9-2 0,4 4-5 0,-4-4 9 0,0 0 0 16,0 0-4-16,0 0-8 0,0 0-14 15,0 0-3-15,0 0-10 0,0 0-5 0,-10-28 0 16,4 16 0-16,-3 1 1 0,-1 1 6 0,-1-7 2 16,0 4 6-16,3 1-1 0,-1-1 3 0,3 3 2 15,-2-1 2-15,3-2-1 0,-1 1 5 0,6 12-1 16,-10-21 3-16,7 10-3 0,3 11 4 0,-4-17 2 15,4 17-2-15,0-16-1 0,0 16 1 0,4-19 5 16,1 8-3-16,1 3 3 0,0-3 0 0,1-6-3 16,7-2 0-16,-1 9 3 0,-2-1 1 0,1 1 1 15,1 1-3-15,0 1 1 0,-1 2-2 16,1-5 3-16,0 3 0 0,2-1-30 0,-3 1-17 0,1 2-24 16,0 1-3-16,2-1-11 0,-5-2-1 0,3-1 6 15,-3 7-4-15,-10 2 4 0,15-10 11 0,-6 5 14 16,-9 5 2-16,10-8 4 0,-10 8 12 0,11-6-5 15,-11 6 8-15,8-7 14 0,-8 7-1 0,0 0 9 16,13-6 4-16,-13 6 9 0,6-6 7 0,-6 6 3 16,0 0 0-16,0 0 16 0,0 0 6 0,0 0 8 15,0 0 8-15,0 0 2 0,11 19-3 0,-11-19 28 16,0 19-4-16,0 0-6 0,0 0-3 16,-2 4-4-16,2 0 24 0,0 10-1 0,-2 1-8 0,0 4-9 15,-1 21-2-15,1 0-4 0,-2 6-8 0,-2 0-11 16,-1 3 4-16,5-5 1 0,0 2-5 0,-2-4-6 15,4 2 0-15,-6-4 0 0,1 0-10 0,3-13 0 16,2-4 1-16,-2-8 3 0,0 0-7 0,4-9 2 16,-6-2-2-16,4-4-5 0,0 0-1 0,-4-2 2 15,4-5 14-15,0-12 15 0,-2 23 12 16,2-23 9-16,-3 11-8 0,3-11-9 0,0 0-14 16,0 0 1-16,0 0 2 0,0 0-12 0,0 0-2 0,0 0-4 15,9-61-24-15,-5 27-3 0,-2-2-19 0,7-22-15 16,-5-1-13-16,0-9-5 0,0 9-2 0,5-6 3 15,1 6 11-15,1 3 1 0,4 3 3 0,-3 15 6 16,1-12 3-16,-4 12 3 0,5 8 0 16,-5 5 1-16,-1 0 9 0,1 6 3 0,6 0-1 0,-9 4 1 15,5-2 0-15,-3 5 3 0,-2 1 4 0,1 3-3 16,-1 1 3-16,-6 7 2 0,8-12-2 16,-8 12 4-16,11-9-2 0,-11 9 2 0,8-4-1 15,-8 4 1-15,0 0 1 0,0 0 1 0,22 2 2 0,-22-2-1 16,12 7 1-16,-12-7-1 0,11 12 4 15,-5-8-2-15,-6-4 0 0,21 13 0 0,-14-7 4 16,5 3-1-16,1-1 4 0,4-1 21 0,-4-1 6 0,2-2-6 16,-1 0 2-16,-1 0-1 0,0-1-7 0,4-1 3 15,0 0-3-15,2-4-5 0,0-3 0 0,-2-1-1 16,14 0 5-16,-5-3 0 0,-1 1-2 16,0-9-6-16,-1 5-1 0,-3-1 2 0,2 0-6 15,0-1 3-15,-10 1 1 0,0-2 4 0,-5 5-14 0,1-3 11 16,-3 0-2-16,-6 13-5 0,8-29 2 0,-8 29 1 15,-4-25-6-15,4 25 5 0,-6-19-6 16,6 19-2-16,-4-15 8 0,4 15-4 0,-11-10-8 0,11 10 6 16,-17-5 1-16,17 5 0 0,-21 2-2 15,21-2 0-15,-21 5 5 0,8-1-2 0,0 2-9 0,1 3-2 16,1-3 3-16,3 4 11 0,-3 1-3 0,3-3-3 16,1 5 3-16,-1 0 0 0,2-3-8 15,1 5 4-15,-1-3-4 0,4 1 6 0,0 0-2 16,0 4 7-16,2-5 5 0,0-12-5 0,2 23-5 15,-2-23 3-15,4 23 0 0,0-12 7 0,3 0-3 0,-1-1 5 16,4 1 12-16,-1-5-5 0,1-2-1 16,1 0 4-16,-11-4 6 0,25 4-9 0,-8-6-5 0,-4 0 9 15,2-4-7-15,2 0-2 0,10-3 5 0,1-3-7 16,16-5-3-16,-12 0-2 0,-5 0-4 16,-1 0 6-16,-5 0 1 0,-4-4-2 0,2 5-5 15,0-8 6-15,-2 1-9 0,-5 2 4 0,-3 4 2 16,4-4 0-16,-5 7-1 0,1-1-5 0,-3 2 8 0,2-1-9 15,-8 14 3-15,7-28-1 0,-7 28-5 0,-5-19 3 16,5 19-5-16,0 0 2 0,0 0 1 16,-12-12 5-16,12 12 2 0,0 0-17 0,-21-5 12 15,21 5 7-15,0 0-6 0,-22-2 0 0,22 2 6 16,-27 13-7-16,12-7 2 0,5 5-9 0,-9 4 5 16,6-1 2-16,2-1 6 0,7 2-6 0,-4-1 0 15,1 1 2-15,3 0 7 0,2 0-11 0,-2 1 6 16,2 1 1-16,-1-2-3 0,1 2 2 0,0 0 7 15,4-5-14-15,0 1 8 0,7 4 3 0,-5-5-5 16,0 3 8-16,7-2-12 0,2-3 12 0,-5 3 2 16,5-3-7-16,-3-1-1 0,5-1 0 0,8 3 7 15,-1-3-13-15,-3-2 6 0,-5-1-29 0,3-3-58 16,-2-2-81-16,2 0-121 0,-4 0-788 0,-13 0 357 16,21-2 238-16</inkml:trace>
        </inkml:traceGroup>
        <inkml:traceGroup>
          <inkml:annotationXML>
            <emma:emma xmlns:emma="http://www.w3.org/2003/04/emma" version="1.0">
              <emma:interpretation id="{419BD5F9-4877-4D1A-BEC3-3287CE1E2617}" emma:medium="tactile" emma:mode="ink">
                <msink:context xmlns:msink="http://schemas.microsoft.com/ink/2010/main" type="inkWord" rotatedBoundingBox="26265,6349 27375,6336 27384,7085 26275,7099"/>
              </emma:interpretation>
              <emma:one-of disjunction-type="recognition" id="oneOf2">
                <emma:interpretation id="interp2" emma:lang="" emma:confidence="0.5">
                  <emma:literal>GD</emma:literal>
                </emma:interpretation>
                <emma:interpretation id="interp3" emma:lang="" emma:confidence="0">
                  <emma:literal>GDD</emma:literal>
                </emma:interpretation>
                <emma:interpretation id="interp4" emma:lang="" emma:confidence="0">
                  <emma:literal>GAD</emma:literal>
                </emma:interpretation>
                <emma:interpretation id="interp5" emma:lang="" emma:confidence="0">
                  <emma:literal>GOD</emma:literal>
                </emma:interpretation>
                <emma:interpretation id="interp6" emma:lang="" emma:confidence="0">
                  <emma:literal>GED</emma:literal>
                </emma:interpretation>
              </emma:one-of>
            </emma:emma>
          </inkml:annotationXML>
          <inkml:trace contextRef="#ctx0" brushRef="#br0" timeOffset="4355.9741">7666 291 13 0,'7'-19'216'0,"-7"19"-3"16,2-15-7-16,-2 15-7 0,4-13-9 0,-4 13-7 15,6-14-10-15,-6 14-10 0,11-15-11 0,-7 7-7 16,2-5-11-16,-6 13-9 0,9-15-6 0,-3 3-8 16,-6 12-7-16,9-17-10 0,-3 8-11 0,-2 1-7 15,-4 8-3-15,13-13-6 0,-7 3-9 0,1-1-15 16,1 3 7-16,-8 8-6 0,6-15-2 0,-6 15 6 15,7-10-3-15,-7 10-14 0,2-15 0 0,-2 15-6 16,0 0 1-16,-4-19 1 0,4 19-7 0,-17-11-14 16,6 5 6-16,-6 0 4 0,0 8-1 0,-2 0-7 15,-2-2 4-15,-8 6 2 0,-1-1-8 0,-2 3 5 16,1 0-11-16,-14 13 0 0,7-12 4 16,0 12 0-16,0 4 0 0,8-4 6 0,9-2-3 15,0 4-8-15,4-2 8 0,0 2-9 0,2 3 3 16,7 3 1-16,-1-4-1 0,5-2-3 0,2-2 5 0,4-2-3 15,0 0 1-15,7 7-3 0,1-3 12 16,3-2-7-16,2 0 5 0,4-2-4 0,0 0 6 16,2-5-8-16,0 1 9 0,0-4-5 0,1-1-2 15,3-1 2-15,-4-1-1 0,-4-4 4 0,0-4 0 16,0 0-1-16,0 0 4 0,-2-2 0 0,-1 0-2 0,-1 0-4 16,-13 2 4-16,25-6-10 0,-14 1 15 0,0-1-9 15,-11 6 1-15,12-8 0 0,-12 8-3 16,9-11 0-16,-9 11 7 0,0-12-3 0,0 12-3 15,0 0-1-15,-9-19-3 0,9 19-1 0,-12-15 2 16,1 6-7-16,3 1 0 0,-3 2-3 0,-2-3 6 0,1 5 0 16,-1-2 12-16,13 6-7 0,-23-4-3 0,10-1-5 15,4 3 3-15,9 2 2 0,-14-4-7 0,14 4 7 16,-13-4-3-16,13 4-3 0,0 0-2 16,-17-2 2-16,13 2 12 0,4 0-8 0,-9 4-6 0,9-4 6 15,0 0 8-15,-6 4-5 0,6-4-7 0,0 0-1 16,0 0 3-16,0 0 2 0,0 0 2 0,0 0 5 15,15 11-8-15,-7-11-2 0,-8 0 4 0,0 0 0 16,26 2 3-16,-9 0-4 0,-5-2 3 0,3 0-24 16,2-2-32-16,2 2-51 0,-2-2-47 0,-2 2-48 15,2 0-56-15,6-9-685 0,-6 5 314 0,-2-2 210 16</inkml:trace>
          <inkml:trace contextRef="#ctx0" brushRef="#br0" timeOffset="4952.2316">7890 137 20 0,'0'0'185'16,"0"0"-20"-16,0 0-18 0,3-17-8 0,-3 17-14 15,0 0-13-15,0 0-11 0,0 0-15 0,0 0-7 16,0 0-4-16,0 0 30 0,0 0-2 0,0 0-9 15,2 36-8-15,-2-25-3 0,0 8-5 0,0 12 33 16,-2-4-15-16,2 7-9 0,0 2-1 0,0-3-12 16,-5 1-5-16,5-2-6 0,-2-1-10 0,2-1-3 15,4-3-3-15,-1-6-8 0,-3 0-1 0,2-2-4 16,-2-2-4-16,2-2 1 0,-2-3 3 0,0-1-7 16,2-1 17-16,-4-1 10 0,2-9 8 0,0 0 5 15,4 23-3-15,-4-23-2 0,0 0-2 16,0 0-10-16,4 8-4 0,-4-8 2 0,0 0-14 0,0 0-9 15,0 0 5-15,0 0 8 0,11-31-5 16,2 8-15-16,-9 4 2 0,0-2-11 0,2-13 2 0,-6 2-4 16,2-3 2-16,3 3 1 0,-1-2 2 0,-4-3 1 15,2 3-6-15,4 4 0 0,-1-5-5 0,-5 9 0 16,6-1 11-16,-4 6-5 0,4-6-9 16,-4 6 3-16,5 2-3 0,6-2 10 0,-3 6-9 15,-1 0 2-15,-3 7-9 0,2-1 1 0,1 3 10 0,1 2-3 16,3-2-1-16,-13 6-3 0,19-3-2 0,-8 3 11 15,-11 0-11-15,25 9 7 0,-12-1-3 0,10 3 0 16,-2-1-1-16,-2 1 1 0,-2 8 5 0,2 0-3 16,13 12 1-16,-13-5 2 0,0-3-5 15,-4-4 0-15,-7 6 1 0,1 0 23 0,-1 0-19 16,-2-4 27-16,-1-2-1 0,-1 0 2 0,0-2-11 16,0 2 5-16,-6-2 1 0,-2 0 4 0,0 2-9 15,-3-3-10-15,-7 8 9 0,1-3-2 0,-17 10-8 16,7-3-5-16,0-7 1 0,2-3 16 0,-15 8-11 15,6-5-29-15,1-2-28 0,1-7-35 0,1 3-57 16,-1 0-66-16,-2-5-62 0,1 1-813 0,-1-3 360 16,1 1 240-16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4:50:45.2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E1F4A3-9B3C-40E4-BB44-9849915E6915}" emma:medium="tactile" emma:mode="ink">
          <msink:context xmlns:msink="http://schemas.microsoft.com/ink/2010/main" type="writingRegion" rotatedBoundingBox="7059,11883 7405,11883 7405,12732 7059,12732"/>
        </emma:interpretation>
      </emma:emma>
    </inkml:annotationXML>
    <inkml:traceGroup>
      <inkml:annotationXML>
        <emma:emma xmlns:emma="http://www.w3.org/2003/04/emma" version="1.0">
          <emma:interpretation id="{0295CCF0-1691-4BB2-B30C-7663ED132B10}" emma:medium="tactile" emma:mode="ink">
            <msink:context xmlns:msink="http://schemas.microsoft.com/ink/2010/main" type="paragraph" rotatedBoundingBox="7059,11883 7405,11883 7405,12732 7059,12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5A1356-87D6-4555-8947-155F9F36A29B}" emma:medium="tactile" emma:mode="ink">
              <msink:context xmlns:msink="http://schemas.microsoft.com/ink/2010/main" type="line" rotatedBoundingBox="7059,11883 7405,11883 7405,12732 7059,12732"/>
            </emma:interpretation>
          </emma:emma>
        </inkml:annotationXML>
        <inkml:traceGroup>
          <inkml:annotationXML>
            <emma:emma xmlns:emma="http://www.w3.org/2003/04/emma" version="1.0">
              <emma:interpretation id="{307746F4-134E-465A-89DD-95CEA71A9E61}" emma:medium="tactile" emma:mode="ink">
                <msink:context xmlns:msink="http://schemas.microsoft.com/ink/2010/main" type="inkWord" rotatedBoundingBox="7059,11883 7405,11883 7405,12732 7059,1273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12 110 4 0,'-1'-7'42'0,"1"7"-7"0,0 0-2 16,-3-5-2-16,3 5-6 0,0 0 1 0,0 0-4 16,0 0-4-16,0 0 11 0,0 0-7 0,0 0-11 15,0 0 18-15,0 0-1 0,-10 23 17 16,8-14-27-16,-2 0 6 0,0 3 3 0,0-1 3 15,0 1 7-15,-2 3 0 0,2-2 12 0,-3 0-15 0,2 2 3 16,1-6 4-16,0-1 5 0,1-1-3 0,0-2-14 16,3-5 5-16,-4 11 2 0,4-11-12 0,-2 6 12 15,2-6-4-15,0 0-2 0,0 0-4 0,0 0-8 16,0 0 4-16,0 0-2 0,0 0 6 0,0 0-17 16,-4-32 14-16,6 19-17 0,0-6-9 0,0-2 14 15,0 0-2-15,2 0 6 0,-2-1-14 0,1 1 13 16,0-2-2-16,-1 6 1 0,1-1-6 0,0-4 0 15,-1 9-16-15,1 1 12 0,-2 1-7 16,1 1 7-16,-1 2 9 0,0 0 1 0,1 0-7 0,-2 8-4 16,2-11-4-16,-2 11 3 0,0-8 6 0,0 8-12 15,0 0 6-15,6-8 3 0,-6 8 0 0,0 0 1 16,0 0 5-16,8 0 2 0,-8 0-4 0,0 0 2 16,13 11 8-16,-5-4-21 0,-1-2 5 0,1 1 8 15,5 4-5-15,3-1-2 0,-1-1 3 16,0 1 1-16,-1 2-6 0,4-2-9 0,8 5-24 15,2 0-18-15,1 0-62 0,-3-1-292 0,0 0 136 16,2-1 88-16</inkml:trace>
          <inkml:trace contextRef="#ctx0" brushRef="#br0" timeOffset="-609.4045">0 0 1 0,'4'10'57'0,"2"10"0"0,-2 2-3 0,2-4-9 0,1 15 7 16,4 1-2-16,-2 2 10 0,2-5 0 0,-2 3-9 15,2 3-1-15,0-5-16 0,-3-3 17 16,2 7-8-16,1-3-1 0,-3 2-9 0,1-1-10 16,-1 1 7-16,0-3-7 0,0 3-1 0,2-6-10 0,-5-5 20 15,-1-7-21-15,2-2 18 0,-1 2-4 0,0-1-21 16,-1-3 6-16,-1-1-1 0,1-1-5 0,-1-3-15 15,-1 1-28-15,2 0-16 0,-2-2-25 0,0 1-183 16,-2-8 87-16,6 7 58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23.9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290ACB6-28E3-40F1-A46B-6682A77C300C}" emma:medium="tactile" emma:mode="ink">
          <msink:context xmlns:msink="http://schemas.microsoft.com/ink/2010/main" type="inkDrawing" rotatedBoundingBox="5179,9242 5724,8336 6230,8641 5685,9547" semanticType="enclosure" shapeName="Other"/>
        </emma:interpretation>
      </emma:emma>
    </inkml:annotationXML>
    <inkml:trace contextRef="#ctx0" brushRef="#br0">-1333 2393 12 0,'0'0'57'0,"3"-6"1"0,-3 6 5 0,0 0-10 15,0 0 14-15,0 0-10 0,0 0-2 0,0 0 0 16,0 0-14-16,0-11 9 0,0 11-4 0,0 0-3 15,0 0 7-15,0 0-7 0,0 0-17 0,0 0 1 0,0 0 8 16,0 0-4-16,0 0-11 0,0 0 15 16,0 0-24-16,-1-9 10 0,1 9 0 0,0 0 7 15,0 0-20-15,0 0 13 0,0 0-10 0,0 0 7 16,0 0-1-16,0 0-3 0,0 0-8 0,0 0 8 16,0 0-8-16,0 0 3 0,-12 30-13 0,9-22-1 15,-1 0 18-15,0 3 0 0,1 0-10 0,-1-1 11 16,-2 5-12-16,2-2-12 0,0-2 21 0,0 0-6 15,-2 4-3-15,0-4-1 0,-2 2 5 0,2 2 3 16,-3 1-4-16,2-1-4 0,2-3-15 0,-1-3 6 16,2 0 6-16,-1 7 12 0,-3-1-11 0,0 1 0 15,4-3 9-15,-3 2 0 0,3-1-8 0,-1 2-7 16,0-4 8-16,-2 3-2 0,3 1-4 0,0-3 11 16,1 0 18-16,1-1-20 0,-1-1 1 0,2 1 0 15,1-12 0-15,-3 20-12 0,2-9-2 0,-1-1 18 16,1 2-16-16,2-1 12 0,-2 1 9 0,0-2 8 15,-1 2 1-15,1 0-6 0,2 0-14 0,-2-1 6 16,4-2 1-16,-2 2 0 0,2 0-11 0,-2-1 12 16,2-1-6-16,-3 1 11 0,4-2-6 0,0 2 8 15,-2 0-17-15,1-2 7 0,0 1 0 0,-1 0 3 16,2-2-8-16,2 1 5 0,-1-1 0 0,-1-1 6 16,0 1-4-16,1-2-3 0,-1 1-3 0,2 0-1 15,-2-2 9-15,2 3 0 0,-2-3-5 0,3 0 1 16,-1 1 5-16,0-1 1 0,0 0-4 0,0 0-8 15,2 0 7-15,-1-1-4 0,1 1 0 0,1-2 3 16,-1 0 0-16,2 0-7 0,-1 1 9 16,2-3-10-16,-3 0 5 0,4 0 3 0,-3-1-9 0,2-1 6 15,0 0-3-15,-1 0 6 0,1-3 4 0,0 1 0 16,-1 0-8-16,5-3 5 0,0 1-2 16,-1-1 4-16,0-1-9 0,-2 2 1 0,1-2-4 15,-2 1 7-15,4-2-4 0,-3 2 6 0,-2-2-10 16,2-2 8-16,0 0-3 0,-1 1-3 0,1-2 10 15,-1 0-11-15,-1 1 4 0,1 0-5 0,-1 0 3 16,-2 1 3-16,0 2 4 0,-2-6-11 0,1 4 14 16,0 0-3-16,-2 0 0 0,0 1-14 0,3-3 12 15,0-1-10-15,0-1 4 0,-1 4-4 0,-2 1 0 16,-1-1 4-16,3-3 6 0,0 1-2 0,-2 3-9 16,0 2 7-16,1-2 2 0,1-6-8 0,-1 2 8 15,1 2-1-15,-3-1-3 0,0 3 6 0,0 0-2 16,0-1-28-16,0 2 29 0,1-6-2 0,-1 0-7 15,0 4 11-15,2-1-6 0,-2 2-5 0,-2-1 7 16,1 1-6-16,0-2 7 0,-1 1 0 0,1-1-2 16,-2 5 0-16,2-4 6 0,0-2-14 0,-1 0 3 15,0 3 0-15,-1-2 6 0,0-1-2 0,2 6-3 16,-2-5 10-16,1 0-14 0,0 1 10 0,-2-1 0 16,2 1-1-16,-2 10 1 0,0-19-3 15,-2 10-2-15,4 1 2 0,-4-3 4 0,1 2-3 0,1 9 1 16,0-15-1-16,-1 8 5 0,1 7-7 0,-3-14-1 15,2 6-2-15,1 8-1 0,-3-15 14 0,2 7-8 16,1 8 6-16,-4-10 3 0,4 10 3 0,-3-11-11 16,3 11 6-16,-3-9-3 0,3 9 5 0,-2-11 4 15,2 11-7-15,-7-11 8 0,3 6-5 0,4 5 7 16,-7-9-9-16,5 5-2 0,-4-3-2 16,2 0 4-16,-2 1-5 0,0-1-1 0,1 2 6 15,0-2-5-15,-2 2-5 0,0-3 5 0,0 1-1 16,-1 2-3-16,-1 0 0 0,1-1 2 0,0 1 3 15,-1 1-3-15,-1 0 1 0,2 1-3 0,-1-1 4 16,1 3-4-16,-3-2 2 0,2 2 0 0,-2 0-5 16,2 1 0-16,9 0 1 0,-20 2 2 0,9 1-4 15,-1 0 3-15,-3 3 1 0,-10 9 3 0,5-7 1 16,3 3-5-16,1-2 0 0,-1 0-11 0,4 3 1 16,-7 7-4-16,3-5-15 0,-5 4-14 0,5-1-31 15,2-4-24-15,-6 11-70 0,-1-5-346 0,9-1 171 16,-3-3 114-16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4:50:48.5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2E5BDEC-ECD6-4C1D-8420-9F076C10B4F4}" emma:medium="tactile" emma:mode="ink">
          <msink:context xmlns:msink="http://schemas.microsoft.com/ink/2010/main" type="writingRegion" rotatedBoundingBox="7648,12641 26637,11607 26753,13735 7764,14769"/>
        </emma:interpretation>
      </emma:emma>
    </inkml:annotationXML>
    <inkml:traceGroup>
      <inkml:annotationXML>
        <emma:emma xmlns:emma="http://www.w3.org/2003/04/emma" version="1.0">
          <emma:interpretation id="{EB6ED6CE-1A98-4512-A554-D68ADC1D4A13}" emma:medium="tactile" emma:mode="ink">
            <msink:context xmlns:msink="http://schemas.microsoft.com/ink/2010/main" type="paragraph" rotatedBoundingBox="7732,12468 12524,12416 12537,13617 7745,13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072B4-F020-4638-BBAF-C6454C5B0890}" emma:medium="tactile" emma:mode="ink">
              <msink:context xmlns:msink="http://schemas.microsoft.com/ink/2010/main" type="line" rotatedBoundingBox="7732,12468 12524,12416 12537,13617 7745,13669">
                <msink:destinationLink direction="with" ref="{5FE17D85-F3D1-4633-BCEE-6CCFFFD5B24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DB4A53-A823-4037-BE71-A9E1BA50D9FE}" emma:medium="tactile" emma:mode="ink">
                <msink:context xmlns:msink="http://schemas.microsoft.com/ink/2010/main" type="inkWord" rotatedBoundingBox="7736,12816 9765,12794 9769,13173 7740,131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-2090 7024 52 0,'0'0'102'15,"3"-8"-3"-15,-3 8-13 0,0 0-5 0,0 0-4 16,0 0-12-16,0 0-16 0,1-10 15 0,-1 10-11 15,0 0-18-15,0 0-12 0,0 0 18 0,0 0-7 16,0 0 4-16,0 0-2 0,-1 28-2 16,-2-17-2-16,3 1 0 0,-2 9 0 0,0-1-10 0,1 0 1 15,1-1 12-15,-4 1-11 0,-5 10-2 0,5-5 0 16,1-5-8-16,-1-2-3 0,1-5 9 0,1-1 0 16,-2-1 0-16,4-2-2 0,0-1-13 0,-3 0 16 15,0-2-5-15,3-6 3 0,-2 10 13 0,2-6 3 16,0-4-7-16,0 0 1 0,0 0-4 0,0 0 8 15,0 0-17-15,0 0 1 0,0 0-1 16,-3-27 3-16,3 14-3 0,-3-6-9 0,5 2 2 16,0 0-6-16,2-3 4 0,-1 0 8 0,1 0-12 0,0 0-3 15,0 5 5-15,0-1-7 0,-1 0 6 0,3 0 2 16,-3 3-3-16,-2 4-8 0,1 1 5 16,0-2-2-16,-2 10-7 0,4-10 19 0,-2 5-2 15,-2 5-12-15,1-10 6 0,-1 10-7 0,0 0 8 16,4-5-4-16,-4 5 4 0,0 0 0 0,0 0-8 15,0 0 1-15,0 0 14 0,15 11-7 0,-13-6-1 16,1-1 1-16,0 4-2 0,1 4-2 0,-2-3 2 16,4 6 3-16,-1-3 4 0,2 2 3 0,-3-2-7 15,0 2 0-15,0-4 2 0,1 5 6 0,1-3-14 16,-2 0 6-16,0-3-1 0,1 0 7 0,0-1-2 16,-1 0-6-16,0 0 6 0,0-1-2 0,3 0-2 15,-2-2 4-15,1 0 1 0,-1-2-3 0,0 0-2 16,2-3 2-16,2-3-4 0,-2 0 7 0,2-2-6 15,3-4 6-15,-1-2-3 0,8-10 1 0,-4 2-7 16,-2 3 6-16,3-8 6 0,-4 6-12 0,0-8 3 16,-4 6-2-16,1 2 4 0,-1 2-2 0,-2 1 1 15,-1 6 3-15,-2 0-3 0,1 1 3 16,-3 0 5-16,-1 8 6 0,2-11-19 0,-2 11 11 16,2-8-3-16,-2 8-5 0,0 0 1 0,0-9 0 15,0 9-1-15,0 0 0 0,0 0 4 0,2-6-3 16,-2 6-5-16,0 0 6 0,0 0 1 0,0 0-6 15,0 0 1-15,2 19 3 0,0-8 3 0,-1-1-4 16,-1 1-5-16,1 2 3 0,1-1-3 0,-2 0 5 0,2 1-2 16,0-1 2-16,-1 0-1 0,2 2 3 15,-1-2-1-15,1-2-2 0,0 2 2 0,2 3-2 16,-2-2 2-16,-1-2-3 0,2-2 2 0,0-1-1 16,-1 0 0-16,0-1 3 0,2 1-4 0,-2-4 7 15,2 0 0-15,-1-2-6 0,0 1 7 0,1-2 1 0,-1 1-6 16,-4-2 0-16,0 0 6 0,19-6-3 15,-10 2 2-15,-1 0-5 0,1-4 3 0,3-1-2 16,-2-2-1-16,1-1 2 0,-3-1 0 0,3-1-2 16,-3 0-4-16,0 0-1 0,-2 2 8 0,2-3-2 15,-2 3 3-15,-1 3-5 0,-1-3 3 0,-1 1-2 16,-1 0 1-16,1 1 1 0,-2 2 0 0,-1 8 2 16,3-11-5-16,-3 11 5 0,1-6-3 0,-1 6 2 15,0 0-3-15,3-8 2 0,-3 8 1 0,0 0-2 16,0 0-7-16,0 0 1 0,0 0 5 0,0 0-3 15,0 0 1-15,0 0-1 0,0 0-4 0,0 0 9 16,-9 24-4-16,6-15 1 0,2 1-3 0,-1 2 1 16,1 0 1-16,1 2 2 0,1-1 2 0,-1 0-5 15,0 1 5-15,2-1-1 0,-1 0 0 0,2 1 1 16,-2-4-1-16,0 2 3 0,2-1 0 0,0-1-4 16,-1 1 7-16,1-2-2 0,2-1 0 15,-2 0-4-15,3-1 5 0,-2 0 1 0,0-3 2 16,0 0 2-16,1-2 1 0,0-2 3 0,-5 0-5 15,10-2-2-15,-2-4 2 0,1 1-2 0,-1-2 0 16,4-2 1-16,-1-2-4 0,-1-5 3 0,-2 0-3 16,2 2 2-16,-2-1-3 0,0-1-2 0,5-9 2 15,-6 5-2-15,0 3 2 0,-3 2-2 0,0 6 1 16,0-1-1-16,-2 4 4 0,1-1 2 0,-3 7 4 16,4-10 0-16,-4 10-2 0,1-8-2 0,-1 8-1 15,0 0-3-15,4-8 2 0,-4 8-1 0,0 0-5 16,0 0 3-16,0 0 0 0,0 0-2 0,0 0-2 0,0 0 0 15,0 0 0-15,0 0 2 0,4 24-4 16,-4-14 5-16,2 2-4 0,-2-1 3 0,1 1-5 16,-1-3 0-16,1 3 0 0,1 0 3 0,-1-1 0 15,2 1 1-15,-1 0-2 0,0-2-1 0,-1 1 0 16,0-2 1-16,1 0 1 0,-2-2-4 0,0 1 1 0,1-4 1 16,0 1-4-16,-1-5 3 0,3 8 2 15,-3-8-2-15,1 8 2 0,-1-8-2 0,0 0 0 16,4 8-1-16,-4-8 2 0,0 0 0 0,6 3 0 15,-6-3 2-15,0 0 0 0,0 0-3 0,0 0 2 16,0 0-3-16,14-8 3 0,-14 8 0 0,8-5-1 16,-2-1-3-16,-1 0 5 0,0 0-3 0,1 0 0 15,1-4 0-15,-2 2 2 0,2 0 1 0,-1 0-1 16,1 2 0-16,-2-1-6 0,1 1 6 0,-1-2 0 16,7-2 0-16,-5 0-6 0,3-2 6 0,-3 4 0 15,1-2-3-15,-3 2 2 0,1 0 1 0,2-4-2 16,0-1 1-16,-3 5 1 0,0 0 1 0,1-1-2 15,-1 2 0-15,1-1-1 0,-2 2 1 16,0-2 3-16,0 0-2 0,-2 2-2 0,-2 6 0 0,4-13 2 16,-1 8-3-16,-3 5 3 0,4-7 4 0,-4 7-1 15,0 0-5-15,4-8 2 0,-4 8 1 0,3-7-1 16,-3 7 1-16,0 0-5 0,0 0 0 0,4-6-1 16,-4 6 0-16,0 0 3 0,0 0-1 0,0 0-1 15,0 0 3-15,0 0-5 0,0 0 3 16,0 0 1-16,0 0 2 0,0 0-3 0,0 0 3 15,0 0-4-15,0 26 0 0,-2-18 4 0,2-8-1 0,3 18-1 16,-2-8-1-16,-1 2 2 0,0 0 0 16,-1 0 0-16,0 0 0 0,2 3 2 0,-1-2-1 15,-1 0-4-15,5 6 3 0,-3-6 3 0,0-1-4 16,-1 0 2-16,2-1 0 0,-1-1-2 0,2 1 2 16,1 0 3-16,0-2-4 0,-2-1 1 0,2 0-2 15,-2-1 2-15,2-1 2 0,-2 1-3 0,-2-7 3 16,6 8 1-16,-2-4-3 0,-4-4 5 0,8 4 0 15,-8-4 0-15,6 3-4 0,-6-3 1 0,11 0 1 16,-11 0-2-16,11-6 2 0,-3 1-1 0,3-4 0 16,-2 2 1-16,-4-2-2 0,3 2-1 0,0-6 3 15,-1 2 0-15,-2 2-2 0,5-6 0 0,-1 1-3 16,-1-4 2-16,-1 4 0 0,-1-2 0 0,2 1 0 16,-1 0 0-16,2 2-3 0,-6 2 2 0,0 4-1 15,1-1 2-15,0 1-2 0,-4 7 3 0,5-15 2 16,-5 15-4-16,2-10 0 0,0 6-1 0,-2 4 1 15,4-6-2-15,-4 6 2 0,0 0-2 0,0 0 0 16,4-8 0-16,-4 8 0 0,0 0-2 0,0 0 0 16,0 0 1-16,0 0 1 0,0 0 0 0,0 0 2 15,0 0-2-15,0 0 2 0,0 0-2 0,0 0 1 16,0 0-1-16,0 0-2 0,-6 28 6 0,6-28-7 16,1 19 4-16,-1-8 1 0,1-1-1 0,-1 2 1 15,0 0-1-15,2-1-1 0,-2 1 3 0,0 0-1 16,2 0 1-16,4 4-2 0,-5-3 0 0,2-1 3 15,-1-2-5-15,2 1 3 0,0 0 1 0,2-2-2 16,-5-1 1-16,2 1 0 0,1-2 0 0,-2-2 4 16,4 3-4-16,-4-4 2 0,-2-4 0 15,8 7-2-15,-8-7 4 0,7 1 1 0,-7-1-2 0,0 0-2 16,17-5 3-16,-11 1-2 0,2-1 1 0,-2-2-5 16,0 2 3-16,0-3 0 0,1 0 0 0,3-4 0 15,-1-3 2-15,-1 2-2 0,-1-2 2 0,-2 5-3 16,3-4 0-16,-4 4 0 0,0-2 1 0,0 2 2 15,-1 1-3-15,-1 0 0 0,1 1 1 0,-2 1-1 16,-1 7-1-16,4-12 3 0,-4 12-4 0,3-8 1 16,-3 8 1-16,3-8 1 0,-3 8-3 15,1-6 1-15,-1 6 1 0,0 0-1 0,3-11-2 16,-3 11 1-16,0 0-1 0,0 0 1 0,2-8 0 16,-2 8-5-16,0 0 0 0,0 0 2 0,0 0 2 15,0 0-1-15,0 0 1 0,0 0 2 0,0 0-2 16,0 0 1-16,0 0-1 0,0 0 0 0,0 0 2 15,7 23 0-15,-6-17-1 0,-1-6 3 0,4 15 1 16,-1-5-4-16,-3 1 2 0,1 0-3 0,-1-1 2 16,4 1 2-16,-2 0-1 0,0-2-1 0,1 2 1 15,0-1 2-15,-1 0-5 0,1-1 6 0,0-1-1 16,-1 1-1-16,0-1 2 0,0 0 0 0,0-1-4 16,-2-7 2-16,4 10 1 0,-1-6-2 0,-3-4 3 15,0 0 2-15,4 10-1 0,-4-10 3 0,6 4-2 16,-6-4 0-16,6 2-1 0,-6-2 5 0,0 0-5 15,0 0 0-15,16-4-1 0,-10-2 0 0,1-1-3 16,-2 0 3-16,5-3 1 0,-1-1 0 0,-1-1-3 16,0-1 1-16,1-3-1 0,-3 4 2 0,0-7 1 15,2 6-3-15,-1-2 0 0,0 1 3 0,1 0-2 16,-1 1-3-16,-2 2 1 0,-1 2 0 0,0 0-2 16,0 1 5-16,0 1-3 0,-1 1 1 0,-3 6 1 15,4-11 0-15,-2 6-2 0,-2 5 3 0,3-8 1 16,-3 8-4-16,4-7 4 0,-4 7-1 15,0 0 0-15,4-7-2 0,-4 7 0 0,0 0 0 16,4-6-1-16,-4 6 0 0,0 0 0 0,0 0-2 0,0 0 2 16,0 0 1-16,0 0 0 0,0 0 1 15,0 0-2-15,0 0 0 0,0 0 1 0,0 0 1 16,-5 30-3-16,5-30-1 0,0 15 1 0,1-4 1 16,0-2 1-16,1 3 0 0,0-2 2 0,1 1-3 15,-2 1 0-15,3 0 2 0,-1-3-3 0,0 3 1 16,-3-1-4-16,2-2 5 0,2-1 0 0,-1 0 0 15,0 0 4-15,-1 0-2 0,1-2 1 0,0 0-4 16,-1-2 0-16,0 0 2 0,0 0 0 0,1 0 3 16,0-1-3-16,1-1 4 0,-2 2 0 0,-2-4 0 15,4 4 1-15,0-2-4 0,-4-2 0 0,7 0 0 16,-7 0-1-16,0 0 1 0,12-4 1 0,-5-2-1 16,0 1 0-16,-1 0-1 0,-2-3-1 0,3-1 2 15,2-3-1-15,-2 0 0 0,-2 2 1 0,3-3-2 16,-2 0 4-16,-1-2-6 0,-1 2 2 0,0 2-1 15,-1-1 2-15,1 2-4 0,-2 0 4 0,0 2-1 0,0 2-1 16,-2 6 3-16,6-11 0 0,-6 11-2 16,2-8-1-16,-2 8-1 0,3-8 1 0,-3 8 3 15,0 0-4-15,1-9-1 0,-1 9-4 0,0 0 1 16,4-8 1-16,-4 8-3 0,0 0-1 0,3-7 4 16,-3 7 0-16,0 0 0 0,0 0 1 0,0 0 2 15,0 0 0-15,0 0-2 0,0 0 3 0,0 0-3 16,0 24 3-16,0-24 1 0,1 13 0 0,-1-2 3 15,2 0 1-15,-2 1-5 0,2-2 0 0,1-1 6 16,-2 2-4-16,2 1 1 0,-2-3-6 0,2 1 5 16,1-2 0-16,0 1-1 0,0-1 5 0,0 0-5 15,0-1-1-15,2-1-4 0,0 1-21 0,0-2-37 16,2 1-53-16,-2-1-54 0,2 0-664 0,0-1 279 16,-1-3 184-16</inkml:trace>
        </inkml:traceGroup>
        <inkml:traceGroup>
          <inkml:annotationXML>
            <emma:emma xmlns:emma="http://www.w3.org/2003/04/emma" version="1.0">
              <emma:interpretation id="{56D06691-4E6F-4B32-A930-2615DB8A18A5}" emma:medium="tactile" emma:mode="ink">
                <msink:context xmlns:msink="http://schemas.microsoft.com/ink/2010/main" type="inkWord" rotatedBoundingBox="10208,12441 12524,12416 12537,13617 10222,13642"/>
              </emma:interpretation>
              <emma:one-of disjunction-type="recognition" id="oneOf1">
                <emma:interpretation id="interp1" emma:lang="" emma:confidence="0.5">
                  <emma:literal>yperite</emma:literal>
                </emma:interpretation>
                <emma:interpretation id="interp2" emma:lang="" emma:confidence="0">
                  <emma:literal>spence</emma:literal>
                </emma:interpretation>
                <emma:interpretation id="interp3" emma:lang="" emma:confidence="0">
                  <emma:literal>spoken</emma:literal>
                </emma:interpretation>
                <emma:interpretation id="interp4" emma:lang="" emma:confidence="0">
                  <emma:literal>yperites</emma:literal>
                </emma:interpretation>
                <emma:interpretation id="interp5" emma:lang="" emma:confidence="0">
                  <emma:literal>Yperite</emma:literal>
                </emma:interpretation>
              </emma:one-of>
            </emma:emma>
          </inkml:annotationXML>
          <inkml:trace contextRef="#ctx0" brushRef="#br0" timeOffset="3803.6097">332 6988 99 0,'0'0'113'0,"2"-8"-14"15,-2 8-11-15,0 0 0 0,0 0-3 0,0 0-5 16,2-10-10-16,-2 10-6 0,0 0-1 0,0 0-13 16,0 0-1-16,0 0 5 0,0 0 12 0,0 0-4 15,0 0 3-15,0 0-1 0,0 30 0 0,0-20 4 0,-1 1-3 16,0 1 1-16,-1 0-1 0,5 0-9 15,-3 2 1-15,1-3-4 0,2 0-4 0,0-2-3 16,-2 2 1-16,5-2-2 0,-2-2 6 0,1 1-2 16,3-2 1-16,0 0-4 0,-3-4-7 0,5 0 0 15,-1-1-6-15,-2-2-1 0,5-2-3 0,2-5-6 16,1 1-1-16,0-2 0 0,-3 1-4 0,0-4-3 16,0-1 0-16,-3 2-3 0,-1-8-2 0,-1 5-5 15,0 2-3-15,-5 1 2 0,1-1-1 0,0 3-1 16,-1 0-1-16,0-1-3 0,0 4 6 15,-2 6-2-15,3-10-1 0,-3 10 2 0,0 0-7 16,1-9 7-16,-1 9 0 0,0 0 1 0,0-3 0 0,0 3-2 16,0 0 1-16,0 0 4 0,0 0-2 0,0 0 2 15,0 22-1-15,0-17 4 0,4 7 2 0,-2-1 0 16,-1 2 6-16,6 7-2 0,-1 1 0 0,0 0-1 16,4 11 6-16,0-1-1 0,-2 1-2 0,0 2-7 15,1-3 3-15,1 1 0 0,-2 1-1 0,4-1 1 16,-4-8-2-16,-2-3-4 0,0-1 4 0,-1-1-5 15,-1-3 0-15,-1 2 0 0,-2 0 0 0,-2-6-2 16,2 1-2-16,-2-1 6 0,-2 0-2 0,-1 0 0 16,3-2-2-16,-5 1 1 0,1-2-1 15,-6 1-3-15,2-2 1 0,-6-2 0 0,3-2-2 16,-1-2-1-16,2 0 2 0,3-3-7 0,-3 0-3 16,1-3-5-16,2 0 2 0,-8-6-5 0,6 2-2 15,2 2 3-15,0-6 2 0,0-1 2 0,0-2-1 0,7 2 1 16,1 1 1-16,0 0-4 0,1 0 5 0,5-6 2 15,-5 2 0-15,14-8 3 0,-2-3-1 0,4 1-1 16,5 1 5-16,-5 1-3 0,-2 5 0 16,6-2 1-16,2 3 2 0,-6 0-1 0,3 1 2 15,0 4-2-15,-4 2-1 0,-1 2 2 0,0-2-2 16,-3 0 2-16,1 2 0 0,1 1 2 0,-4-1-1 16,0 1 2-16,-2 1-2 0,-3 3 0 0,-1-4-1 15,1 2 3-15,1-1-1 0,-4 0 3 0,1-2-4 16,-2 2-1-16,-1 7 1 0,0-13 2 0,0 13-2 15,0-12-3-15,0 12 2 0,-6-16 0 0,4 10-2 16,-6-1 2-16,6 2 2 0,2 5 0 0,-7-8 3 16,7 8-1-16,-5-4 4 0,5 4 1 0,-7-4 0 15,7 4 0-15,-8-3 0 0,8 3-2 16,0 0 2-16,0 0-2 0,-12 7 1 0,11-2 1 0,-3 4 3 16,1 1-1-16,3 1 0 0,-1 3 4 0,2 7-1 15,2 2 2-15,-2-1 1 0,3 17 10 0,3 1-3 16,-3-2 1-16,5 1-9 0,-1 5 8 0,4-3 3 15,-4-1-13-15,4-2 14 0,-3-2-12 16,5 2 5-16,-2-1-3 0,0-7-6 0,-1 4-2 16,-3-5 5-16,-2-7-2 0,1-3-4 0,-2-3 6 15,-1 3-1-15,0-10-7 0,0 2 6 0,0-3-2 0,-1 0 3 16,0 0-6-16,-3-8 4 0,4 5-5 0,-4-5 3 16,0 0 2-16,0 0-10 0,0 0-1 15,0 0-4-15,2-17-3 0,-4 3 0 0,-1-3-9 16,-2-3-8-16,-2-12-11 0,-1-1 0 0,0 1-2 15,0-4-2-15,3 3 3 0,-6-2 2 0,4 3 3 0,2 4 3 16,1 3 3-16,1 4 2 0,1 0 3 0,-1 2 2 16,-1-4 4-16,2 5 1 0,1-2-1 15,0 1 4-15,-1 6 0 0,4 2 0 0,-1-2 4 16,0 0-1-16,2 2 3 0,0-1-1 0,0 3 4 16,1-2 3-16,0 0-1 0,0 2-1 0,0 0 3 15,0 1 2-15,2 1 0 0,1-1-1 0,0 2-1 16,-1 2-4-16,2-2 5 0,2 1-5 0,-1 1 5 15,2 1 0-15,-2-1-1 0,2 4 4 0,-2 0-2 0,2 0-2 16,0 2 4-16,-2 0 0 0,2 0 1 16,-2 0 1-16,2 1 1 0,-1-2-3 0,-3 3 3 15,0 0 4-15,-2-1 1 0,2 1 0 0,-2 0 9 16,-2 1 4-16,-3-5-1 0,4 11 1 0,-4-11-6 16,0 11 0-16,0-11-4 0,-7 14 4 0,4-9-9 0,-5 3 0 15,0 4 0-15,-2-1-1 0,-4-2-1 16,1-1 1-16,0 0-3 0,1-2 1 0,1-1-9 15,0-1 4-15,0-3 1 0,2 1-6 0,1-1 3 16,-3 0 1-16,11-1-5 0,-12-1 1 0,12 1-7 16,-9-3 2-16,9 3 1 0,0 0-12 15,0 0 14-15,0 0-3 0,0-12 3 0,0 12-5 0,0 0 0 16,11-10 0-16,-3 4 8 0,0 0 0 0,1 2-2 16,0-2-1-16,3-3 2 0,0 4 0 0,1-1 0 15,0-2-3-15,-1 3-1 0,-1 1 2 0,-2 0-2 16,2 2 0-16,-2-1 3 0,0 0 3 0,-1-3-1 15,0 3-2-15,0-1-1 0,-8 4 2 0,14-1-2 16,-14 1 0-16,10 0 2 0,-4-3-1 16,-6 3-1-16,8-1 3 0,-8 1-5 0,0 0 5 15,8-2-3-15,-8 2-2 0,0 0 7 0,0 0-3 0,0 0 0 16,9 3-1-16,-9-3-3 0,0 0 5 0,4 5-2 16,-4-5-2-16,0 0 1 0,0 0 4 0,4 8 1 15,-4-8-4-15,0 0 1 0,0 12-4 16,0-12 1-16,2 11 11 0,-2-11-6 0,1 12 5 15,2-7-2-15,-2 4-1 0,0-1 0 0,3 0 3 0,-2 0 1 16,2 0 2-16,0-1 9 0,1 1-12 0,-1-1 6 16,0-1 8-16,0-2-3 0,3 0 7 0,-7-4-4 15,9 7-1-15,-2-6-8 0,-7-1 7 0,12 0-4 16,-12 0-6-16,14-2 6 0,-4 0 4 0,1-3-10 16,-2 1-3-16,0-1 2 0,1-1 2 0,-2 1-7 15,0-2 5-15,0-1 3 0,-2 2 0 0,4-6-6 16,-4 1-2-16,-3 0 1 0,-2 2 4 0,2 2-9 15,-3-1 2-15,0 8-1 0,-1-11-2 16,-5 3 1-16,2 1-4 0,2-1 1 0,-4 3 6 0,0-1 0 16,6 6-6-16,-12-2 5 0,12 2-2 0,-12-2 1 15,12 2 4-15,-14 0-9 0,6 3 8 0,-1-2-6 16,0 2 2-16,-1 0-6 0,1-1 9 0,1 4 0 16,0-2-11-16,1 1 6 0,-1 2 0 15,1-2 5-15,2 2-6 0,1-1 2 0,0 2-1 0,1-1-5 16,2 1 8-16,1-8 0 0,-1 12 4 0,1-12 4 15,1 12 4-15,2-6-2 0,1 2 6 0,4-1-12 16,0-2 13-16,1 1-6 0,4 2 8 0,-1-4-7 16,2-2-6-16,-2 0 4 0,0-1 0 0,1-1-2 15,9-1 3-15,-4-3-2 0,0-2-5 0,14-4-2 16,-1-5 6-16,-5 2 5 0,2-5-1 0,0 1-2 16,-5-1-1-16,3-5-3 0,-1-6 2 0,0 6-8 15,-2-4 9-15,4 0-9 0,-8 4 11 0,2-8-9 16,-8 5 1-16,-1-14 2 0,-1 5-4 0,1-3-1 15,-5-4-1-15,-2 7 9 0,0-3 2 0,-2 10-5 16,0 4-10-16,-1 3 5 0,-3 5-4 0,1 4-2 16,0 12 1-16,-1-21 11 0,-2 12-10 0,0-2 2 15,3 11-6-15,-6-12 3 0,6 12-2 0,-12-9 5 16,6 5-6-16,6 4-1 0,-13 0-3 0,13 0 6 16,-20 8 7-16,8-2-10 0,-1 8 1 0,-6 7 3 15,4-5 9-15,-2 8 0 0,2 0-7 0,-2 4-4 16,7-6 9-16,2-3 1 0,-4 12-8 0,2 2-4 15,4-7 4-15,4-3 2 0,-1-2-5 0,-4 13 12 16,7-8-16-16,2-1 14 0,-1-2-10 0,3 0 16 16,-4-2-6-16,4-1-2 0,-1 0 9 0,3-3 4 15,2 0-6-15,0 1 11 0,2-5-15 16,-1-1 9-16,2 0 6 0,2-3-4 0,-2 0-6 16,2 1 2-16,-5-5-1 0,1-1-8 0,1-1 9 0,-3 1 8 15,5-4-9-15,-3 0 2 0,0 0-4 0,1-2-11 16,-2 0 11-16,-8 2-3 0,14-6 7 0,-6 2-8 15,-2 2 5-15,-6 2-11 0,0 0 0 0,9-12-3 16,-9 12-2-16,0 0-4 0,-4-19-17 16,4 19 8-16,-8-17-1 0,-1 5-4 0,-1 7-3 0,4-3 2 15,-1 2-1-15,-1 2 3 0,0 2 0 0,0-2 0 16,8 4 4-16,-13-4-2 0,6 2 1 0,7 2 7 16,0 0-1-16,-15 3 4 0,15-3-2 0,-9 3 0 15,9-3 0-15,-10 6-3 0,4 1 6 16,2-3 1-16,4-4 13 0,-2 9 7 0,2-9 5 15,2 12 1-15,2-5-1 0,1 1-4 0,0-1 7 16,-1-1-5-16,6 1 2 0,-2-3 5 0,1 1-8 16,1-1 13-16,0-1-15 0,2-1 5 0,0 0 1 15,2-1-1-15,-1-1 4 0,0-1-6 0,-1 1-2 16,2-3 0-16,2-1 2 0,-1-3-5 0,-3 1 2 16,1-5-18-16,0 1 23 0,-2-2-14 0,-3 1 14 15,1 0-10-15,2-2 1 0,-6-2-1 0,1 3-1 16,-1 3 9-16,0-2-13 0,-1 3 3 0,0-1 1 15,-4 9 1-15,3-14 6 0,-3 14-1 0,0 0-8 16,0-12 2-16,0 12-5 0,0 0 1 0,0 0 4 16,-1-8-12-16,1 8 10 0,0 0-3 0,0 0 1 15,0 0 4-15,0 0-6 0,0 0 1 0,0 0-2 16,0 0 0-16,0 0 6 0,0 34-3 0,1-25-2 16,-1-1 9-16,3 4-5 0,-2-2 2 0,0-1-14 15,2 0 14-15,0 2-7 0,-3-3-2 0,3-1 3 16,-3-7 1-16,2 12 1 0,-2-12 1 0,4 12-1 15,-1-7 1-15,-2 0-9 0,-1-5 14 0,6 8-7 16,-6-8 5-16,4 4-8 0,-4-4 22 0,0 0-27 16,8 3 10-16,-8-3-5 0,0 0 7 0,0 0-4 15,0 0 2-15,0 0-12 0,12-12-2 0,-12 12 4 16,5-7-6-16,-5 7 15 0,4-8-6 0,-4 8 1 16,3-6-4-16,-3 6 9 0,4-8 5 0,-4 8-1 15,4-6 0-15,-4 6-4 0,1-8 1 16,-1 8-12-16,0 0 5 0,4-8 0 0,-4 8 3 15,5-6-4-15,-5 6-1 0,6-8 12 0,-1 2-4 16,-5 6-3-16,9-9 3 0,-5 5 3 0,4 0-1 16,-1-1-3-16,0-1 4 0,-2 1-2 0,3-2 3 15,-1 2-3-15,1 1-1 0,-1-1-5 0,-1-3-4 16,1 1 9-16,2-1 5 0,-2 2-13 0,0 0 17 0,-1 0-6 16,0 0-3-16,-1-2 7 0,2 3 1 15,-3 0-6-15,-4 5-4 0,5-8 2 0,-5 8-8 16,4-7 13-16,-4 7-18 0,0 0 16 0,0 0-11 15,4-4 6-15,-4 4 7 0,0 0-8 0,0 0 1 16,0 0 2-16,0 0 1 0,0 0 2 0,0 0-8 16,0 0 7-16,0 0 5 0,-11 20-13 0,9-11 11 15,-1 1-12-15,-1 0 8 0,1 0-6 0,2-1-3 16,-2 3 11-16,2-1 1 0,1-2 3 0,0-9-9 16,-1 20 3-16,2-10 2 0,0 0-7 0,3-2 5 15,-1 1 5-15,0-1-9 0,-1 0 7 0,4-3 0 16,-4 1-3-16,4 0 9 0,-2-2-18 0,-4-4 27 15,9 6-6-15,-4-5 2 0,-5-1-5 0,10 4-6 16,-10-4 5-16,9 0-3 0,-9 0-2 0,11-3-2 16,-11 3 1-16,12-5 9 0,-4 0-10 0,-1-1 0 15,-1 0-6-15,0 0 2 0,-1 2 0 0,-1-1-3 16,1 0 8-16,-5 5-3 0,8-8 2 0,-5 4-8 16,-3 4 4-16,0 0 5 0,4-7-5 0,-4 7 0 15,0 0 3-15,0 0-5 0,0 0-6 0,0 0-2 16,0 0 12-16,0 0-10 0,0 0 8 0,0 0-5 15,0 0 4-15,0 0-2 0,0 0-6 0,7 15 10 16,-7-15 5-16,1 9-5 0,-1-9 3 0,3 9-2 16,-2-3 3-16,2 2-4 0,-3-8 2 15,6 10 5-15,-3-6-5 0,-3-4 6 0,5 7 2 0,-5-7 1 16,7 4-3-16,-7-4 10 0,9 1-17 0,-9-1 7 16,10-1 3-16,-10 1-7 0,13-5 2 15,-5-1-5-15,3-2 11 0,1-2-19 0,-3-2 14 16,1 0-11-16,-1-3 0 0,-2-1-8 0,2-3-7 15,-2 1-6-15,-3-1-4 0,0 6 2 0,-2 0 8 16,1 2 5-16,0 0 3 0,-1 1 1 0,0-1 1 16,-2 4-3-16,0 7 1 0,0-10 5 0,0 10-2 15,-3-10 2-15,3 10-7 0,0 0 9 0,-5-8-7 16,5 8 8-16,-6-3-4 0,6 3 5 0,0 0-9 16,0 0 8-16,-10 0-1 0,10 0 1 0,0 0 2 15,0 0-4-15,0 0-6 0,-11 7 7 0,11-7 2 16,-5 4-2-16,5-4 6 0,-4 7-3 0,4-7-2 15,0 0 12-15,-3 8-6 0,3-8-4 0,0 9 9 16,0-9 0-16,0 0 5 0,5 12 0 0,-2-6 1 16,2 0 2-16,1 1-2 0,-1 1 11 0,3-1 0 15,0 1-11-15,-1-2-2 0,-1 0 13 0,8 2-13 16,-2 1 4-16,-3-4 1 0,3 4-1 0,-1-1 6 16,-3-6-2-16,0 3-11 0,1-2 0 0,2-1 11 15,-2 1-13-15,1 1-1 0,-1-1-25 0,2-1-23 16,0 1-57-16,-1-2-79 0,2-2-90 0,-12 1-753 15,22 0 342-15,-22 0 226 0</inkml:trace>
        </inkml:traceGroup>
      </inkml:traceGroup>
    </inkml:traceGroup>
    <inkml:traceGroup>
      <inkml:annotationXML>
        <emma:emma xmlns:emma="http://www.w3.org/2003/04/emma" version="1.0">
          <emma:interpretation id="{ECA1BB07-E728-40AB-8418-C9C1484B3F07}" emma:medium="tactile" emma:mode="ink">
            <msink:context xmlns:msink="http://schemas.microsoft.com/ink/2010/main" type="paragraph" rotatedBoundingBox="7685,13322 26675,12288 26753,13735 7764,14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E5EA3-380F-44DD-A013-CE8D6A0F1BB6}" emma:medium="tactile" emma:mode="ink">
              <msink:context xmlns:msink="http://schemas.microsoft.com/ink/2010/main" type="line" rotatedBoundingBox="7685,13322 26675,12288 26753,13735 7764,14769"/>
            </emma:interpretation>
          </emma:emma>
        </inkml:annotationXML>
        <inkml:traceGroup>
          <inkml:annotationXML>
            <emma:emma xmlns:emma="http://www.w3.org/2003/04/emma" version="1.0">
              <emma:interpretation id="{A8FBC39D-6AE5-4112-BD94-D7A5ACD20000}" emma:medium="tactile" emma:mode="ink">
                <msink:context xmlns:msink="http://schemas.microsoft.com/ink/2010/main" type="inkWord" rotatedBoundingBox="7706,13705 11189,13515 11241,14481 7758,1467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2916.9738">-1170 7929 23 0,'0'0'50'0,"0"0"9"0,0 0-11 16,-5-5-3-16,5 5-5 0,0 0 13 0,0 0-2 15,0 0 1-15,0 0-11 0,0 0 5 0,0 0 9 16,0 0-17-16,0 0 6 0,0 0-4 0,0 0-12 16,0 0-11-16,0 0 11 0,0 0-12 0,0 0 10 15,0 0-7-15,-7 18-11 0,7-18 6 0,-1 11-7 16,1-11 19-16,-2 12-12 0,1-1-6 0,2 1-7 16,-1-12 18-16,2 20-12 0,-1-8-8 0,0-2 11 15,1 0-3-15,0-1 0 0,1-1-5 0,-2 2 9 16,1 0-2-16,2-1 4 0,0-2-12 0,0 1-1 15,-2 1 37-15,4-4 4 0,-4 2 2 0,1-2 3 16,-3-5 4-16,8 8-11 0,-8-8 15 0,5 6-5 16,1-5-1-16,-6-1-12 0,11 1-2 0,-11-1-6 15,10-1-2-15,-10 1 2 0,14-4-2 0,-14 4-7 16,12-8-1-16,-6 4 1 0,1-3-3 0,-7 7 9 16,9-13-8-16,-5 5-5 0,-4 8 1 0,8-11-2 15,-6 6 4-15,-2 5-4 0,8-9 5 0,-8 9-6 16,6-11 1-16,-6 11 1 0,4-8-6 0,-4 8 4 15,3-5-9-15,-3 5-1 0,0 0 6 0,0 0-7 16,0 0 4-16,5-12-5 0,-5 12 0 0,0 0 6 16,0 0-2-16,6-9-1 0,-6 9 5 0,0 0 0 15,0 0-1-15,0 0-1 0,0 0-4 0,0 0-1 16,0 0 1-16,4-8 0 0,-4 8-2 0,0 0 2 16,0 0-5-16,0 0 11 0,0 0-2 0,0-10-2 15,0 10-3-15,0 0 2 0,0 0-6 0,0 0 1 16,0 0 6-16,0 0-7 0,0 0 5 0,0 0 0 15,0 0-4-15,0 0 8 0,2-8-5 0,-2 8 2 16,0 0-5-16,0 0 5 0,0 0-1 0,0 0 2 16,0 0-5-16,0 0 3 0,0 0 5 0,0 0 1 15,0 0-7-15,0 0 5 0,0 0-10 0,0 0-1 16,4-6 8-16,-4 6 2 0,0 0-3 0,0 0-1 16,0 0-5-16,0 0 0 0,0 0 10 0,0 0-4 15,0 0 6-15,0 0-6 0,0 0 7 0,0 0-5 16,0 0 8-16,0 0-9 0,0 0-2 0,0 0 1 15,0 0-2-15,0 0 8 0,0 0-9 0,2 24-1 16,-2-24 4-16,4 8-6 0,-2 2 9 0,0-3-5 16,0 1 5-16,0-2 0 0,-2-6-5 0,7 14 2 15,-5-8-2-15,0 1-1 0,4-2 8 0,-2 2-7 16,2-2 4-16,-6-5-3 0,9 12 10 0,-9-12-3 16,7 7 2-16,-2-2 0 0,-5-5 1 0,12 6-4 15,-12-6 3-15,0 0 3 0,15-4-3 0,-15 4 1 16,13-6-1-16,-5 0-1 0,1 0 0 15,1-4 2-15,-1-1-1 0,-1 0 6 0,-1 3-7 16,-2 0-1-16,-1-1 0 0,2-1 2 0,-2 0-4 0,0 0 3 16,-2 0-1-16,2 0 1 0,-4-2 0 0,0 12-2 15,-1-20-2-15,0 12-9 0,-1 0 4 0,0-2 1 16,2 10 0-16,-6-8 2 0,1 2-5 16,5 6 5-16,-9-6-1 0,3 4-5 0,1-3-1 15,5 5 2-15,-11-4 1 0,11 4 2 0,-13-4 2 0,5 4-2 16,8 0 2-16,-10-3-2 0,10 3-13 0,0 0 17 15,-9 3-2-15,9-3-1 0,0 0-12 0,-9 1 7 16,9-1 2-16,0 0-1 0,0 0 0 0,0 0 5 16,0 0 2-16,0 0-5 0,0 0-1 15,0 0 0-15,0 0 0 0,0 0 3 0,0 0-6 16,0 0 4-16,0 0-3 0,0 0 4 0,0 0 2 16,0 0-4-16,30-7-5 0,-30 7 5 0,0 0-1 0,0 0-4 15,14-1 2-15,-14 1 2 0,0 0 2 16,9 8 6-16,0-1-6 0,-6 0 6 0,-3-7 1 15,14 20-8-15,-9-9 4 0,3 4 3 0,-3-5 1 16,5 9-3-16,2 10-7 0,0-9 4 0,-6 1 4 16,9 9 4-16,1-1-5 0,-3 0 0 0,3 3 1 15,1 0 1-15,-5 4 0 0,5-4 2 0,-2 2 3 0,-2-2-1 16,3 2 0-16,0-4-8 0,-5 3 5 16,2 1 3-16,-2-5-7 0,0 0 4 0,-3-6-3 0,-2-5 10 15,-2-2-7-15,2 0 8 0,-1 0-11 16,-1-2 11-16,-1-4 4 0,1 0 1 0,-2-3 1 15,1 3 8-15,-3-2 7 0,1-3-3 0,-1 2 14 16,0-7-3-16,-1 8-4 0,1-8 0 0,-3 4-5 16,3-4-1-16,-9 2-6 0,9-2 3 0,-13-2-4 15,5-4-1-15,-7 0 6 0,0-4-6 0,2-3-1 16,-13-4-4-16,8-4-2 0,-2 1 2 0,5 2 0 16,6 0-2-16,2 4-5 0,-1-3-4 0,1 0-2 15,3 0 2-15,-1-2-1 0,3 3-4 0,1 1 5 16,0-5-6-16,1 3 3 0,-2 1-4 0,5-2-2 15,0-4 5-15,1 2-6 0,0 3 1 0,4-18 2 16,-3 13-1-16,3 1-1 0,4-7 1 0,-5 5 0 16,0 7-2-16,-1 0-1 0,1-1 2 0,1 5 2 15,-1-3-6-15,-1 2 8 0,1-4-7 16,1 1 6-16,-1 9 0 0,-2 0-2 0,-2 2 0 0,1-2 4 16,-2 1-4-16,-2 6 3 0,6-8-2 0,-6 8-2 15,5-7 2-15,-5 7-1 0,0 0 1 0,6-4-3 16,-6 4 2-16,0 0-1 0,0 0-3 15,1-8 2-15,-1 8-2 0,0 0-2 0,0 0 1 0,0 0 1 16,0 0 2-16,0 0 1 0,0 0-1 0,0 0 3 16,5 17-4-16,-5-17 3 0,4 15-3 0,-2-4 1 15,-1-1 3-15,0-2 0 0,1 0-3 16,-1-1 3-16,0 2 1 0,2 2-1 0,-2-4-1 0,2-1 0 16,-3-6-3-16,5 8 2 0,-5-8 4 0,4 7 1 15,-4-7 4-15,7 5-1 0,-7-5-1 0,8 3-1 16,-8-3 1-16,0 0 1 0,13-5-4 0,-5-1 4 15,-1 2-3-15,1-2 0 0,-1 0-1 16,1-7 2-16,1 1 1 0,-2-1 2 0,-2 2-2 16,1 2-6-16,-2 1 2 0,-2-2 1 0,2 1 1 0,-1 1-3 15,0 2 2-15,-3 6-1 0,2-12 4 0,0 6-5 16,-2 6 8-16,0 0-4 0,2-17 1 0,-2 17-1 16,3-5-2-16,-3 5 2 0,0 0-2 15,1-11 1-15,-1 11-3 0,0 0-1 0,0 0 1 16,0 0-1-16,0 0-1 0,0 0-2 0,0 0 4 0,0 0-3 15,0 0-8-15,0 0 7 0,0 0 1 0,2 25 1 16,-2-25-2-16,1 11 4 0,0-2-2 0,3-2-3 16,-1 3 3-16,1 1 0 0,0-2 0 15,1-1 3-15,1 0-4 0,-2-1 5 0,0 0-3 16,2 1 4-16,0-3-1 0,0 0-3 0,1 1 1 16,1-2 2-16,-1-3 1 0,-1 2-1 0,-6-3-1 15,15-2 5-15,-4 2 0 0,-2-2-2 0,1-4-1 16,-1 2 0-16,7-4-2 0,-4-4 1 0,1 4-4 15,1-2 7-15,-5 3-1 0,2-6 2 0,-1 2 1 16,-2 2-3-16,-3 1 3 0,0-1-3 0,-4-3-1 16,2 2 2-16,-3 4-1 0,0 6-2 0,0-15 0 15,0 15 0-15,-5-13 0 0,2 6 0 0,0 0-2 16,-2-2-2-16,1 4-3 0,-2-2-3 0,6 7 3 16,-10-5 3-16,10 5-3 0,-8-4 0 0,8 4 3 15,0 0-2-15,0 0-1 0,-14 1 5 0,14-1-4 16,-9 9-2-16,5-3-7 0,1 2 10 0,-1 0-1 15,2-3-1-15,0 6 4 0,1-2-1 0,1 4-2 16,0-3 0-16,1-1 3 0,1 4 1 0,2 5-3 16,0-5 2-16,0-3-1 0,1 0-1 0,3 3-2 15,-1-4 5-15,2 3 0 0,0-2 2 0,2 0 1 16,-3-3 1-16,0 0-4 0,0-3 0 0,0 0 3 16,3-3 2-16,-2 0 1 0,-1-2 0 0,-8 1 0 15,19-3 4-15,-4-5-2 0,-3 0-5 0,0-1 0 16,0 1 0-16,-2-5 5 0,3 2-3 0,-4 2-3 15,2-6 2-15,-5 4 2 0,-2-1-2 0,2 2-1 16,-1-7 0-16,0 2 2 0,-1 0-5 0,-1 5 1 16,0 0 1-16,-2 2-7 0,-1 8 13 15,1-13-1-15,-1 13-2 0,2-8 1 0,-2 8-3 16,0-8 0-16,0 8-4 0,0 0 4 0,0 0-5 0,0 0 1 16,-2-14 0-16,2 14 1 0,0 0-1 15,0 0 3-15,0 0-3 0,0 0 1 0,0 0-1 16,0 0-1-16,0 0 1 0,0 0 0 0,-1 33 1 15,2-23 1-15,-1 1-5 0,2 1 2 0,0 0 1 0,1 0 1 16,4 3 2-16,-2 1-8 0,-2-3 4 0,1-3 2 16,-2 1 1-16,1-2-3 0,1-1 0 0,-1-1 0 15,-1 2 4-15,2-2-4 0,-1 0 0 16,1-2 2-16,0 0 6 0,0 1-1 0,-4-6 2 16,7 4-3-16,-7-4 5 0,0 0-7 0,9 1 7 15,-9-1-3-15,0 0 0 0,14-12-3 0,-9 5-3 0,0 1 2 16,1-2 4-16,-2-3-2 0,1 3 1 15,-1-3-2-15,3-5-2 0,-3 2-2 0,0 3 5 16,0 2-4-16,-2 0-1 0,0-3 4 0,0 0-3 16,0 4 0-16,2 0 3 0,-3 1-3 0,-1 7-12 15,1-12 9-15,-1 12 2 0,0 0 1 0,2-8-4 16,-2 8-7-16,0 0 11 0,0 0-7 0,0 0 2 16,0 0 2-16,0 0-2 0,0 0 3 15,0 0 1-15,0 0-1 0,0 0-1 0,0 0 0 0,6 23-3 16,-2-17 6-16,-1 1 0 0,1 10-1 0,0-6-3 15,0-2 2-15,0-1 2 0,0 2 0 0,3-1-4 16,-2 0 1-16,-1-1 1 0,2 0 0 0,0 0 3 16,0-3-2-16,-1-3 0 0,-5-2-4 15,19 5 3-15,-7-5-2 0,-12 0 9 0,16-5-1 16,-7 3-1-16,-9 2 1 0,17-6-4 0,-2-5 5 16,-3 6-3-16,0-7 2 0,-1 0 0 0,0 3 1 15,-2-3-5-15,-1-3 3 0,1 3 2 0,1-4-7 16,-2 1 4-16,1-1 0 0,-6 3-5 0,2 4 7 15,-1 0-5-15,-3 1-4 0,3-2 9 0,-1 4-10 16,-3 6 9-16,0-11-2 0,0 11-8 0,4-8 4 16,-4 8 3-16,0 0-7 0,0 0 9 0,0 0-4 15,0 0 3-15,0 0-3 0,0 0 4 0,0 0-1 16,0 0 0-16,0 0-1 0,7 43-4 0,-5-32-4 16,1 0 6-16,0 0 1 0,2 6 4 0,1-1-2 15,-2-3-4-15,2 3-1 0,1-1-1 0,-2-3 1 16,1 2 8-16,-1-2-6 0,-1-1-2 0,-1-4 1 15,1 1 8-15,-2 1-17 0,2-1 16 0,0-3-5 16,-1 2 2-16,-3-7 0 0,3 8 3 0,-3-8 1 16,5 7-4-16,-5-7 5 0,0 0-2 0,0 0 1 15,0 0-1-15,0 0-1 0,0 0-6 0,0 0-2 16,0 0-9-16,0 0 1 0,0 0-6 0,-35-16-4 16,26 8 4-16,-4-3 1 0,-2 2 3 0,1-1-1 15,-6-10 0-15,-2 3 5 0,4 0-3 0,5 1-2 16,2 4 2-16,-1-1 1 0,2-1 4 0,0 2 1 15,2 3-3-15,1 1 4 0,2-1-4 16,0-2 2-16,1 2 7 0,1 2-1 0,3 7-3 16,-1-14 2-16,1 14 2 0,2-15 0 0,1 8 1 15,4-1-1-15,-1 0-1 0,8 0 1 0,-3 2-1 0,3-1 4 16,13-4-5-16,1-2 3 0,-4 6 5 16,8-2-5-16,-8 5-1 0,-1 2 4 0,-3-1-9 15,-1 2 3-15,2-3-34 0,-5 5-62 0,-1-1-85 16,-2 0-687-16,5 4 291 0,-8-1 194 0</inkml:trace>
          <inkml:trace contextRef="#ctx0" brushRef="#br0" timeOffset="9616.5145">-2159 8018 23 0,'-5'4'66'0,"5"-4"-14"0,0 0-19 15,0 0 14-15,0 0 2 0,0 0-7 0,0 0-4 0,0 0-5 16,0 0 3-16,0 0-3 0,0 0-2 0,0 0-3 16,-3-21-4-16,3 21 6 0,5-16-12 15,-5 16-1-15,4-15-5 0,3 7 12 0,1-5-10 16,0 1-5-16,1 1 3 0,1-2-14 0,-1 1 13 16,-1 3 5-16,-3-2-18 0,6 2 17 0,-4 0-6 0,-1 2-5 15,0 3-1-15,-2 0-8 0,1 0 19 16,-5 4-16-16,5-7 7 0,-5 7 8 0,7-4 12 15,-7 4-19-15,0 0 13 0,0 0-11 0,0 0 7 16,11 10 7-16,-11-10-1 0,1 8 6 0,2 1-17 16,-4 6 5-16,1-6 7 0,0-9-10 0,-3 33 10 15,0-13-4-15,1-4-1 0,-5 17 3 0,-1-6-12 16,5-7-6-16,0 0 0 0,1-2 8 0,-1-2 1 16,2-2-10-16,-1-1 15 0,1 0-8 0,0-1-4 15,1 0 4-15,1-1-8 0,-1-2-24 16,0 2 28-16,1-2-3 0,2 0 15 0,1-2 12 15,-1 1-11-15,1 1 0 0,-2-2 12 0,1-2 6 0,-3-5-9 16,8 7 10-16,-8-7-12 0,11 1 4 0,-4-1-1 16,-7 0-4-16,18-4-5 0,-7 0 10 0,2-4 0 15,1-2-18-15,-2-1 3 0,1 0 1 0,7-6-8 16,-4 0 6-16,-6 4-1 0,0-2-2 0,1-1 0 16,4-8-1-16,-6 7-3 0,0-2 14 0,-1 11-4 15,-2-8-15-15,-2 3-2 0,0 1 3 0,-2 4 13 16,1-3-14-16,-2 2 13 0,2 0-11 15,-3 1 14-15,1 1 0 0,-1 0 4 0,0 2-3 16,0 5 0-16,0 0-10 0,0 0 4 0,0-13 4 16,0 13-12-16,0 0 4 0,0 0-5 0,0 0 2 0,0 0 3 15,0 0-2-15,0 0 2 0,0 0-8 16,0 0 3-16,-10 30-4 0,10-19 8 0,-2 0-2 16,4 11 3-16,-4-6-8 0,4 6 9 0,-1 1-6 15,0-1-10-15,2 2 8 0,0 13 5 0,-1 0 4 16,2-1-11-16,0 1 5 0,6-1-4 0,-6 0 1 15,4-3-3-15,-1 1 10 0,-3-7-10 0,0-1 8 16,0-2 1-16,0-4-9 0,0 1 7 0,-2-2-4 16,2-2 5-16,0-1 4 0,-1-3-8 0,1-2-4 15,-3-2 6-15,1 2 10 0,0-6-9 0,0 2 2 16,-2-1 3-16,0-2 21 0,1 0 13 0,-1-4 0 16,0 0-9-16,1 6-2 0,-1-6-3 0,0 0-1 15,0 0-6-15,0 0 1 0,0 0-5 0,-9-35-3 16,4 19 1-16,-1-3-3 0,-3-11 2 0,1-3-3 15,3 7-3-15,-2 4 2 0,4-1-5 0,-1 2-1 16,1 0-1-16,-1-1 1 0,3-3-3 0,1 4-1 16,-1-1 0-16,-1-1 1 0,5 1 2 0,-4 1-4 15,2 0-1-15,0-1 2 0,1 2 0 0,-1 1 3 16,2 0-1-16,-2-1-3 0,2 0 2 0,2 3-3 16,-1-3-3-16,2 2 2 0,-2 1 3 0,1 0 0 15,2 2-2-15,-3 2 1 0,2-2-3 0,0 5 3 16,-1 0-1-16,0 1 3 0,-1-2-2 0,3 6 0 15,-2-3-2-15,2 0 2 0,-2 0 0 0,2 4-1 16,1-1 0-16,0 2-4 0,0-1 0 0,-1 3 4 16,-7 1-5-16,12-3 9 0,-7 2-6 0,-5 1 2 15,12 0 1-15,-2 4-7 0,-1-1 8 0,-2-2-14 16,-1 4 13-16,2 1 1 0,0 0-4 0,2 9 2 16,-2-7 4-16,1 5-4 0,-2-4 5 0,-1 6 0 15,-2-6 2-15,-1-1 1 0,-2 4 2 0,-1-2 0 16,0 2 2-16,-1-2 2 0,-3 6-5 15,-1-3 0-15,-1 3-1 0,0-2-5 0,-2-1 6 0,-2 0 0 16,2-1 1-16,0-2-2 0,-2-1 0 0,0-1 3 16,1-1-4-16,1-2-1 0,0-1 4 15,0 0-7-15,1-2 1 0,7-2 3 0,-11 4-1 16,11-4-2-16,-9 2-3 0,9-2 2 0,0 0-4 16,0 0 2-16,-9 0-2 0,9 0 3 0,0 0-3 15,0 0-2-15,0 0 2 0,2-16 2 0,-2 16 0 16,11-13-2-16,0 2 5 0,1 2-11 15,-1-3 11-15,1 1 1 0,0 2-3 0,0 1 1 0,1-3-3 16,0 2 1-16,2-1 0 0,-3-2 2 0,0 3-2 16,2 0 1-16,-4 1-2 0,1-3 2 15,-3 3-2-15,-1 2 1 0,-2-2 0 0,0 5-1 16,1-2 7-16,-6 5-5 0,9-3-4 0,-9 3 3 16,5-5 2-16,-5 5 1 0,3-7-5 0,-3 7 1 15,0 0 1-15,0 0 0 0,0 0 0 0,0 0 0 16,0 0 1-16,0 0-3 0,0 0 1 0,9 12 1 15,-9-12-1-15,2 9 1 0,-2-9-5 0,0 12 2 16,0-12 1-16,2 15-1 0,1-6 3 0,0-1 0 16,-1 2-1-16,2-3 2 0,0 3 1 0,-1-1-4 15,2-1 3-15,-1 3-2 0,2-5 4 0,-2-2-2 16,2 3-2-16,0 0-1 0,-1-2 7 0,1 0-1 16,-1-1 2-16,2-1-1 0,-7-3 4 15,12 1-8-15,-12-1-4 0,16-2 9 0,-10-1-3 0,2-1 2 16,0-1 4-16,2-1-5 0,-4 1 3 0,2-3 0 15,-2 4-1-15,-2-5 1 0,1-2 1 16,-2 2-3-16,1-1 0 0,-3-1-1 0,0 1 1 16,-1 0 0-16,-1-1 0 0,0 0-3 0,-2 2-4 15,0 1-5-15,3 8-3 0,-5-13 0 0,1 7 4 16,-1 2-1-16,5 4 2 0,-8-5-7 0,8 5 5 16,-8-4 1-16,8 4 0 0,-8-1-2 0,8 1 1 15,-10-4-1-15,10 4 2 0,0 0 0 0,-9 0-5 16,9 0 3-16,0 0 4 0,0 0-5 0,0 0 2 15,-9-2 3-15,9 2 2 0,0 0-8 0,0 0 7 16,0 0-4-16,0 0 2 0,0 0 0 0,0 0 4 16,0 0-2-16,0 0 3 0,0 0 0 0,13-13-6 15,-13 13 4-15,8-5-1 0,-8 5 1 0,5-5-1 16,-5 5-1-16,6-4-2 0,-6 4 3 0,0 0 2 16,8-4 1-16,-8 4-3 0,0 0 2 0,6-4 2 15,-6 4-1-15,0 0-4 0,0 0-2 0,6-4 4 16,-6 4 2-16,0 0-4 0,0 0 4 0,0 0 1 15,0 0-6-15,0 0 0 0,0 0 5 0,9 0 1 16,-9 0-1-16,0 0 0 0,0 0 1 0,0 0-2 16,0 0 0-16,0 0-4 0,0 0 2 0,0 0 6 15,0 0-3-15,0 0-4 0,0 0 6 0,0 0-3 16,0 0-1-16,0 0 3 0,0 0-1 0,0 0 3 16,0 0-5-16,0 0 4 0,0 0-2 0,12 1 2 15,-12-1-7-15,0 0 7 0,0 0-5 0,0 0 4 16,0 0 2-16,0 0-4 0,0 0 0 0,0 0 3 15,0 0-6-15,0 0 2 0,0 0 4 0,0 0-2 16,0 0-4-16,0 0 4 0,0 0-1 0,0 0 3 16,0 0-1-16,0 0-7 0,0 0-8 0,0 0 0 15,0 0-12-15,0 0-4 0,0 0 13 0,0 0-10 16,0 0 3-16,0 0 7 0,0 0-4 0,0 0 7 16,0 0 4-16,0 0-11 0,0 0-14 0,0 0 10 15,0 0-5-15,0 0-7 0,0 0 3 0,0 0-11 16,0 0-3-16,0 0-2 0,0 0-5 0,8 1-5 15,-8-1-5-15,0 0 4 0,0 0 8 0,0 0-9 16,0 0 1-16,0 0 2 0,0 0-5 0,0 0 11 16,0 0 4-16,0 0-2 0,0 0-9 0,10 2 6 15,-10-2-1-15,0 0-12 0,0 0-11 0,0 0-160 16,0 0 78-16,0 0 54 0</inkml:trace>
          <inkml:trace contextRef="#ctx0" brushRef="#br0" timeOffset="13752.4467">923 7916 97 0,'0'0'85'0,"0"0"0"0,0 0-4 0,0 0-2 16,-8 25-5-16,8-25 6 0,-1 17-14 0,1-6 5 16,0-2-1-16,-1 3-17 0,2 0-4 0,0-2-8 15,2 8 2-15,0-1-5 0,1-3 13 16,0-6 0-16,1 1-3 0,2 4-3 0,-1 1-10 0,4-4 4 16,-2 0-1-16,1-4 2 0,-1-3 10 0,1 1-7 15,1 0 2-15,1-3-3 0,-1-2-8 16,5-7 4-16,0 5-10 0,-2 1-1 0,3-5-4 15,0 2-2-15,-1-6-4 0,-2 0-1 0,0 1 6 16,6-9-5-16,-4 3 2 0,-6-1-3 0,-1 2-8 0,-2 2 4 16,-2 4 4-16,1-9-6 0,-1 5-6 0,-3 1 1 15,1 1-4-15,-4 3 1 0,2 8 2 0,-1-12 8 16,1 12-2-16,-4-7-6 0,4 7 8 0,-7-4-10 16,7 4 5-16,0 0-3 0,-12 2 3 15,12-2-3-15,-9 7 11 0,2-1-6 0,2 2 4 0,0 2 1 16,1-1-6-16,2-2 7 0,0 1-1 0,2-8 7 15,-3 18 6-15,4-6-1 0,1-2 4 0,-1-1-10 16,2 2 4-16,1-2-2 0,1 0-2 0,3 4-1 16,-1-5 2-16,2-2-1 0,2-2-5 15,-1 0 0-15,5 2 0 0,0-2 6 0,3-2-15 16,-4-1-60-16,2-1-73 0,-1 0-597 0,-3-1 242 16,5-3 160-16</inkml:trace>
        </inkml:traceGroup>
        <inkml:traceGroup>
          <inkml:annotationXML>
            <emma:emma xmlns:emma="http://www.w3.org/2003/04/emma" version="1.0">
              <emma:interpretation id="{C1553AB8-D7DB-4AF0-BA56-9EBCC63142A1}" emma:medium="tactile" emma:mode="ink">
                <msink:context xmlns:msink="http://schemas.microsoft.com/ink/2010/main" type="inkWord" rotatedBoundingBox="11568,13571 15667,13348 15721,14335 11621,1455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20188.173">1767 7932 48 0,'0'0'125'0,"-6"-6"-7"0,6 6-17 16,-6-5 0-16,6 5-10 0,-6-4-10 15,6 4-11-15,0 0-4 0,-8-2-4 0,8 2-17 16,0 0 10-16,-10 7-13 0,7 3 2 0,-1-1-10 0,-4 3-2 15,7 1-1-15,-2-2-5 0,0-2 0 0,1 5 1 16,2-5-6-16,0 0-8 0,0 2-2 0,-2 2 4 16,2-2 5-16,2-3 11 0,-2-8 15 0,4 13-3 15,-2-4 2-15,1-3 13 0,-3-6-2 16,11 8-5-16,-6-4 2 0,2-3-18 0,-7-1 9 0,16-3-2 16,-7 1-4-16,3-2-1 0,-3 1-3 0,6-8-5 15,-1 1-1-15,-2-4-6 0,0 4 4 0,-2-6-6 16,0 3-3-16,-2-3 1 0,0 1-1 15,-2 2 0-15,-2-1 0 0,-1 2-3 0,-4 2-5 16,-1-2 5-16,0 1-7 0,-4 2-3 0,1 2 1 16,-2-1-2-16,-1 4-1 0,-1 0 1 0,0 0 0 15,1 3 0-15,-3-2-5 0,0 5 1 0,11-2-4 16,-21 1 5-16,13 2-2 0,1-3-1 0,-2 2 4 0,-1 1-3 16,10-3 2-16,-13 1-3 0,9 2-2 15,4-3 4-15,0 0-5 0,-7 4 3 0,7-4 2 16,0 0 1-16,0 0 3 0,0 0-1 0,0 0-4 15,0 0 2-15,0 0 0 0,0 0 5 0,0 0-2 16,26-9-3-16,-18 5 2 0,0 0 2 0,0-2-6 16,0 1 1-16,0 1 1 0,1 1 1 0,-2 1 0 15,0 0-1-15,-3-2 1 0,0 3-6 0,-4 1 4 16,0 0-2-16,13-3 4 0,-9 5 5 0,-4-2 0 16,7 1 0-16,-7-1 4 0,8 11-1 0,-6-6 2 15,1 0-3-15,0 5 2 0,-1 2 2 0,1 0-6 16,0-2-2-16,3 6 2 0,-2-3-4 0,0 2-1 15,2 2 6-15,-2-6-1 0,-2 4-5 0,2-3 2 16,-1-2 2-16,1 1-1 0,-1-2 0 0,1-1 7 16,2 0 19-16,0-3 15 0,1 1 9 0,-1-2 3 15,2 0-5-15,-1-3 0 0,-7-1-4 16,16-3-5-16,-7 1-4 0,2-4 0 0,-2 2-3 0,6-4-6 16,-2 0-5-16,1-5-1 0,-1 1 4 0,1-1-5 15,4-8 0-15,-3-5-5 0,0 2 0 0,-6 6-6 16,-2 5-1-16,-1-1 4 0,-2 4-4 0,0-1 4 15,-1 3-3-15,-2-1-3 0,2 3 7 0,0 1 11 16,-2 1-4-16,2 0-3 0,-3 4-3 0,2-7 2 16,0 3-3-16,-2 4-1 0,1-5 0 0,-1 5 0 15,0 0-3-15,0 0-13 0,0 0 11 0,3-4-8 16,-3 4 6-16,0 0 4 0,0 0-13 0,0 0 4 16,0 0 3-16,2 20-4 0,-2-20 3 0,2 12-3 15,2-3-1-15,-3 3 7 0,0-1-2 0,2 0-3 16,0-1-3-16,-1 1 0 0,1 1-4 0,1 0 10 15,0-4-5-15,-1 4 4 0,1-4-6 0,-1 0 3 16,1 1-1-16,1 0-6 0,-2 3 4 0,-1-8 6 16,2 0 1-16,-4-4-1 0,8 8 0 0,-4-5 0 15,-4-3-2-15,0 0-3 0,19-3 8 0,-19 3-4 16,13-8 2-16,-6 2-7 0,5-4 3 0,-3 1 8 16,1 1-6-16,-1-4 5 0,0 0-11 0,1 0 6 15,-5-3-5-15,2 5 2 0,-2-2 2 0,-2 0-2 16,1 5-1-16,0-2-2 0,0 1 4 0,-1 0-2 15,-2 0 2-15,3 5-8 0,-3-2 6 0,-1 5-6 16,0 0 1-16,0 0 4 0,2-12 2 0,-2 12-6 16,0 0 3-16,0 0 2 0,0 0-9 0,0 0 4 15,0 0-4-15,0 0 4 0,0 0 3 0,0 0 0 16,0 0-1-16,0 0-1 0,-2 27-3 0,5-17 1 16,1 1 11-16,-1-2-2 0,1 3-10 0,1 3-9 15,2-5 17-15,-1 5 2 0,2-6-3 0,-2-1-1 16,0-4-4-16,5 7 7 0,-3-6 4 15,-1 3-2-15,-1 0 5 0,1-5-11 0,-1 1 7 0,-6-4-1 16,12-1 1-16,-2-1-1 0,-10 2 4 0,16-6 3 16,-9 2-1-16,-2 0-5 0,3-2-6 0,4-3 9 15,0-2-1-15,-5 5-2 0,0-5 0 0,-2 2-1 16,0 1 4-16,3-4-8 0,-4 1 7 16,-1 1-7-16,1 0 7 0,-2 4-7 0,3-2-6 0,-4 1 14 15,-1 7-10-15,3-11 2 0,0 7-4 0,-3 4 5 16,2-6-4-16,-2 6-3 0,0 0-2 0,7-4 6 15,-7 4-6-15,0 0 6 0,0 0-1 0,0 0 4 16,0 0-3-16,9 13 0 0,-3-8 2 0,-2 3 2 16,-2 0-3-16,2 4 1 0,4 0 0 0,-2-1-1 15,0 2 4-15,2 3-4 0,-5-4 2 0,1-1-10 16,1-3 4-16,5 6 5 0,-5-3 4 0,0-2-5 16,-1-1-3-16,-1-1 5 0,0-2 1 0,-3-5 4 15,4 10-10-15,-4-10 1 0,2 8 10 16,-2-8 0-16,3 5 1 0,-3-5-3 0,0 0-6 15,0 0-13-15,0 0 1 0,0 0 0 0,0 0 2 16,0 0-4-16,0 0 3 0,-29-12-2 0,14 4-1 16,0-4 2-16,-1 3-2 0,4-5-3 0,-9-3 3 15,4 2 1-15,3 2 2 0,3 2 0 0,-2 0-2 16,5 0 5-16,4 2-2 0,-3 2-2 0,3-2 2 16,-1 1 3-16,2 2-1 0,2-3 0 0,1 0 4 0,1 3-2 15,2-4-1-15,4-4 0 0,1 1 0 16,0 1 2-16,0 2 2 0,5-1-1 0,-1 0 0 15,2-2 2-15,-4 1 2 0,5 3 1 0,-3 1-3 16,3 0 2-16,-2 0-2 0,2 1 3 0,-3 3-4 16,-3-1 0-16,-1 2 1 0,0-1 1 0,-1 1 0 15,-7 3-1-15,11-2 3 0,-11 2-2 0,8-2 2 0,-8 2 0 16,0 0 4-16,10 7-4 0,-10-7 4 16,8 5-4-16,-8-5 1 0,3 7 2 0,0-2-3 15,-3-5 4-15,1 10-2 0,3-2-4 0,-4 0 5 16,0-8-2-16,0 17-1 0,1-10 0 0,-1 2 4 0,3 3-5 15,0-1-2-15,-3-3 4 0,0-8-2 16,2 13 1-16,2-5 0 0,-4 0 0 0,0-8 0 16,3 9 0-16,1-1 0 0,0-3-2 0,-4-5 2 15,4 8 2-15,-4-8 3 0,4 8-4 0,1-1 4 16,-5-7 0-16,6 5 3 0,-6-5 3 0,10 2-4 16,-10-2 1-16,10 0-2 0,-10 0 4 0,10-2-10 15,0-2 3-15,-1 2 0 0,-1-1 3 0,6-8 2 16,-2 3 1-16,-2 2-2 0,-3-1-5 0,0-1 2 15,-2 0-4-15,-1 1 3 0,0-2-1 0,0 1 3 16,0-1-5-16,-3-2 1 0,2 1-4 0,0 2 7 16,-3 8-3-16,-3-14 4 0,6 6-3 0,-2 2 0 15,-1 6-21-15,-3-12 18 0,3 12-1 0,0 0 3 16,-2-8-4-16,2 8-3 0,0 0 5 0,0 0 0 16,0 0-1-16,0 0-3 0,0 0 3 0,0 0-4 15,0 0 2-15,0 0-9 0,-11 18 12 0,11-18-6 16,1 19 7-16,2-8-4 0,0 1 0 15,-2-3 4-15,3 10 4 0,0-6-8 0,1 4 3 16,-2 2 3-16,5-6-3 0,-4 3-1 0,3-3 2 16,-2-1 0-16,-1-2 0 0,0-2-1 0,-1 2 1 15,1-5 3-15,-3 2 5 0,-1-7 0 0,4 7 4 16,-4-7-5-16,3 5 8 0,-3-5-3 0,0 0-1 16,0 0 2-16,9 1-2 0,-9-1-7 0,0 0 2 15,14-13 0-15,-9 8-1 0,-2-6-2 0,2 3 4 16,-1-1-3-16,4-4 3 0,-4-1-2 0,3-2-1 15,9-5 4-15,-7 2-3 0,-1 1-3 0,-3 5-5 16,6-2 7-16,-1 0-6 0,-1 3 0 0,-4 3 3 16,3 0-3-16,-2 2 2 0,2 0-4 0,-2 1-3 0,1 2 5 15,-2-3-2-15,2 3-2 0,-2 0 4 16,1 0-3-16,-2 0 0 0,-2 1 0 0,-2 3 3 16,7-2 0-16,-7 2 1 0,5 0-4 0,-5 0 0 15,0 0 7-15,0 0 0 0,8 8 0 0,-8-8-3 16,3 8 0-16,-3-8 0 0,1 10 0 0,1-4-4 0,-2-6 6 15,1 14-2-15,-2-3 0 0,-1 0-1 16,2-3 4-16,-1 4-5 0,0-3 4 0,1 3-1 16,0 0-1-16,0 0 3 0,2-3 3 0,0 2-4 15,0 1-5-15,0-4 4 0,-1 0 2 0,3 4-5 16,0-2 6-16,-1 1-2 0,-1-2-4 0,4-1 6 16,-1 0-1-16,1 0 2 0,-2 1 3 0,1-3-4 15,0 0 7-15,1 1-2 0,-1-2 4 0,-5-5 1 16,9 4 1-16,-9-4 1 0,8 2-8 0,-8-2 6 15,10 0 0-15,-10 0-7 0,10-3 5 0,-3-2-5 16,1-1-2-16,-1 1 5 0,1-3-4 0,-2 0 7 16,2-5-6-16,0-2-2 0,-1 1 5 0,0-1-4 15,0-2 1-15,-1 1 1 0,-2 0-6 0,-1-2 1 16,2 1 2-16,-3 3-4 0,2-4 3 0,-2 5 3 16,0 2-1-16,0 1-10 0,0-1 4 0,-2 3 2 15,1 0 1-15,0-1-1 0,1-1-5 0,-2 4 10 16,1-2-9-16,-1 3 3 0,0-2 4 0,0 7-5 15,0-8 3-15,0 8-1 0,1-8 2 0,-1 8-7 16,-1-7 0-16,1 7 0 0,1-5 0 0,-1 5-1 16,0 0 1-16,2-7 5 0,-2 7 0 0,0 0-5 15,0 0 4-15,0 0-3 0,0 0 1 0,0 0-2 16,0 0-2-16,-2 30-10 0,4-16 16 0,-1-1-4 16,-1 11-2-16,3-1 11 0,1 14-7 15,-3 2 2-15,0 1-1 0,2 0 3 0,1 0-7 16,0-1 12-16,1 5-11 0,1-2 4 0,-1 0 6 0,0-1-7 15,1 1 4-15,-1-3-4 0,2 0 0 0,-1 2 6 16,-2-1 0-16,3-4 4 0,0 1-10 0,-2-10 0 16,1 6 0-16,-4-5 9 0,2-7-11 0,-2-3 4 15,0-4 5-15,0-2 3 0,-1 0-11 16,0-3 9-16,1-2 3 0,-1-2-9 0,-1-5 2 0,1 8 28 16,-1-8-3-16,3 7 6 0,-3-7-11 0,0 0 2 15,0 0-3-15,0 0 1 0,0 0-3 0,0 0 2 16,-4-37-7-16,0 13-1 0,0-8-12 0,-5-7-9 15,1-1-5-15,1-2-18 0,0 2 8 0,0 3 5 16,3-6-6-16,0 6 7 0,2-3 4 16,-1 10 3-16,2-8 3 0,3 10-2 0,0-8 0 15,2 9 1-15,-3 4-3 0,0 4 2 0,3 1-2 16,0-1 6-16,2 2-1 0,-2 0-4 0,0-1 3 0,0 5-5 16,1 2 4-16,-1 1-5 0,0 2 9 0,0 1-8 15,0-4 6-15,0 5 1 0,-1-2-6 16,1 2 4-16,0 1 2 0,-4 5 1 0,7-5 5 15,-7 5-6-15,5-6 3 0,-5 6 3 0,0 0-5 0,8-1 14 16,-8 1-11-16,0 0 2 0,8 8-9 16,-5 0 2-16,2 0 6 0,-4-1-6 0,3-1 4 15,-4-6 5-15,7 15-7 0,-4-4 6 0,-2 1-8 0,2-2 10 16,-2 0-8-16,2-1 9 0,-1-1-2 16,1 0-5-16,-2-2 0 0,-1-6 4 0,4 11-2 15,-2-2 0-15,0-2-4 0,-2-7 9 0,3 9-1 16,-3-9-3-16,5 4 5 0,-5-4-3 0,8 3-8 15,-8-3 5-15,0 0 4 0,17-8 2 16,-11 4-3-16,1-3 3 0,0-1-4 0,-1 0-2 0,4-3 10 16,-2 0-8-16,-3 2 2 0,2 1-2 0,1-7-1 15,0 6 3-15,-4-2-4 0,-3 4-14 16,3-1 18-16,-4 8-6 0,4-12 6 0,-4 12 3 0,3-9 1 16,-1 4-5-16,-2 5-5 0,0 0-3 15,3-11 0-15,-3 11 5 0,1-7-6 0,-1 7 5 16,0 0 4-16,0 0-9 0,0 0 10 0,0 0-5 15,0 0 3-15,0 0-10 0,0 0 3 0,0 0 5 16,0 0 0-16,7 22-3 0,-6-13 7 0,1 0 0 16,-1 2-7-16,0-3 6 0,5 1-12 0,-4-1 7 15,3 3-5-15,-1-2-3 0,0 1-6 0,0-2 20 16,2 0 0-16,0 1 2 0,-2 0 1 0,0-1 2 16,-4-8-7-16,12 7 4 0,-6-3 1 0,-6-4 9 15,14 0-22-15,-14 0 14 0,0 0 2 16,0 0-1-16,20-7-8 0,-14 3 1 0,1-4 5 0,-3 3 8 15,0-5-14-15,0 3-1 0,-1-4 3 16,-1 0 4-16,0 2-5 0,-4-4-13 0,0 2 17 16,-1 0-6-16,0 1-5 0,-1 0-1 0,-1 1-7 15,1 1 12-15,-1-1-9 0,-1 2 5 0,0 2 1 16,-1 0 1-16,0 2-6 0,7 3 4 0,-10-7-2 16,4 5 4-16,6 2-5 0,-9-2 0 0,9 2 10 15,-7-4-11-15,7 4 12 0,0 0-12 0,-9-1 9 16,9 1-9-16,0 0 3 0,0 0 1 0,0 0-4 15,-9-1 1-15,9 1 1 0,0 0 0 0,0 0 0 16,0 0 5-16,0 0-3 0,0 0 0 0,0 0 9 16,21-10-5-16,-21 10-1 0,11-1-5 0,-11 1 9 15,12-3-9-15,-4 1-1 0,1-1 11 0,-2 0-9 16,-7 3 8-16,12-4-5 0,-7 3-4 0,-5 1 5 16,9-3 1-16,-9 3 2 0,10 3-4 0,-10-3 4 15,8 1-2-15,-8-1-6 0,8 6 5 0,-4-4 3 16,-4-2 2-16,5 7-5 0,-5-7 4 0,7 13-4 15,-3-5-2-15,0-1 5 0,-3 0 0 0,3 0-3 16,-2 1 0-16,-2-8 3 0,4 18-8 0,-2-9 0 16,2-2 3-16,0 1 10 0,0-6-7 0,-4-2-1 15,6 8 8-15,-6-8-2 0,0 0 3 0,10 7 1 16,-10-7 0-16,7 5-9 0,-7-5 5 0,0 0-5 16,13 0 1-16,-13 0 0 0,0 0 5 0,22-9 3 15,-14 4-17-15,0-1 19 0,3-4-4 0,-3 0 1 16,4-2 3-16,-2 2-1 0,-2 2-10 0,-1 0-1 15,-3 1 5-15,3 2-6 0,-5 0 14 0,2-1-7 16,-4 6-4-16,7-9 0 0,-7 9-2 0,7-7 3 16,-7 7-10-16,0 0 4 0,2-4-3 0,-2 4 1 15,0 0 8-15,0 0 1 0,0 0-8 16,0 0 6-16,0 0-2 0,0 0 1 0,15 16 7 0,-10-8-6 16,-5-8-2-16,12 19 1 0,-8-14-5 0,4 3 3 15,-1-3-2-15,0 3 5 0,0-2 4 0,-7-6-11 16,13 9 2-16,-5-8 2 0,-8-1 9 0,15 7-4 15,-7-6 10-15,-8-1-3 0,10 2-7 16,-10-2-2-16,0 0 5 0,12-4 3 0,-4 0-5 0,-1-2 4 16,-2 0-4-16,-1 0 3 0,0 0-5 0,2-2 4 15,-5 1-2-15,0-3-11 0,1-1-1 0,-2 2-4 16,-3-3-4-16,0 1 0 0,-1 2-2 0,-6-3 4 16,6 2-3-16,-3 1 1 0,3 2-4 15,-3 1 8-15,1 0-6 0,0 2 6 0,6 4 2 0,-8-5 1 16,8 5 0-16,-8-1-6 0,8 1 8 0,0 0 4 15,-9-3-4-15,9 3 2 0,0 0 0 0,0 0-2 16,-11-1 4-16,11 1-5 0,0 0-2 0,0 0 4 16,0 0-2-16,0 0 3 0,0 0 4 0,0 0 1 15,0 0-5-15,0 0 6 0,0 0 0 0,0 0-5 16,16 17 3-16,-16-17 3 0,7 5-5 0,0 1-4 16,1-4 9-16,-6 2-5 0,6 4-2 0,0-1 3 15,-1 1 1-15,4 5 0 0,-5-2 2 16,4 4 4-16,0-1-8 0,0 2-3 0,3 11 5 0,2-1-3 15,2 5 7-15,-2-4-5 0,-2 3 3 0,2-2 3 16,2-1-5-16,-1 3 4 0,-1-5-2 16,3 2-1-16,-6 2 5 0,-3-6 0 0,4 5-7 15,1 1 9-15,-5 0-6 0,-2-3 1 0,1-5-4 0,-6-2 6 16,4 0 2-16,-2-1-6 0,0 0 4 0,-3-4 4 16,2-1-7-16,-3-1 9 0,1 0-5 15,0-1-3-15,-1-3 7 0,0 2 6 0,-2-1-8 16,-1-1 6-16,-2-1-11 0,-1 0 4 0,1-2 0 15,5-5-3-15,-13 3 7 0,13-3-5 0,-15-3 0 16,4-1-3-16,-2-4-4 0,-2-4 0 0,3 2-5 0,3-2-1 16,-14-11 1-16,4 3 1 0,7 4-4 0,0 1-1 15,6 1 2-15,0-4 1 0,1 1-3 16,0 3 0-16,1-6 2 0,0 2-1 0,0-2 5 16,4 6-4-16,-3 0 1 0,3-5 1 0,1 1 3 15,2-2-2-15,0 2 1 0,-1 0-3 0,5-14 0 0,1 11 9 16,-1 1-8-16,7-6 5 0,-6 8 2 0,3 2-4 15,-3 3 2-15,0 1-2 0,4 0 7 16,-1-4-7-16,-2 4-3 0,2-1 10 0,-3 4-3 16,3-3 2-16,-5 5 4 0,0 0-3 0,-1 2 3 15,0-3 0-15,1 1 7 0,-1 1-5 0,-1-1 4 16,0 3-6-16,-4 4 5 0,7-8 3 0,-7 8-1 16,4-6 1-16,-4 6-5 0,2-6 0 0,-2 6 8 15,0 0-3-15,0 0-12 0,6-6 11 0,-6 6-2 16,0 0-5-16,0 0 0 0,0 0-1 0,0 0 4 15,0 0-13-15,0 0 5 0,0 0 4 0,0 0-8 16,0 0 4-16,0 0-6 0,0 0 1 0,0 0 3 16,0 0 0-16,-4 27 3 0,4-19 5 0,0-8-6 15,1 12-1-15,-1-12 3 0,3 15-6 0,-2-8 0 16,-1-2 11-16,0-5-5 0,4 11 1 0,-1-7 2 16,-1 5 0-16,1-2 4 0,-3-7-2 0,8 8 7 15,-5-2-4-15,-3-6-7 0,12 2 3 0,-12-2 11 16,11 0-1-16,-11 0-5 0,0 0-7 0,17-6-3 15,-10 1 5-15,3-4-6 0,1-2 4 0,-3 2 2 16,1-1-2-16,3-2-2 0,-2-1-4 0,-2-2 5 16,0 2-6-16,-2 3 14 0,0-1-13 0,-1 2 11 15,-1-1-1-15,0 1 2 0,-1 2-8 0,0-1 6 16,-1 2-1-16,-2 6 9 0,3-11-6 0,-3 11-6 16,1-7 5-16,-1 7-13 0,0 0 5 0,0 0 6 15,0 0-9-15,0-10 0 0,0 10-1 0,0 0 0 16,0 0-2-16,0 0 3 0,0 0-15 0,0 0 16 15,0 0 4-15,-12 17-6 0,12-17 6 0,0 11-2 16,0-11 14-16,2 10-16 0,2 0-2 0,-3-4-6 16,3 5 11-16,0-2-10 0,0 1 10 0,1-2-7 15,2 1 11-15,-2-1-9 0,6 2 6 16,0 0 0-16,1-5 4 0,-4-1-2 0,1 0-5 16,2-1 13-16,-1 1-3 0,0-3-9 0,2-1-6 0,-1 1 9 15,-2-1-4-15,3-2 1 0,0-2 9 0,-1 1 2 16,5-2-10-16,1-2 1 0,-2-1-2 0,-1 1-3 15,-5 1 8-15,3-4-3 0,0 1 1 0,-4 0-9 16,1-2 10-16,-2-5-8 0,-3 6 5 16,-2-2-6-16,2 2 2 0,-2 1 3 0,-2 0 6 15,1-1-7-15,-1 10-7 0,0-12 15 0,0 12-4 0,-3-10-4 16,3 10 4-16,-5-8-17 0,5 8 8 0,-7-5 2 16,7 5-5-16,-8-4 6 0,8 4-8 15,-9-2 13-15,9 2 2 0,0 0-18 0,-13 3 10 16,13-3-5-16,-8 11 9 0,2-2-8 0,1-3 2 15,-1 4 2-15,4-2 0 0,0-2-5 0,0 6 12 0,2-1-12 16,-2-3 7-16,5 3 1 0,-2-2 3 0,1 3-14 16,2-1 10-16,1-1 5 0,-1-1-4 15,6 2 4-15,-2-2-2 0,0 5 2 0,0-5 3 16,-2-1-3-16,2-3 0 0,0 1 0 0,-8-6-5 16,15 5 3-16,-15-5 10 0,11 1-6 0,-11-1-2 0,16-1 4 15,-8-4-12-15,-8 5 6 0,17-8-4 16,-7 4 4-16,0-4 3 0,1-3-1 0,-3-2 1 15,-1 3-3-15,3-1-1 0,1-1 8 0,-3-2-6 16,0 0-6-16,-1 2 5 0,-2 2-2 0,-1 1 0 16,1 2-4-16,-1 1-1 0,-1-2-4 0,1 2 9 15,-4 6 4-15,4-8 0 0,-4 8-11 0,4-6 17 16,-4 6-12-16,0 0 7 0,5-6 3 0,-5 6-4 16,0 0-3-16,0 0-4 0,0 0-6 15,0 0 0-15,0 0 5 0,13 27 5 0,-9-19-1 0,-2 1-1 16,1 1-1-16,2 4 7 0,-2-2-10 0,0 3 4 15,1-7-5-15,0 3 7 0,-2 0-7 0,2 0 3 16,-1-2-3-16,0 3 15 0,-1-1-16 0,0-3 5 16,-2-8 2-16,8 16 11 0,-4-11-11 0,-4-5 1 15,0 0 24-15,4 10-30 0,-4-10 12 16,0 0 7-16,0 0 1 0,2 10-15 0,-2-10 10 16,0 0-9-16,0 0 0 0,0 0 2 0,0 0 0 15,0 0-8-15,0 0-3 0,0 0 9 0,0 0-13 0,0 0 1 16,0 0 2-16,-4-38-9 0,4 38 5 15,-2-10 7-15,2 10 6 0,-3-13-2 0,3 13-5 0,-4-15 8 16,4 15-14-16,-3-12 5 0,3 12-3 16,0 0 7-16,0-14-2 0,0 14 3 0,0 0-6 15,-1-15-3-15,1 15 8 0,0 0-4 0,4-14 15 16,-4 14-12-16,0 0 1 0,1-16-1 0,-1 16-2 16,2-11 5-16,-2 11-11 0,2-11 12 0,-2 11 1 15,4-14 5-15,-4 14-10 0,6-11 4 0,-1 3 0 16,-5 8-7-16,5-11 16 0,-5 11-13 0,8-10 9 15,-8 10-8-15,6-9-6 0,-6 9 6 0,5-7 0 16,-5 7 2-16,0 0-7 0,0 0 5 0,3-9 5 16,-3 9-2-16,0 0 4 0,0 0-5 0,8-7-4 15,-8 7 12-15,0 0-2 0,0 0 0 0,0 0-7 16,5-9 0-16,-5 9 4 0,0 0-9 0,0 0 12 16,0 0-5-16,0 0 4 0,0 0-9 0,0 0 4 15,0 0-11-15,0 0 9 0,0 0 2 0,0 0 7 16,1-11-8-16,-1 11-6 0,0 0-2 0,0 0 13 15,0 0-8-15,0 0 2 0,0 0 1 0,0 0 3 16,0 0-1-16,0 0 1 0,0 0 1 0,0 0-8 16,0 0 10-16,0 0-1 0,0 0-6 0,0 0 7 15,0 0-1-15,0 0-5 0,0 0 0 0,0 0-4 16,0 0 17-16,0 0-6 0,0 0-12 0,0 0 10 16,0 0-13-16,0 0 19 0,0 0-8 15,0 0 2-15,0 0 1 0,0 0 3 0,0 0-7 0,0 0-3 16,0 0 5-16,0 0 3 0,0 0 0 0,0 0-6 15,0 0-11-15,4-5 10 0,-4 5 4 0,0 0-2 16,0 0 5-16,0 0-6 0,0 0-3 0,0 0-4 16,0 0 7-16,0 0 4 0,0 0-8 0,0 0 7 15,0 0-3-15,0 0 1 0,0 0 1 0,0 0-3 16,0 0 4-16,0 0-11 0,0 0 16 0,0 0-8 16,0 0-7-16,0 0 5 0,0 0-1 0,0 0 0 15,0 0 2-15,0 0-1 0,0 0 1 0,0 0 3 16,0 0-3-16,0 0-1 0,4 28-5 0,-4-28 13 15,2 12-5-15,2-2-5 0,-4-10 3 0,1 16 8 16,-1-16-8-16,4 17-1 0,-1-5-5 16,0-1 9-16,-2-2 0 0,2 1-3 0,2-1 3 15,3 6-1-15,-4-5-2 0,0 0-1 0,-4-10 1 0,5 13 7 16,-1-7-3-16,2 1 2 0,-6-7-8 0,6 9 6 16,-6-9 5-16,10 10-5 0,-10-10-4 15,9 6-3-15,-9-6 9 0,7 6 0 0,-7-6-7 16,0 0 11-16,12 1 2 0,-12-1-6 0,0 0-3 15,14 1 10-15,-14-1-8 0,18-6-1 0,-13 2 8 0,-5 4-12 16,16-6 6-16,-6 0 0 0,-2-1-3 0,0 2 2 16,4-6-1-16,-6 2 2 0,5-2-3 0,-3 2-7 15,-1-3 13-15,2 1-7 0,-5-1-7 0,1 2 4 16,1-1 3-16,-2 3 8 0,1-3-12 16,-1 3 2-16,-1 0 0 0,-1-1 2 0,1 0 1 0,0 1 4 15,-2 1-11-15,-1 7 8 0,3-12 0 0,-3 12-6 16,3-8 7-16,-3 8 7 0,4-8-6 15,-4 8-5-15,1-6 1 0,-1 6-5 0,0 0 5 16,3-7 0-16,-3 7-8 0,0 0-3 0,0 0 6 16,2-8 9-16,-2 8-17 0,0 0 15 0,0 0-2 15,0 0-11-15,0 0 16 0,0 0-10 0,0 0-4 16,0 0 7-16,0 0 4 0,4 27-1 0,-4-19-5 16,3 5 1-16,0-1 0 0,-3 0-14 0,1 2 18 15,2 4-2-15,-1 0 2 0,1 1 5 0,1-2-6 16,-1-1 1-16,1-4 5 0,-6 0 0 0,9 7-9 15,-2-10 2-15,-2 2 1 0,0-3 4 0,-3-8-5 16,2 12 3-16,-2-12 3 0,3 10-11 0,0 0 6 16,-3-10-8-16,4 9 21 0,-4-9-11 0,0 0 1 15,0 0 4-15,0 0-1 0,4 8-3 0,-4-8 3 16,0 0-3-16,0 0-8 0,0 0-11 0,0 0-6 16,0 0 0-16,0 0 1 0,0 0-5 0,-24-17-2 15,17 9 1-15,0 0 6 0,-3-3-5 0,-2 0 13 16,0-3-1-16,5 4-6 0,-4-3 9 15,-1 3-3-15,5-1 0 0,-2 3 3 0,5-3-8 16,-4 5 14-16,4-1 7 0,4 7 4 0,-11-13 11 16,6 6 2-16,5 7-4 0,-8-13-1 0,7 6 4 15,1 7-5-15,0-12-4 0,0 12 5 0,1-11-10 16,-1 11-5-16,5-14 7 0,1 6 4 0,0 0-5 16,1 1-3-16,1-1-3 0,0 3 13 0,4-4-15 15,1 1 6-15,-1 2 0 0,2 0 1 0,-1 0 8 16,-2 2-12-16,5-1-15 0,0 1-44 0,-4 0-61 15,0 1-64-15,1 2-73 0,-2-2-739 0,1 3 332 16,0-1 220-16</inkml:trace>
        </inkml:traceGroup>
        <inkml:traceGroup>
          <inkml:annotationXML>
            <emma:emma xmlns:emma="http://www.w3.org/2003/04/emma" version="1.0">
              <emma:interpretation id="{07703241-05C1-4FFE-9E6C-5C488B425CC9}" emma:medium="tactile" emma:mode="ink">
                <msink:context xmlns:msink="http://schemas.microsoft.com/ink/2010/main" type="inkWord" rotatedBoundingBox="16030,13230 20529,12985 20588,14070 16089,14315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6792.4974">6187 7599 57 0,'0'0'126'0,"0"0"-3"0,-4-8-16 16,4 8-13-16,0 0-7 0,0 0-2 0,-7-5-20 15,7 5-2-15,0 0-12 0,0 0-12 0,0 0 0 0,0 0 1 16,-9 13-7-16,9-13 4 0,-1 14-8 16,-1-5-4-16,2-1-11 0,0 5 17 0,0-2-11 15,2 0-2-15,0-1 9 0,1-1 6 0,1 2 5 16,1-2 8-16,6 3-6 0,-3-5 12 0,-1 1 0 16,1-3 7-16,-1-1-6 0,2-4-1 0,2 0 5 15,-2 0-10-15,0-2-6 0,1-1 1 0,-1-1-3 0,3-3-6 16,1-2-5-16,0 0 0 0,0-2 1 15,-4 0-6-15,-2-1 2 0,1-1-2 0,-4 1 1 16,-1 2 1-16,-2 0 0 0,0-2 2 0,-3 3-3 16,-1-2-1-16,0 1-2 0,-1 0-3 0,-2 1-2 15,-4-2 0-15,1 3 0 0,0 2-2 0,-1 1-2 0,-1 2-2 16,1 2-1-16,2-1-1 0,-3 1-1 16,0 2 1-16,3 2-4 0,-1 0 1 0,0-1-2 15,1 2-1-15,1 1 2 0,2 2-2 0,1 0 0 16,-2-1-1-16,2 4-1 0,2-2 1 0,0 0 2 0,5 2-4 15,-2 0 2-15,3 0-1 0,2 0 14 16,2 4-1-16,0-2 6 0,2-5-3 0,8 15 5 16,-2-8-1-16,-2-4 2 0,-2-4-3 0,4 2 0 15,-2-4 3-15,3 0 3 0,-3-3-2 0,-2-2-5 16,8-2 0-16,-2 0 2 0,-2-1-2 0,2-4-2 16,-1 0-1-16,1-1 1 0,-4-2-5 0,8-5-2 15,3 1 2-15,-2-3 2 0,-7 2-5 0,-4 2 3 16,-1 0 0-16,-3-2-4 0,9-8 2 0,-4 1 0 15,-6-3-3-15,-2 5 2 0,-1 4-3 0,-1-2-2 16,0 4 1-16,-3 1 2 0,0 2-2 0,1 1 7 16,-1 1-3-16,0 0 5 0,0 10 2 0,-3-14-5 15,2 7 0-15,1 7 1 0,-5-9-5 0,2 3 4 16,3 6-3-16,0 0-3 0,-9-2 2 0,9 2-1 16,0 0 0-16,0 0-3 0,-8 13 3 0,5-4-6 15,2 2 3-15,1 2 1 0,-2 6-4 0,2 1-1 16,2 5 3-16,3 12-3 0,-1 6-1 0,-1-1 7 15,5-2-1-15,-7 7 0 0,4 3-3 0,1-2 2 16,-2 1 5-16,4-3-1 0,0 3-5 0,-3-4 2 16,3-1-1-16,0 1 1 0,-1-4-2 0,-2-1-1 15,0-2 0-15,0-3 2 0,-3 1-1 0,5-2 7 16,-2-8-6-16,-1-5 0 0,-1-2 5 0,1-3-6 16,-3 0 4-16,2-4-2 0,-3-3 5 0,1 2-5 15,1-3 6-15,2-1-1 0,-4-7 1 0,0 12 0 16,0-12-1-16,1 6 0 0,-1-6 0 0,0 0 1 15,0 0-3-15,0 0-3 0,0 0-2 0,0 0 3 16,-11-38-1-16,7 20 4 0,-10-14-6 0,0 3-12 16,-15-44 5-16,23 28 2 0,-7 9-5 0,2 1 3 15,1 3 0-15,-1-1-9 0,6-3 6 0,5 8 1 16,-4 6 1-16,1 0-1 0,0 1 5 0,2-1-5 16,-2 2 2-16,2-3 0 0,0 4 0 0,2 3 3 15,0 0-1-15,-2 3 6 0,2 0-6 0,3 2 4 16,0-7-4-16,2 3 6 0,-4 3-2 15,4 1-6-15,-2 2 4 0,5-3-3 0,-2 3 0 16,2 1 7-16,-4 2-4 0,5 1 0 0,-1 1-3 0,-1 0 4 16,1 2-3-16,4-2-1 0,-4 2 7 0,2 1-4 15,-1 0 4-15,2 1-1 0,0 0 5 16,-1 1-4-16,-2 0-4 0,1-1 2 0,0 3 12 16,1 0-2-16,-3 1 0 0,1 0 6 0,1 1 4 0,-1 0-6 15,2 4 4-15,-3-1 0 0,-3-1 1 16,-1-2 5-16,-1 1-7 0,1 0 1 0,-1 0 0 15,-3-6 5-15,2 12-1 0,0-7-5 0,-2-5-1 16,0 11 2-16,0-11 2 0,0 0-3 0,-3 10 5 16,3-10-12-16,0 0 4 0,-3 10 3 0,3-10-7 0,-5 5-1 15,5-5-6-15,-9 1 7 0,9-1-3 16,0 0-1-16,0 0-3 0,-16-5 4 0,9 2 6 16,0-3-5-16,0 2-3 0,2-3 6 0,0 0-6 15,-1-1-4-15,0 4-6 0,-1-1 6 0,4-3 2 16,-1 0 3-16,4 8-8 0,-4-12 0 0,4 5 2 0,0 7 1 15,3-13-2-15,-2 5 5 0,3-2-7 0,-1 0 5 16,2 1-9-16,5-6 3 0,2 3 6 16,-1 0-1-16,9-8 0 0,-4 4-1 0,-2 4 0 15,9-5 1-15,-4 4-6 0,-5 1 2 0,-2 1 3 16,2 2-3-16,-1 1 2 0,1 0 0 0,-2 0 5 0,-2 1-9 16,-2 2 5-16,0 0 2 0,-1 1-2 15,0 1-2-15,-7 3 0 0,9-5 1 0,-5 2-6 16,-4 3 10-16,7-4-3 0,-7 4-1 0,0 0 3 15,9-1-6-15,-9 1 5 0,0 0 6 0,0 0-9 16,11 4-1-16,-11-4 8 0,4 6-7 0,-4-6 7 16,0 0-4-16,2 12 6 0,-2-12-8 0,2 10 1 15,-1-5 8-15,-1-5-18 0,3 12 11 0,-3-12-6 16,-1 12 10-16,2-7-3 0,-1-5-3 0,0 12 2 16,0-12 7-16,0 16-5 0,0-4 2 0,1-3 1 15,-1-9-11-15,2 18 7 0,-2-10 0 0,0 0-5 16,0-8-3-16,1 12 2 0,-1-12 4 0,1 10 2 15,-1-10-7-15,0 8 2 0,0-8 1 0,2 10 2 16,-2-10 5-16,1 9 0 0,-1-9-2 0,0 0-8 16,1 9 5-16,-1-9 3 0,0 8-2 0,0-8-5 15,3 7 3-15,-3-7 2 0,1 8 0 0,-1-8-2 16,3 8 5-16,-3-8 0 0,0 0-4 0,1 8-4 16,-1-8 5-16,3 6-6 0,-3-6 8 0,0 0 5 15,1 10-12-15,-1-10 0 0,2 6 8 0,-2-6-7 16,1 10 7-16,-1-10 0 0,1 8-6 0,-1-8 4 15,2 10-6-15,-2-10 4 0,2 10-1 0,0-1-2 16,-1-4 6-16,-1-5-2 0,1 14-2 16,-1-14 8-16,2 9-11 0,-2-9-1 0,1 8 11 0,-1-8-3 15,3 7-3-15,-3-7 2 0,0 0 7 0,1 8 1 16,-1-8-3-16,0 0 3 0,0 0-7 0,0 0 10 16,1 7-7-16,-1-7 5 0,0 0-4 0,0 0-15 15,0 0 0-15,0 0-2 0,0 0 6 0,-14-19-7 16,7 12-9-16,2-1-6 0,-6-7-9 0,1 1 5 15,0 0-8-15,-1 1 7 0,0 0 6 0,-2-1-1 16,1 2 0-16,1 1 7 0,1 0-7 16,0-2 8-16,2 3 6 0,-1-2-2 0,0 4-1 0,2 0 4 15,0 2 2-15,4 0 5 0,-1 0 3 0,4 6 7 16,-4-10-3-16,4 10 3 0,-4-8-8 0,4 8 11 16,-2-9-8-16,2 9 0 0,0-9 3 0,0 9-2 15,4-8 0-15,0 1-4 0,2-1 4 16,1 3 1-16,0 0-1 0,2-1 1 0,-1 1-3 0,3 0-4 15,0 1 5-15,2-2-2 0,0 2-4 0,3-1 8 16,-4 2 2-16,2 1-7 0,-4-1 3 0,3 2-1 16,-1-1 0-16,-2 1 2 0,4 0-6 15,-4-1 4-15,4 1 4 0,-4 0-4 0,2 1 7 0,0 1-7 16,0-1 5-16,-4 0-4 0,0 0 2 16,1 0-5-16,-4 1-1 0,2-1 2 0,-2 0 6 15,-1 2 1-15,1-1-5 0,-5-1 3 0,8 4 0 16,-4-3 1-16,-1 2 4 0,-3-3-1 0,4 7-4 0,-4-3 1 15,0-4 0-15,0 9 2 0,0-9 2 0,0 0-5 16,-4 19 3-16,1-11-2 0,1 1-10 16,0 0 10-16,0 0-8 0,-1-1 5 0,0-1-3 15,1 4-4-15,0-3 6 0,1 0 0 0,1 1-3 16,0-9 1-16,1 16 0 0,-1-8 5 0,2-1-4 16,-1 5 4-16,2-7-3 0,1 3 6 0,0-3-3 0,0 3 5 15,1 0 1-15,2-1 3 0,1-1 5 16,0-3-10-16,0 0 11 0,1-1-8 0,0 2 6 15,2-1-7-15,0-3 11 0,1 0-15 0,-1-3 5 16,1-1 7-16,0 3-15 0,5-4 5 0,-4-1 2 16,1-2 2-16,-2 2-6 0,-3 1 3 0,3-5-6 15,-3 1 2-15,-2 1 7 0,-1 0-10 0,3-3 1 16,-6 1 5-16,-2 0 7 0,-4 0-11 0,3 10 4 16,-4-20-8-16,-4 8-6 0,-1 0 9 0,-1 1-3 15,1-1-4-15,-3 4 0 0,1 2 4 0,-1 0-10 16,0 2 8-16,2 2-3 0,-4-1 2 0,4 3 0 15,-2-1-5-15,0 3 6 0,-1 0 4 0,1-1-10 16,0 2 0-16,2 1 15 0,-1 0-11 0,2 1 1 16,-2 4 3-16,3 1-10 0,0-4 12 0,4 2 2 15,1 1-8-15,-1 1 5 0,3-2 0 0,2 2 3 16,1 1-10-16,-1 1 6 0,3-4 2 0,3 8-9 16,1-1 9-16,-2-5-4 0,5 2 2 0,-3-3-6 15,3 1 6-15,-1-2 4 0,4 0 0 0,-4-3-4 16,3-1 11-16,-3-3-8 0,2 1 0 0,2-4-4 15,6 0-1-15,-4-2 11 0,1 0-9 0,-1-3-1 16,1 3-2-16,0-4 8 0,-3-1 3 0,2 0-5 16,-1-3 3-16,-2 1-9 0,1-2 4 0,8-5 9 15,-7 2-7-15,0 2-7 0,-4 0 1 0,-2 1 10 16,0 0-4-16,2-2 0 0,-4 5-6 0,2-1 11 16,-4 2-6-16,-1 1 1 0,0 1 0 0,0 3-8 15,2 0 3-15,-6 4 10 0,6-7-14 0,-6 7 2 16,6-5-2-16,-6 5 7 0,0 0 0 0,6-4-8 15,-6 4 3-15,0 0 1 0,0 0-3 0,10 0 7 16,-10 0-1-16,0 0 3 0,6 9 2 0,-6-9-6 16,3 8-3-16,-3-8 2 0,3 11 4 0,-2-6 1 15,-1-5-1-15,1 14-7 0,-1-14 2 0,2 12 10 16,2-3-7-16,-2 3 5 0,0-4-6 0,3 0-7 16,-2 1 4-16,0-2 3 0,2-1 0 0,2 1-3 15,-2 1 7-15,0-4 1 0,-1 0-6 0,4 0 6 16,-2-1 1-16,-6-3 4 0,8 2-10 0,1-2-4 15,0 0 18-15,-9 0-6 0,20 0-3 0,-10-2 0 16,-2-2 6-16,0 0-12 0,1 0 7 0,-2-2-5 16,1 1 11-16,5-3-2 0,-5 0-6 0,0 0-9 15,-2 1 8-15,-4-1 1 0,2 1-3 0,0 0 5 16,-2-1-3-16,-2 8-8 0,2-12 14 0,-2 12-13 16,2-8 5-16,-2 8-1 0,0 0-6 0,1-9 0 15,-1 9 12-15,0 0-9 0,3-8 6 0,-3 8-8 16,0 0 5-16,0 0-6 0,0 0 9 0,0 0-12 15,0 0-1-15,0 0 12 0,0 0-5 0,0 0 7 16,0 0-5-16,0 0 4 0,2 30-9 0,1-22 7 16,0 2 3-16,1-1-7 0,1-1-3 0,-4 0 1 15,5 0 0-15,0 0 11 0,1 1-8 0,0-2 6 16,-1 1-2-16,2-3 7 0,5 3-3 0,-3-3-2 16,-2 1-2-16,0-2 8 0,0-3-13 0,-1 0 17 15,-7-1-9-15,19 0-6 0,-10-2 3 0,0-1 12 16,-1-1-13-16,3 1-4 0,-4-3 0 0,-1 3 5 15,1-4 5-15,0 1 2 0,-2-2-4 0,-2 0-8 16,0 0 2-16,-2-2 9 0,-1 10-9 0,-3-17 0 16,-1 7 6-16,0-2-12 0,-1 2-3 0,-2 2 12 15,-1 2-5-15,0-2-2 0,-4 0 5 0,1 1 2 16,1 3-1-16,2 1-3 0,0 1 3 0,-3-1-1 16,2 2-4-16,9 1-6 0,-15 0 9 0,4 2 4 15,2 1-9-15,1 0-6 0,0 1 12 0,1 1-1 16,0 2-6-16,1-2 4 0,3 2-3 0,3-7 9 15,0 12-12-15,0-12 6 0,1 13 0 16,1-2 1-16,0-2 5 0,2 1 7 0,0 0-10 0,0-1 8 16,2-1-6-16,-1 0-1 0,3-3-6 0,-1 2 12 15,5 2-2-15,0 2 2 0,-1-4-2 0,-2-3-2 16,-1 0-1-16,1-2 4 0,1 0-4 0,-1-1 4 16,3-2 7-16,-1-1-7 0,-1 2 9 15,1-2-9-15,0-1 6 0,5-4-1 0,-1 1-5 0,-1-2-1 16,0 0-8-16,-2-2 5 0,-2 0 1 0,1-1-3 15,-3-1-3-15,0 0 1 0,-1 2 10 0,-2-2-7 16,0 2 0-16,0 0 8 0,-1 0-10 16,-2 1 7-16,0 1 0 0,-2 8-3 0,4-11-2 15,-4 11 7-15,2-9 5 0,-2 9-11 0,0-7 9 16,0 7-9-16,0 0-4 0,3-8 2 0,-3 8 5 16,0 0 4-16,0 0-6 0,0 0 1 0,0 0 2 15,0 0-1-15,0 0 0 0,0 0-6 0,0 0-6 0,0 0 16 16,0 0-17-16,-8 24 18 0,7-16-8 15,1-8-3-15,1 16-3 0,0-6 4 0,2-1-4 16,0 0-1-16,-1 2 0 0,2-3 5 0,-2 1-5 16,2-2 17-16,-2 1-14 0,4-2 12 0,-1 1-3 15,0 0-11-15,-1-3 14 0,3 1 0 0,0-1 1 16,-2-1 0-16,-5-3-6 0,12 1 8 0,-12-1-8 16,11 1 10-16,-11-1-8 0,16-2-1 0,-8-1-6 15,1 0-2-15,2-2-2 0,1-3 12 0,-1 0-13 16,-1-3 3-16,1-2 7 0,-3 1 5 0,1-2-5 15,1 2-3-15,-6-2 1 0,1 4 5 0,-1-1-9 16,0 4-6-16,-1-2 19 0,-1 1-11 0,1 1 1 16,-3 7 10-16,4-10-13 0,-4 10 3 0,3-7-6 15,-3 7 3-15,2-7-6 0,-2 7 6 0,0 0 2 16,0 0-8-16,0 0 0 0,0 0 8 0,0 0-4 16,0 0 4-16,0 0-7 0,0 0 2 0,0 0-3 15,0 0 8-15,-10 22-3 0,10-22 7 0,-3 16-2 16,4-6-10-16,1-2 14 0,-1 3 0 0,-1-2-7 15,3 1 6-15,-1 0-8 0,1 2-2 0,1-1 3 16,-1-2 0-16,2-1-2 0,-1 0 15 0,0 0-11 16,2-1 0-16,-1-2 10 0,2 0-14 0,-1-1 2 15,0 0 13-15,-1-1-13 0,-5-3 9 0,12 1-6 16,-12-1 3-16,16-2-3 0,-7-1-5 0,2 0-2 16,-3-2 3-16,7-3-1 0,-3-1-4 0,0-3-2 15,-1 1-6-15,-2-1 8 0,2-1 7 0,-1 1-6 16,-4 1-1-16,0 3-3 0,0 0 6 0,-2 0 3 15,0 3-2-15,-2 0-4 0,-2 5 0 16,4-8 7-16,-4 8-4 0,3-8 6 0,-3 8-11 0,0 0 12 16,0 0-4-16,0 0-6 0,0 0 2 0,0 0 5 15,0 0 7-15,0 0-10 0,0 0 4 0,0 0-3 16,0 0 5-16,0 0-6 0,0 0 2 0,-7 26 2 16,7-26 5-16,2 15-9 0,0-6 6 0,1-1-13 15,1 0 12-15,-1 2 2 0,-1 0-5 0,4-2-1 16,-2-1 4-16,2-1 11 0,1 1-5 0,-2 0-3 15,3-3 4-15,-2 0-1 0,2-2 0 0,0 2 2 16,1-2 0-16,-1-1-9 0,0-1 4 0,-8 0 3 16,12-1-3-16,-4-2 4 0,2 0 6 0,-5-3-1 15,2 2-10-15,-1-4-1 0,-2 1-5 0,-1-2-10 16,1 1-2-16,-4 0-2 0,0-4-11 0,0 1-2 16,-3 2 5-16,-2-2-1 0,1 1 0 0,-5-4-2 15,-1 2-3-15,0 3 12 0,2 2-5 0,-2 2 7 16,1 0 4-16,1 1-7 0,0 0 3 0,-2 1 0 15,1 1 0-15,1 0 7 0,0 0-3 0,8 2 4 16,-11-4 3-16,11 4-4 0,-8-3-3 0,8 3 6 16,0 0-6-16,-6-3 13 0,6 3-5 0,0 0 0 15,0 0-1-15,0 0 4 0,0 0-4 0,17-6-2 16,-17 6 5-16,15-3 2 0,-6 2 2 0,0-2-3 16,0 2 0-16,-9 1 1 0,13-2-2 0,-8 1 0 15,-5 1-2-15,12 0 4 0,-12 0 0 0,8 1-1 16,-8-1 1-16,8 3 5 0,-8-3-2 0,6 7 1 15,-4-3 2-15,-2-4-2 0,4 13-7 16,-1-6 2-16,-3 0 8 0,3 3-4 0,-1-2 0 16,1 2-1-16,-2 0-1 0,1-1 3 0,-1 2 2 0,0-3-6 15,2 2 6-15,0 0-5 0,-1-2 6 0,2 0-2 16,-2 1 12-16,0-4-3 0,4 2 12 0,0-1-4 16,-3 0 5-16,4-1 2 0,-2-2-8 15,2 1-10-15,0-2 4 0,1 2 2 0,-8-4 1 16,12 3-5-16,-6-3-7 0,-6 0 10 0,11 0-11 0,-3-3 7 15,-1-1-1-15,3 2 3 0,-2-4-7 0,-2 1 0 16,0 0 2-16,1-3 2 0,-2 1-2 16,-3-1-4-16,2-2 2 0,-2 0-4 0,1 2 8 15,-2 0-12-15,-1 8 11 0,4-10-3 0,-2 4-1 16,-2 6-5-16,2-9 6 0,-2 9-5 0,3-7-9 0,-3 7 13 16,0 0-4-16,0 0-2 0,-1-13-9 0,1 13 11 15,0 0-8-15,0 0 9 0,0 0-4 0,0 0 2 16,0 0-2-16,0 0-3 0,0 0 0 0,0 0 5 15,0 0-4-15,0 0 1 0,0 0-6 0,0 0 10 16,0 0-4-16,0 0-1 0,4 28 0 0,0-20 1 16,-2-1 9-16,1-2-10 0,3 3 8 15,-2 0 3-15,-2-3-8 0,2 1 7 0,-4-6-6 16,6 10 3-16,-4-6 1 0,5 3-3 0,-2-1-3 16,-1 1 0-16,-4-7 7 0,0 0 2 0,14 7-3 15,-14-7-7-15,12 0 12 0,-7 0-8 0,-5 0 7 16,0 0-6-16,11-6 1 0,-2 1-3 0,-1-2 11 15,4-2-12-15,0-3 8 0,-3 0-13 0,1-1 1 16,-2-2 0-16,-1 1 7 0,-1-1-1 0,2-1 8 16,-6 4-6-16,2 0 1 0,-3 2-5 0,-2-1 2 15,3 3 5-15,-2 8-6 0,0-15-2 0,0 15 7 16,-2-9-8-16,2 9-1 0,-2-9 5 0,2 9-5 16,0 0-7-16,0-11 8 0,0 11 1 0,0 0-2 15,0 0-1-15,-2-8 2 0,2 8-4 0,0 0 10 16,0 0-11-16,0 0 9 0,0 0-4 0,0 0-3 15,0 0 8-15,0 0-4 0,-4 31-4 0,2-22 7 16,4 0 1-16,-5 1 6 0,3 2-12 0,0-2 7 16,-1-1-7-16,3 3 0 0,0-4-3 0,0 4 3 15,0-2 6-15,2-1 4 0,-2 0-10 0,4-2-7 16,-4 1 10-16,4 0 9 0,-4-3-2 16,2 2-4-16,0-2 12 0,4 2-5 0,-2-4 6 0,-6-3-7 15,9 4-1-15,-4-2 4 0,-5-2-6 0,12-1 2 16,-12 1-8-16,11-3 9 0,-4-1 6 0,2 0-5 15,-2-2-3-15,5-5-7 0,-3 4 7 0,2-5 3 16,1-1-19-16,-3 0 10 0,2-3-11 0,-4-2 13 16,1 1 4-16,-4 0-5 0,0-2 1 15,0 3 2-15,-3 3 0 0,2 0-2 0,-1 3 0 16,0 0-1-16,-1 2 4 0,0-2 2 0,1 4-17 16,-2 6 10-16,1-13-3 0,-1 13 1 0,0 0 4 0,-1-11-6 15,1 11 0-15,0 0-5 0,-4-8 6 0,4 8 3 16,0 0-4-16,0 0 1 0,0 0 0 0,0 0-8 15,0 0 13-15,-18 15-11 0,16-5 10 16,0 2-3-16,0 0 3 0,2 0 1 0,-2 1-7 16,4 1 0-16,0 3 6 0,0 3 7 0,-1-4-9 0,3 1 8 15,0 0-6-15,0 1-9 0,3-4 1 0,-2 1 6 16,0-2 1-16,-1-2 4 0,0-2-1 16,3-2 2-16,0 2-3 0,-2-1 6 0,1 0-2 15,0-3-12-15,1 1 14 0,-3-2-3 0,-4-4-9 16,11 4 6-16,-6-3-3 0,-5-1 5 0,11 0 0 15,-11 0 3-15,0 0-10 0,12-4 6 0,-6 0 2 0,-2-1 3 16,-4 5-12-16,4-8 3 0,-4 8-4 0,2-9-5 16,-2 9 14-16,-3-14-2 0,3 14 0 15,-9-13-10-15,3 6-1 0,1 1 0 0,5 6 0 0,-9-10 9 16,2 5-4-16,2 1-4 0,-1 0 2 16,6 4 2-16,-8-4 0 0,8 4 0 0,0 0 3 0,-12-1 1 15,12 1-4-15,0 0-6 0,-10 1 12 0,10-1-13 16,0 0 11-16,-7 4-3 0,7-4 1 15,0 0-2-15,0 0 0 0,-3 9 0 0,3-9-2 16,0 0 9-16,0 0 2 0,0 0-7 0,11 10 5 16,-11-10 1-16,8 5-2 0,-8-5 0 0,9 3-4 0,-2-2-2 15,-7-1 7-15,13 0 0 0,-1-1-8 0,-2-1 0 16,0 0 13-16,1-1-3 0,5-2-1 16,-1-1 0-16,1 0-4 0,-1-1 2 0,-1-2 0 15,0 1 5-15,-1-2 0 0,-2 1-14 0,2 0 14 16,-1-1-8-16,-1 0 2 0,-3 1 3 0,-3 1-2 0,2 1 7 15,-2 2-5-15,-2-3-11 0,1 2 12 0,0 1-12 16,-4 5 14-16,4-9-3 0,-4 9-8 0,4-6 6 16,-4 6-6-16,0 0-6 0,4-6 10 15,-4 6-3-15,0 0 6 0,0 0-13 0,0 0 5 16,0 0 6-16,0 0-10 0,0 0 5 0,0 0 3 16,0 0 6-16,0 0-9 0,0 0 5 0,0 0-9 0,-3 24 15 15,3-24-9-15,-1 10 3 0,2 1-5 0,-1-2-2 16,3 2-1-16,-2 0 7 0,1 0 5 0,0 0-3 15,1 1-4-15,0-1 2 0,-1 1 0 0,2-3 0 16,-1 2-2-16,0-1-4 0,1 0 9 16,-2-1-7-16,2 0 3 0,0-1 6 0,0-1-1 0,0 1-11 15,0-2 20-15,0 0-14 0,-4-6 10 0,6 6-13 16,-6-6 10-16,6 4-4 0,-6-4 3 0,8 4-2 16,-8-4 11-16,11-1-18 0,-11 1 0 15,0 0 4-15,16-8-4 0,-8 3 1 0,-1-2-8 16,0-1-9-16,-1 0 1 0,2-5 2 0,2-2-6 15,-1 1 1-15,-1-2 3 0,0 1-2 0,0-1-1 16,-1 0 9-16,-1 3-2 0,1-3 2 0,-3 5 2 16,0 2 5-16,0 1-4 0,-1 0 6 0,-2 1-2 15,-1 7 0-15,4-9 6 0,-4 9-4 0,4-8 3 16,-4 8-1-16,4-5-1 0,-4 5 0 0,0 0-1 16,3-8 3-16,-3 8-5 0,0 0 5 0,0 0 0 15,0 0-1-15,0 0-1 0,0 0 2 0,0 0-1 16,0 0 2-16,0 0 0 0,0 0-2 0,0 0-2 15,0 0 2-15,-10 22-2 0,10-14 8 0,-2 3 1 16,3-2-1-16,-1 2-4 0,0 0-8 16,1-1-1-16,-1 2 10 0,2-1-7 0,-1-1 0 15,0 1 7-15,2 0 4 0,-2-2-6 0,2 0-3 16,-2-1 11-16,3 0-4 0,-1-1 3 0,0 1 0 16,1 1 2-16,0-3 4 0,-4-6-3 0,7 7 8 15,-7-7-5-15,5 6-6 0,-5-6 4 0,7 1-1 16,-7-1-1-16,0 0-2 0,13-3 6 0,-13 3-4 15,11-5-1-15,-2-1-6 0,-2-1 7 0,3-5-5 16,0 0 1-16,0-3-2 0,-2 1 4 0,0-2-10 16,2-2 0-16,-2 1 1 0,-3-1 2 0,5 2-5 15,-2 1 1-15,-2 0 4 0,1 1-1 0,0-1-3 16,-7 4 1-16,1 1 3 0,3 2-5 0,-4 1 7 16,0 7 0-16,1-13-1 0,-1 13-10 0,2-9 5 15,-2 9 2-15,0 0-2 0,0 0 2 0,-4-10 2 16,4 10-9-16,0 0 6 0,0 0 5 0,0 0-3 15,0 0 3-15,0 0-7 0,0 0 10 0,-12 20-6 16,12-20 0-16,-2 13-1 0,1-1 0 0,2 0 3 16,-1 0 5-16,0 2-12 0,2-1-1 0,-1-2 12 15,-1 1-6-15,4 5 9 0,-3-1-4 16,3-4-2-16,2 4-1 0,-1-3 3 0,-1-1 6 0,-1-3-11 16,2-1 4-16,-1 2-2 0,-1-5 4 0,1 3-1 15,2-3-1-15,-3 2-1 0,-3-7 2 0,5 9 7 16,-5-9-6-16,7 4 0 0,-7-4-1 0,5 3-9 15,-5-3-7-15,0 0-2 0,11 0-7 0,-11 0-13 16,11-8-5-16,-7 3-5 0,-4 5-8 0,3-11-8 16,1 3-3-16,-3 0-2 0,-1-3 5 15,0 1 9-15,0 10 3 0,0-15 3 0,0 15 4 16,-1-13 3-16,1 13 5 0,1-10 0 0,-1 10 6 0,0-10 4 16,0 10 3-16,1-10 2 0,-1 10 0 0,3-9 6 15,-3 9 2-15,1-8-5 0,-1 8 7 0,6-9-1 16,-6 9-1-16,5-12 1 0,0 5 0 0,1 2 3 15,-2 0 3-15,4-2-2 0,2 2 3 0,0-2-5 16,3 0 3-16,-1 1-1 0,-3 0 2 0,-1 0 3 16,3 2-4-16,-4-2 5 0,4 2-2 0,-7 0 4 15,-4 4-1-15,9-9 4 0,-5 7 2 0,-4 2 14 16,9-6 4-16,-9 6 3 0,0 0-3 0,7-4-2 16,-7 4-3-16,4-4-1 0,-4 4-12 0,0 0 9 15,0 0 2-15,0 0-5 0,0 0-2 16,0 0 0-16,0 0-2 0,0 0 2 0,-11 24 0 15,5-17 4-15,0 2 1 0,0 3 3 0,0 0 15 16,4 0 10-16,0 0 3 0,1 0 5 0,-3 4 10 16,2 0-7-16,1-3 8 0,2-1-9 0,5 4 17 15,-5-1-11-15,2-2-7 0,5 2 6 0,0-1-2 16,0 0 11-16,12 7-12 0,-5-7-3 0,-2-2-3 16,-1-5 6-16,8-2-18 0,-7-1 2 0,6-2-10 15,-3-1-16-15,0 0-40 0,-2-2-51 0,-2 1-84 16,1-1-95-16,-2-1-865 0,1 0 375 0,-4-2 248 0</inkml:trace>
        </inkml:traceGroup>
        <inkml:traceGroup>
          <inkml:annotationXML>
            <emma:emma xmlns:emma="http://www.w3.org/2003/04/emma" version="1.0">
              <emma:interpretation id="{B9CFC8DD-8C6E-4F3F-B993-A6FB7EA38966}" emma:medium="tactile" emma:mode="ink">
                <msink:context xmlns:msink="http://schemas.microsoft.com/ink/2010/main" type="inkWord" rotatedBoundingBox="20911,13099 23580,12953 23601,13344 20932,1348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0966.557">11091 7296 85 0,'0'0'133'0,"0"0"-16"0,6-8 8 0,-6 6-1 16,0 2-3-16,0 0-4 0,4-6-7 0,-4 6-7 0,0 0-9 15,0 0-17-15,0 0-11 0,0 0-5 0,0 0-7 16,0 0-8-16,0 0-12 0,0 0 11 16,-3 24-13-16,1-13 2 0,-1 1-5 0,0-2-5 15,-4 8 6-15,5-2-4 0,-4-2-5 0,1 2 3 16,2-2-2-16,1-4-2 0,-1-1 6 0,0-1-7 0,2 0 10 16,-2-1 10-16,2 0 8 0,0-2 11 0,-1-1 3 15,2-4 6-15,-2 7 11 0,2-7 8 0,-3 5 6 16,3-5-4-16,0 0-9 0,-1 4-8 15,1-4-5-15,0 0-9 0,0 0-9 0,0 0-3 16,0 0-6-16,-3-17-4 0,3 10 0 0,-1-5-3 0,1 1-11 16,1-1 1-16,0-1 0 0,1 1-12 0,2-5 4 15,-2-3 4-15,4 3-5 0,-2 2-2 0,0-1 1 16,0 3-7-16,1 2 1 0,-2 1 1 16,1 0-6-16,0 2 6 0,-2 2 1 0,1 0-5 15,0 1 3-15,-2 1-8 0,-1 4 4 0,4-8-4 0,-4 8-2 16,3-7 6-16,-3 7-1 0,3-2 1 0,-3 2-3 15,5 0 1-15,-5 0-1 0,0 0 3 16,7 6 1-16,-6 0 2 0,2-2-3 0,1 5 1 16,0-2 6-16,0 2-3 0,-2 2 2 0,1-1-6 15,4 7 0-15,-2-1 5 0,-1-2-3 0,1 2 0 0,3 0-7 16,-1 0 4-16,-2 0 2 0,2-2 1 0,0 1-2 16,-2-3 4-16,0-2-8 0,-1 0 2 0,0-2-3 15,-1 0 5-15,1 0-1 0,0 0 3 16,-1-3-12-16,1 0 13 0,-1-1 16 0,-1 0 7 15,2-1-1-15,-4-3-6 0,7 5 10 0,-4-5 3 16,-3 0-6-16,0 0-4 0,14-1-5 0,-14 1-7 16,14-8 11-16,-6 1-9 0,-2 1 0 0,4-8-3 15,8-7 5-15,-7 2-11 0,-2 3 7 0,-2 2-1 16,0-3-11-16,1 1 4 0,-1 0 2 0,1 2 3 16,-2-2 1-16,-2 3-8 0,2 2 0 0,-4 3 14 15,4 2-14-15,-4-3 5 0,0 2 1 0,-2 7-6 16,2-11 0-16,-2 11 4 0,2-8-3 0,-2 8-5 15,4-5-2-15,-4 5 2 0,0 0 0 0,1-8 2 16,-1 8-2-16,0 0 0 0,0 0 3 0,0 0 1 16,0 0-3-16,0 0-9 0,0 0 7 0,0 0 2 15,0 0-5-15,0 23 2 0,-1-17 2 0,1-6 2 16,0 20 0-16,0-8 3 0,0 0-6 0,0-1 3 16,0 1-6-16,0 0 3 0,2-3 3 15,0 4 3-15,-2-2 0 0,2 0-2 0,0-1 0 16,0-1 5-16,1 1-7 0,0-2 0 0,-1 0-3 0,1-2 5 15,-3-6 7-15,4 11 3 0,-1-7-22 16,-3-4 17-16,8 5 4 0,-8-5 2 0,9 3-8 16,-9-3 2-16,11 0-1 0,-11 0-1 0,14-3-4 15,-4-1 11-15,-2 0-19 0,0-1 17 0,0-2-6 16,1 1 7-16,3-5-14 0,-4 2 15 0,0-4-12 16,3 2-4-16,-6 0 10 0,3 2-8 0,-4 1-4 15,2 0 9-15,-4 3-4 0,1-1 5 0,-3 6 4 16,4-9-7-16,-4 9 5 0,3-7-4 0,-3 7 2 15,2-6-1-15,-2 6-2 0,0 0 0 0,3-8 2 16,-3 8-8-16,0 0 2 0,0 0 0 0,1-8-2 16,-1 8 8-16,0 0 0 0,0 0 1 0,0 0-3 15,0 0 4-15,0 0-9 0,0 0 1 0,0 0 5 16,0 0 0-16,0 0-4 0,-4 26 2 0,4-26 6 16,2 15-3-16,-1-7-11 0,0 3 14 15,2-2-3-15,-2 2-12 0,1-2 14 0,6 4-6 0,-7-2-5 16,2-2 10-16,-1 2-9 0,3-5 7 0,-1 2 0 15,2-1 6-15,-2 0-7 0,2-2 5 0,0 2-4 16,1-2 0-16,-2-2 4 0,5 1 5 0,-6-2 3 16,-4-2-10-16,12 2 1 0,-12-2 3 0,9-2-3 15,-9 2 1-15,13-2 7 0,-2-2-9 0,-4-2-9 16,-1 2 2-16,1-2 16 0,0 0-7 0,-2-2 3 16,-1 0-11-16,3 0 6 0,-3-1 5 0,0 0-10 15,0-1-4-15,-1 0 12 0,-1-1-11 0,2 2 6 16,-2-2-1-16,0 2 5 0,1 0-4 0,-3 2 8 15,0 7-14-15,0-13 7 0,0 13 0 0,0-10-5 16,0 10 6-16,0 0 9 0,1-12-5 16,-1 12-7-16,0 0 0 0,0-9 2 0,0 9-6 15,0 0-3-15,2-9 0 0,-2 9 0 0,0 0 4 16,0 0 2-16,0 0 1 0,5-4 0 0,-5 4-3 16,0 0 2-16,0 0-2 0,0 0 3 0,0 0 2 15,4 24 0-15,1-15 6 0,-3 0-1 0,0 1-11 16,1 0 4-16,-2 1-2 0,2 0 10 0,-2-1-10 15,2 1 2-15,0 1-4 0,-2-3-6 0,0 0 4 16,1 2 6-16,-1-2 0 0,4-2 0 0,-1 0 1 16,-2-1 10-16,-2-6-4 0,5 10-15 0,-5-10 5 15,3 8 3-15,-3-8 8 0,1 5-4 0,-1-5 7 16,4 5-7-16,-4-5 5 0,0 0 9 0,0 0-4 16,8 3-4-16,-8-3-9 0,0 0 2 0,15-8 8 15,-10 1-9-15,1 2 2 0,-1-3-5 0,2 0 3 16,2-3-3-16,0-2 4 0,1 1 7 0,-4-1-3 15,1 2-9-15,2-1 0 0,-3 2 4 0,2-4-2 16,-3 6-3-16,0 2 6 0,-1-1 1 0,0 2-8 16,-4 5 4-16,7-8-8 0,-7 8 25 0,1-8-16 15,-1 8-10-15,0 0 1 0,6-7 19 0,-6 7-8 16,0 0-15-16,0 0 14 0,2-7-5 16,-2 7 5-16,0 0-2 0,0 0 1 0,0 0 5 15,0 0-15-15,0 0 1 0,0 0 2 0,0 0 14 16,0 0-9-16,0 0 1 0,0 0 0 0,0 26-4 0,0-26 13 15,-1 13-17-15,2-2 24 0,-1-2-16 16,2 2-4-16,-1 1 5 0,-1 0-6 0,3-1-2 16,-2 0-5-16,2 1 16 0,1-1-9 0,-2-2-1 15,3 0 13-15,-3-1-8 0,4 2 12 0,-4-4-5 16,4 2-1-16,-2-1-1 0,0-3-1 0,0 0 4 16,-4-4 0-16,9 7 4 0,-9-7-9 0,9 2 4 15,-9-2 2-15,11 0-18 0,-11 0 14 0,16-4 4 16,-8-1-14-16,3 1 11 0,1-4-2 0,0-3-1 0,-3 1 1 15,3-2 11-15,-2 0-13 0,-4 0 10 16,5-2-11-16,-3 1 0 0,0 0 9 0,-1-2-18 16,-2 6 17-16,0 1-11 0,-1 0-3 0,-1 3 5 15,-3 5 0-15,5-10 1 0,-2 6 2 0,-3 4 3 16,0 0-12-16,3-8 3 0,-3 8-5 0,0 0 8 16,4-8-15-16,-4 8 13 0,0 0-9 0,0 0 7 15,0 0 14-15,0 0-2 0,0 0-20 0,0 0 17 16,0 0-8-16,0 0 5 0,0 0 2 0,0 0-16 15,0 0 16-15,0 0-11 0,-4 30 3 0,4-30 11 16,-2 18-3-16,2-7-1 0,0-3-7 0,-1 4 2 16,4-2 3-16,-2 0-3 0,0 2 3 0,2-3 6 15,-2 0 1-15,2-1-15 0,1 3 14 0,-4-4 2 16,1-1-12-16,5 2 0 0,-2-1-2 0,0-2 7 16,0 3 7-16,-4-8-13 0,8 8 4 0,-3-4 14 15,1-3 0-15,-6-1-16 0,10 2 0 0,-10-2 0 16,16-3 16-16,-6-1-9 0,0 0 8 0,4-5-11 15,-2 4 2-15,0-7 1 0,1 0 0 0,-1 0-8 16,-1-3 8-16,0 2-1 0,-1-2-3 0,-2 0 3 16,0 2-2-16,-1 3 8 0,-2-2-9 0,-1 4-6 15,2 1 15-15,-2-1 1 0,-2 4-4 0,-2 4-2 16,6-9-1-16,-2 5-3 0,-4 4-3 0,0 0-6 16,4-8 3-16,-4 8 6 0,0 0-2 0,0 0 0 15,1-8-6-15,-1 8 11 0,0 0-3 0,0 0-9 16,0 0 3-16,0 0 3 0,0 0 0 0,0 0-1 15,0 0 2-15,-15 18-1 0,14-11-6 0,1-7 0 16,-3 13 3-16,3-6 6 0,0-7-1 16,0 17-6-16,-1-6 7 0,1-1 9 0,0 1-14 15,1 1-1-15,1-1 4 0,0-1 3 0,0 0-3 0,0-1 14 16,2 0-10-16,0-2-7 0,0 1 1 0,0-1 3 16,0-1 5-16,3 0 1 0,-3 0 2 0,4 0 0 15,-3-4-3-15,3 1 0 0,0-2 3 0,-8-1 1 16,14 1 4-16,-14-1-15 0,16-2 5 0,-7-1 0 15,1-1 2-15,-1 0 4 0,4-6-11 0,-3 3-8 16,2-2-3-16,-3-3 16 0,0 2-15 0,-3 1-6 16,-1 1 9-16,-1 0 4 0,1 1 2 0,-1 2 8 15,-4 5-13-15,6-11 9 0,-4 7-3 0,-2 4 0 16,0 0-3-16,5-10 9 0,-5 10-3 0,0 0-3 16,2-5 2-16,-2 5-13 0,0 0 7 0,0 0 2 15,0 0 6-15,0 0-5 0,0 0-3 16,0 0 3-16,0 0 8 0,0 0-4 0,0 0-13 15,0 25 10-15,0-25-4 0,4 13 4 0,-4-6 0 0,4-1-5 16,-2 1 6-16,2-2 6 0,-4-5-2 16,5 8 7-16,0-2-6 0,1-2 7 0,-6-4-12 15,10 5 11-15,-2-4-5 0,0-1 6 0,-8 0-3 16,15 0-5-16,-15 0 10 0,15-4-11 0,-7 0 1 16,1 0 3-16,-1-1-7 0,0-2 3 0,-1-1 0 15,0 0 7-15,3-5-10 0,-3 1-12 0,-4 0 0 16,3-2-9-16,-3-2-14 0,-2 4 5 0,-1 0 7 15,2 2-1-15,-4 0 4 0,1-1-6 0,-2 3 2 16,1 0 3-16,-2-1 2 0,1 2-1 0,3 7-2 16,-8-12 4-16,3 7 7 0,1 1-7 0,4 4 4 15,-9-5 8-15,9 5 0 0,-6-4-2 0,6 4-3 16,0 0 3-16,-10-6-2 0,10 6-5 0,0 0 5 0,0 0 0 16,-5-4 3-16,5 4 2 0,0 0 0 15,0 0 0-15,0 0-1 0,0 0 4 0,0 0 0 16,15-8 0-16,-15 8 1 0,8-4 1 0,-8 4-2 15,0 0 0-15,11-1 4 0,-11 1-1 0,8-1-2 16,-8 1-7-16,0 0 7 0,8-2 5 0,-8 2-8 16,0 0 9-16,9 6-7 0,-9-6 6 0,3 6-2 15,-3-6 4-15,2 10-6 0,2-1 10 0,-2 3-4 16,-2-2 0-16,1 1 4 0,0 1 0 0,1-1-4 16,-2 1 6-16,1 0-3 0,-1-2 9 0,3 2-7 15,-2-1-6-15,2 0 0 0,-2-1-1 0,3 1-1 16,-1-1 7-16,-1 0-2 0,4-4 13 0,0 1 2 15,0 0 8-15,-2-1-5 0,2 0-4 0,-2-2-4 0,7 0 5 16,-6-2-6-16,-5-2 2 0,14 2-7 16,-7-2-3-16,-7 0 5 0,17-6 0 0,-8 1 0 15,5-2 2-15,-2-2-6 0,0-3-9 0,-3 1 16 16,0-2-13-16,-1 0 10 0,-2-3-9 0,-2 3 7 16,2-2-7-16,2 2 0 0,-5 1 3 0,-2 1 6 15,1 0-7-15,0 2 1 0,-2 1 0 0,0 8-10 16,3-12 3-16,-3 12 3 0,0-13-14 0,0 13 2 15,0 0 3-15,-4-11 4 0,4 11 1 0,-4-4 0 16,4 4 9-16,0 0-7 0,-5-6-4 0,5 6 1 16,0 0-2-16,0 0-5 0,0 0 12 0,-15 5-10 0,15-5 8 15,0 0-3-15,-4 12 0 0,4-12 3 16,-1 13 1-16,1-13-4 0,5 17 8 0,-2-6-6 16,1 0 1-16,-3-1-6 0,2 0 9 0,-1-1 1 15,2-1-4-15,3 3 4 0,-3-3-12 0,1 0 12 16,1 0 1-16,-2-3 6 0,3 2 3 0,-2-4-13 15,-1 0 6-15,4 1-5 0,0-3 9 0,0-1-9 16,1 0 7-16,1-2-6 0,-1-1 0 0,0-1-3 16,2 0 2-16,2-4 7 0,-1-1-5 0,1-2 1 15,-3-2-4-15,0 1-5 0,0-4-5 0,-4 0-1 16,0-3-7-16,0 1 4 0,-1 3 8 0,-1 2-7 16,-4 1-2-16,1 1 12 0,1 1-6 0,-4-1 1 15,5 3 0-15,-2 0-2 0,-1 8 2 0,0-12 7 16,0 12-8-16,2-11 14 0,-2 11-11 0,0 0-8 15,-3-9 9-15,3 9 6 0,0 0-4 0,-5-6-6 16,5 6-4-16,0 0 14 0,0 0-8 0,0 0-1 16,0 0 0-16,0 0-1 0,0 0 0 0,-11 15 6 15,11-15 0-15,0 12 0 0,0-12 5 0,0 19-3 16,1-7-1-16,2 0 1 0,-2 1 12 0,5 5-20 16,-4-1 4-16,2 0 0 0,3-1 5 0,-2-1 2 15,2-1-5-15,-3-2-1 0,3-2 6 0,-2-1-3 16,-1-1 3-16,1-1 5 0,1 1 3 0,0-3-1 15,0 2-3-15,-1-2-5 0,1-1 5 0,0 0-3 16,-6-4-3-16,11 4 5 0,-6-4 3 16,6-2-9-16,-2 0-3 0,1-1 12 0,-2-2-3 15,1 0-4-15,4-5-3 0,1 0 2 0,-4-2-6 16,1-2-8-16,0 0 6 0,-3-1-1 0,1-1-3 0,-2 1 10 16,0 0 1-16,-1 0-11 0,0 3 6 0,-2 3-11 15,-2-1 6-15,2 4 2 0,-1-2 0 16,0 1 12-16,-3 7-9 0,1-11 2 0,-1 11 0 15,0-9-4-15,0 9 4 0,0 0-3 0,1-9 4 16,-1 9-1-16,0 0 7 0,0 0-6 0,0 0 5 16,-4-10 1-16,4 10 0 0,0 0-7 0,0 0-3 15,0 0 3-15,0 0-1 0,0 0 3 0,0 0 3 16,0 0-5-16,-8 22 1 0,8-22-1 0,2 13 0 16,-1-2-2-16,-1-1 11 0,4 1-6 0,-1 1-5 15,-2 0 9-15,4-3-6 0,-3 2 1 0,2-1-1 16,-2 0 5-16,2-2-3 0,-1 0 4 0,1-2-4 15,0 2-7-15,1 0 10 0,-1-4-6 0,-1 2-13 16,0-4-7-16,1 2-10 0,-2 0-11 0,1-1-9 16,0 0-12-16,1-1-8 0,0 1-4 0,0 0-7 15,0-1-1-15,0 0 6 0,-4-2 6 0,7 2-11 16,-7-2 13-16,8 2-1 0,-4-2 7 0,-4 0-3 16,0 0 7-16,13-3 12 0,-13 3-3 0,7-4 7 15,-1-1-4-15,0-1 5 0,-1 1-7 0,0-2-2 16,1 1-18-16,-4-2 4 0,2-3 9 0,-1 0-17 15,0 1-7-15,-2-1-18 0,0 2-3 16,1-3 19-16,0 3 10 0,0 2-4 0,-2-1-6 16,1 3-12-16,-1-2-262 0,1 3 118 0,-1 4 80 15</inkml:trace>
        </inkml:traceGroup>
        <inkml:traceGroup>
          <inkml:annotationXML>
            <emma:emma xmlns:emma="http://www.w3.org/2003/04/emma" version="1.0">
              <emma:interpretation id="{D997B2A6-D00D-4EE6-8B20-57D0AF91EC06}" emma:medium="tactile" emma:mode="ink">
                <msink:context xmlns:msink="http://schemas.microsoft.com/ink/2010/main" type="inkWord" rotatedBoundingBox="23920,12438 26675,12288 26750,13673 23995,13823"/>
              </emma:interpretation>
              <emma:one-of disjunction-type="recognition" id="oneOf6">
                <emma:interpretation id="interp10" emma:lang="" emma:confidence="0.5">
                  <emma:literal>Hypolemmal</emma:literal>
                </emma:interpretation>
                <emma:interpretation id="interp11" emma:lang="" emma:confidence="0">
                  <emma:literal>Apodeme</emma:literal>
                </emma:interpretation>
                <emma:interpretation id="interp12" emma:lang="" emma:confidence="0">
                  <emma:literal>Apolune</emma:literal>
                </emma:interpretation>
                <emma:interpretation id="interp13" emma:lang="" emma:confidence="0">
                  <emma:literal>spouse</emma:literal>
                </emma:interpretation>
                <emma:interpretation id="interp14" emma:lang="" emma:confidence="0">
                  <emma:literal>spodumene</emma:literal>
                </emma:interpretation>
              </emma:one-of>
            </emma:emma>
          </inkml:annotationXML>
          <inkml:trace contextRef="#ctx0" brushRef="#br0" timeOffset="34665.5191">14072 7196 63 0,'4'-12'150'0,"-2"7"-4"0,-2 5-1 0,1-11-2 15,-1 8 0-15,1-1-2 0,-1 4 2 0,0-7-6 16,0 7-11-16,0-7-8 0,0 7-18 0,0 0-8 16,0 0-9-16,-1-8-8 0,1 8-9 15,0 0-6-15,0 0-7 0,0 0-3 0,0 0-11 0,0 0-4 16,0 0 1-16,0 23-6 0,0-15-1 0,3 4-3 16,-3-2-3-16,4 1 0 0,-2 0-4 0,2 1-1 15,-1-2 18-15,2 1 14 0,3 1 1 0,-4-1 10 16,0-3 1-16,4-2 8 0,-1 1-4 15,0-1 5-15,-1-2-10 0,3 0-1 0,-3-2-5 16,1-1-1-16,-7-1-7 0,17-1-7 0,-9-1 5 0,4 0-10 16,-2-4-4-16,-2 1-1 0,8-3-9 15,-3 0 3-15,-5-1-2 0,4-3 6 0,-1 0-9 16,-3-1-5-16,1-1 4 0,-2 5-9 0,-4-3 1 16,2 1-14-16,-2 1 12 0,1 1-4 0,0 1 11 15,-3 1-5-15,3 0-2 0,-4 7 0 0,4-12-4 16,-3 6 9-16,-1 6-2 0,4-7-3 0,-4 7 2 15,3-7-3-15,-3 7-6 0,0 0 2 0,0 0 0 16,0 0 5-16,0 0-1 0,0 0-8 0,19 12 2 16,-14-4-5-16,-1 2 4 0,4 3 7 0,0 1-7 15,-1 4 1-15,1-2 4 0,8 10-2 0,-5-4 5 16,3 6-5-16,1-1-9 0,-2-1 5 0,-5-2-3 16,7 1 9-16,-3 2-10 0,-5-6 6 0,7 4 1 15,-3-4 0-15,1-2 1 0,3 6 4 0,-6-3-1 16,-2-7-5-16,-2 3 4 0,2-2 0 0,0-2 4 15,-2 0 2-15,-2-1 3 0,-1-2-1 0,-2-1 3 16,0 1-1-16,-2-1-2 0,0-2-8 0,0 2 1 16,-4-1 3-16,1 0-1 0,-2-1-4 15,-3 3 1-15,-1-6-9 0,-1 1 19 0,2-4-10 16,-7 4 7-16,-2-4-8 0,5-3 1 0,2 0-7 16,-7-1 6-16,7 0 6 0,1-2-10 0,2 0 3 15,-4-4 2-15,0 0-6 0,4 0 9 0,2 1-15 16,3-4 7-16,2 2-8 0,-1 0 6 0,0-2 1 15,6 1-7-15,0-2 3 0,3-4-2 0,4-2 1 16,4-4 3-16,-1 2-1 0,4-3-2 0,0-2-2 16,3 2 13-16,-1 2-7 0,2-2-10 0,2 1 10 15,-1-1 7-15,-1 3-5 0,-2 0-2 0,3-1 0 16,-6 5 0-16,3-5-3 0,1 1 2 0,-4 4 1 16,-2 0-2-16,-5 3 3 0,2-1 5 0,-3 2-12 15,1-1 7-15,-2 0-2 0,1 1 5 0,-4 1-10 16,0 1 11-16,-2 2 4 0,1 0-3 0,-2-3 3 15,2 4-7-15,-3 7-3 0,0-9-5 0,0 9 8 16,0 0 0-16,-1-13-6 0,1 13 7 0,0 0-8 16,-3-11 10-16,3 11-7 0,-4-5-3 0,4 5-2 15,-4-2 6-15,4 2 4 0,0 0-9 0,0 0 4 16,-9 11 1-16,7-6 2 0,-2 5 1 0,2 2 0 16,0 0-5-16,2 2-1 0,-2 7-7 0,4 3 10 15,-2 14-4-15,2-8 7 0,2 10 0 0,1-1-16 16,0-1 18-16,3 1 4 0,-2-5-2 15,0 4 0-15,4 3-7 0,-4-4 13 0,4-1-10 16,-2-1-3-16,0 3-1 0,1-5 7 0,-1 1-3 16,-1-8 0-16,-2-3 2 0,-1-5 7 0,0 1-6 15,0 0-1-15,0-9 2 0,-1 0-6 0,0-2-3 16,-1 0 10-16,1 1 4 0,-2 0-7 0,1-2 8 16,-2-7 1-16,1 8 10 0,-1-8-9 0,0 0-2 15,0 0-2-15,0 0 2 0,0 0 8 0,0 0-9 16,0 0 8-16,0 0-9 0,-5-41 5 0,-1 21-6 15,-2-12-2-15,0-3-9 0,-1-1 3 0,0-1 1 16,1 0-7-16,1 1 8 0,-2 3-5 0,3 1-2 16,2 4-4-16,1 4 2 0,1 4 12 0,0 0-9 15,0 1 5-15,2 1-4 0,1 3-5 0,-1 0 5 16,4-2 6-16,-1-1-12 0,2 0-6 0,-1 4 7 16,2-2 5-16,-2 2 0 0,4 0 12 0,-4 2-9 15,5-1-1-15,0 1 8 0,1 1-4 0,0 0-5 16,0 3-4-16,-1 2 2 0,-1 0 6 0,1 2-4 15,1 2-6-15,-1-1 14 0,-1 3-8 0,0 0-3 16,2 0 9-16,-1 3-2 0,0-1 0 0,-1 2 1 16,0 0-12-16,-1 2 20 0,1-1-3 0,-3 0-1 15,-1-1 0-15,0 4 7 0,-1-1-1 0,0 0-1 16,-2-1 7-16,-1 1-4 0,-1 1-6 0,1-8 7 16,-4 9-3-16,0 0 4 0,-2 1 4 15,0-2-1-15,-1-2-12 0,-1 0 1 0,0 0 0 16,0-2-1-16,3 0 3 0,-3 0 0 0,1-1-8 15,2 0 7-15,5-3-3 0,-10 2 2 0,10-2-4 16,-5 2 6-16,5-2-11 0,0 0 6 0,0 0 1 16,-8-3-5-16,8 3-10 0,0 0 18 0,0 0-2 15,0 0 0-15,12-11-17 0,-12 11 13 0,13-8 6 16,-2 4-15-16,2-4 1 0,2 2 1 0,-3 0 0 16,3 1-2-16,1 0 2 0,-4-1 1 0,4 1-4 15,-4 0 3-15,-1 1 5 0,-3-1-3 0,-2 1-2 16,1 1 10-16,1 0 1 0,-8 3-18 0,11-4 3 15,-11 4 7-15,6-2 1 0,-6 2 3 0,0 0-5 0,10 0 2 16,-10 0 10-16,0 0-3 0,8 5-9 16,-8-5-6-16,5 7-3 0,-2-3 11 0,-3-4-1 15,5 10-2-15,-1-2-1 0,0-1 5 0,0 1-10 16,0-2 14-16,0 2 3 0,1-1-7 0,1 0-4 16,-1-1-3-16,3 0 10 0,-2-1 1 0,2-1 5 15,0 1-9-15,2-1 11 0,1-1-3 0,-2-2-12 16,3 1 7-16,-4-1 1 0,0-2 1 0,4-1-9 15,-2 1 8-15,-1-3-7 0,2 1 8 0,-2-1 0 16,6-2 1-16,-3-1 4 0,-1-1-7 0,-3 1 1 16,-3-1-2-16,2 0 0 0,-2-2-15 0,-4-1 7 15,-1 2 10-15,0-4-3 0,0 3 0 0,-2-2-9 16,-1 2 9-16,-1 0 6 0,-1 2-14 0,-6-2 8 16,2-1-10-16,-5 4 13 0,2 2-10 0,1 1-3 15,-1 1 13-15,2 1-10 0,-2-1 7 0,1 2-7 16,0 1 3-16,-1 1-5 0,0 0 0 0,0 1-5 15,2 0 12-15,-1 0-5 0,1 0 2 0,2 1 5 16,8-3-4-16,-10 7-1 0,2-5-1 0,2 4 2 16,4-1 3-16,2-5-10 0,-6 11 16 0,5-5-13 15,1-6 5-15,4 11-2 0,-4-11 0 0,4 13 9 16,1-6 1-16,1 1-7 0,0-1 2 0,1-1 1 16,1 1-3-16,2-3 10 0,0 0-17 15,2 0 15-15,0-2-2 0,0-2 3 0,3 0-7 0,2-2-2 16,-2-1-4-16,8-2 10 0,9-6 0 0,-5-1 0 15,5 0 0-15,-2-5-2 0,-3 0-6 0,4-3 8 16,1-2-8-16,-5-4 11 0,-2-3-1 16,-1-2 3-16,-1-1-8 0,16-38-5 0,-13 22 6 15,-6 10 4-15,-8 3 2 0,-1 0 1 0,-3-5-12 16,-4 11 8-16,2-8-7 0,-4 7 1 0,-3 4 2 16,1 5-3-16,-1-3 3 0,-3 5 6 0,0-1-10 15,0 0-9-15,0 4 5 0,-3 0-4 0,0 5 1 16,2 1 22-16,1 1-15 0,-3 1-3 0,0 1-8 15,1 0 16-15,-1 1-2 0,-1 2-8 0,0 1 2 16,8 3 1-16,-16 0-2 0,7 1-3 0,-5 3 1 16,8 2 3-16,-8 3-3 0,2 2 2 0,0 1 4 15,-4 11-2-15,0 3 2 0,4 7 0 0,4-9 4 16,1 5-6-16,-2 2 7 0,2 2-12 0,3-8 5 16,2 1 2-16,0-3-3 0,1 1 6 0,-4 15 0 15,3-11 0-15,6 9-1 0,2-5-7 0,-1 3 9 16,-1-6-9-16,1-5 0 0,6 6 9 0,-7-4-7 15,3-8 4-15,-2 0-2 0,2-1-3 0,1-1 4 16,-6-4 0-16,6 2 6 0,0 0-3 0,-1-4 5 16,0-2-6-16,0 0 9 0,-2 0-11 0,-1-2 10 15,3 0 0-15,-1-2-10 0,-2 0 20 0,-4-4-19 16,14 4 11-16,-9-2-11 0,-5-2 17 0,8 1-12 16,-8-1 1-16,0 0-3 0,0 0 2 0,11-5 1 15,-11 5-5-15,4-10 0 0,-4 10-11 0,1-10-6 16,-1 10 8-16,-3-12-12 0,1 2 2 0,-2 1 10 15,0 1 1-15,-2 0 0 0,0 1-14 0,2 2 17 16,-3 1-6-16,7 4 5 0,-11-7-4 0,6 5 4 16,-4 0-12-16,9 2 6 0,-11-2 6 0,11 2-9 15,-10 4 7-15,2-2 2 0,8-2-6 0,-8 7 4 16,2-2-6-16,3 1 7 0,3-6 8 0,-1 10-7 16,1-10 5-16,-3 14 3 0,3-8-4 0,0-6 2 15,4 19 7-15,1-10-11 0,-1 1 3 0,0-1 14 16,2 0 0-16,0-2-5 0,7 3 1 0,-4-2 7 15,2-2-6-15,-1-2 5 0,2-2-4 0,-1 1-10 16,1-2 7-16,1-1-5 0,-1 0-4 0,-1-1-3 16,1-3 13-16,8-1-3 0,-1-2-1 0,-2 0 0 15,-1-2-2-15,2 0-12 0,-5-2 20 0,8-7-11 16,-5 2 6-16,3-4 1 0,-8 4-6 16,0-2 4-16,-3 6-10 0,-2 1 10 0,0 1 4 15,-2 2-3-15,0 0-11 0,-2 0 10 0,1 4 8 16,-3 4-10-16,4-9 10 0,-4 9-10 0,4-8-8 0,-4 8 17 15,3-8-1-15,-3 8-10 0,4-4-2 16,-4 4 1-16,0 0-4 0,0 0 3 0,0 0-8 0,0 0 5 16,0 0-2-16,0 0 1 0,0 0 10 15,0 0-12-15,0 0 9 0,10 16 2 0,-8-9-13 16,-1-1-1-16,2 5 8 0,-2-2 0 0,2 1 6 16,-1 0-7-16,0-1 6 0,-1 2 1 0,0 0 3 15,2-2-13-15,0 0 14 0,-2-2-8 0,2 0 7 0,-3-7-20 16,5 13 21-16,-2-6-12 0,-3-7 7 15,4 8-9-15,-1-3 10 0,-3-5-6 0,5 5-2 16,-5-5 11-16,9 3-3 0,-9-3-4 0,10 0 12 16,-10 0-15-16,10-1 12 0,0-1-10 0,-4-2-8 15,1 0 2-15,1-1-2 0,-1 0-5 0,-1-2 9 16,1-2-12-16,0 1 5 0,1-6-1 0,-2 1 5 16,0 2-3-16,-2 2 11 0,1 1 2 0,-1 0-3 15,-1 2-4-15,-3 6-4 0,4-10-2 16,-4 4 2-16,0 6 1 0,4-8 4 0,-4 8-8 0,0 0 0 15,3-7-2-15,-3 7 15 0,0 0-5 0,0 0-8 16,0 0-2-16,1-8 12 0,-1 8-5 0,0 0 1 16,0 0 1-16,0 0-3 0,0 0 4 0,0 0 6 15,0 0-6-15,0 0-5 0,-4 28 14 0,4-28-4 16,0 13-6-16,0-13 0 0,3 15 3 16,-2-7-2-16,0 0-2 0,-1-8 0 0,3 12 3 0,2-4 3 15,-2-2-2-15,1 1 5 0,1-2-3 0,-5-5 4 16,8 8-3-16,-4-4 3 0,4 0-2 0,-1 0 1 15,0-2 9-15,-7-2-15 0,13 0 7 0,-8 1-1 16,-5-1-9-16,16-3 4 0,-8 2-4 0,0 0 19 16,0-3-13-16,2 0 8 0,-1 0-4 15,-1-3-11-15,0 2 2 0,0-1 0 0,-1 2 14 0,-2-1-17 16,2 1 11-16,-2-1-5 0,2 1 12 0,-7 4-13 16,5-6 4-16,-5 6-1 0,6-6-8 0,-6 6 7 15,4-6-6-15,-4 6 0 0,0 0 6 0,5-6-6 16,-5 6 9-16,0 0-4 0,0 0-3 0,0 0-2 15,7-4 5-15,-7 4 0 0,0 0-3 0,0 0 3 16,0 0-8-16,5 16 7 0,-2-12-5 0,2 2-1 16,-1 1 13-16,1 1-6 0,1-1-11 15,-1-1 15-15,2 1-4 0,-3-2-6 0,1 2 18 16,5-2-9-16,-4 1 2 0,2-2-6 0,-1 1 2 16,2-2 1-16,-1-2 5 0,3 0 3 0,-3-1-5 15,4-1 1-15,0-2-9 0,-1 1 10 0,6-5-1 16,-5 0-8-16,3-3 0 0,-2-2 5 0,7-11-5 15,2 2 6-15,-9 1-14 0,-1-8 9 0,-5 8-3 16,1-1-4-16,-3 1-2 0,0-2-6 16,-2 1-3-16,-4 1 3 0,-1-4 5 0,0 7 1 15,-1 1-1-15,-1 4 0 0,3 1 10 0,1 11-4 16,-6-18-3-16,1 10 3 0,0 3 11 0,1-1-15 16,-2 2 0-16,6 4 2 0,-10-1-8 0,10 1 8 15,-8-1 6-15,8 1 4 0,-12 4-6 0,5 1-3 16,-1 0 3-16,4 3 1 0,-3 0-3 0,2 1 7 15,2 3-3-15,1-2-4 0,0 0 10 0,0 2 7 16,0 0-2-16,1 0-3 0,2 2 13 0,6 3-9 16,0-1 11-16,-2 1 12 0,3 0 7 0,1-1-18 15,7 7 3-15,-5-4 0 0,2-5 14 0,1-3-9 16,-2 1 1-16,3 0 6 0,-1-3-8 0,2-1-12 16,0-1-3-16,-1 1 15 0,0-2-11 0,1-2 3 15,-4 2-45-15,-2-4-49 0,1 0-75 0,0-1-101 16,-2 0-969-16,2 2 406 0,0-3 272 0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4:51:28.8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FE17D85-F3D1-4633-BCEE-6CCFFFD5B248}" emma:medium="tactile" emma:mode="ink">
          <msink:context xmlns:msink="http://schemas.microsoft.com/ink/2010/main" type="inkDrawing" rotatedBoundingBox="7807,13335 12611,13185 12615,13313 7811,13462" semanticType="underline" shapeName="Other">
            <msink:sourceLink direction="with" ref="{276072B4-F020-4638-BBAF-C6454C5B0890}"/>
          </msink:context>
        </emma:interpretation>
      </emma:emma>
    </inkml:annotationXML>
    <inkml:trace contextRef="#ctx0" brushRef="#br0">16 176 43 0,'0'0'113'0,"0"0"-10"0,0 0-5 16,0 0-7-16,-4 6 7 0,4-6-14 0,0 0-8 15,0 0 1-15,0 0-10 0,0 0-12 0,-4 7-4 16,4-7-1-16,0 0-3 0,0 0-2 0,0 0 0 16,0 0-12-16,0 0 0 0,-4 6-1 0,4-6-11 15,0 0 7-15,0 0-8 0,0 0 0 0,0 0-2 16,0 0-4-16,0 0 5 0,0 0 5 0,0 0 19 15,0 0-4-15,0 0-4 0,-4 6 4 0,4-6-11 16,0 0 2-16,0 0 21 0,0 0 4 0,0 0-2 16,0 0-11-16,8 2 4 0,-8-2-2 0,6 0-10 15,-2 2 4-15,-4-2-1 0,9 0-3 0,-4 0-3 16,-5 0 1-16,11 0-3 0,-5 1 7 0,1-1 16 16,5 1 0-16,3-2-4 0,-2 1-3 0,0 0 0 15,9-1-5-15,-8-1-6 0,7 1 0 0,-1-3-3 16,0 0-7-16,-2 1 0 0,2 1-2 0,-1-1-4 15,0 0-2-15,1 1-1 0,0-1 1 0,-3 1-4 16,3-1 4-16,-1 2-6 0,0-1 2 0,1 1-2 16,-1-2-2-16,-3 2 1 0,4 1 1 15,1-3 0-15,0 3 0 0,-1-1-5 0,2-2-2 0,-2 1 4 16,3 0-5-16,-3 0 3 0,4 0 4 0,-3 0-6 16,-1 0 0-16,4 1 4 0,-1-2-7 0,0 1 4 15,-1 0-2-15,1 1 1 0,13-3 0 0,-8 0-2 16,-1 3 1-16,-4-2-1 0,-1 2 5 0,3-2-2 15,9 0-1-15,-3 1-2 0,-8-2 1 0,1 2-1 16,-1 1-1-16,-2 0 3 0,3-2-1 0,-1 2-2 16,-1 1-3-16,-2 0 6 0,3-3-1 0,1 2 0 15,-2-1-2-15,0 1 1 0,1 0-3 0,1 1 2 16,-1 0-2-16,1-2 6 0,-1 4 2 0,1-2-4 16,-2 0 0-16,2-2-2 0,1 0 0 0,-1 2 4 15,1-2-4-15,11 1 2 0,-5 0-4 0,-4 1 2 16,-5 0 3-16,4 0 0 0,-4-2-4 0,19 5 3 15,-12-3-1-15,-2-1-1 0,-2 2 1 0,2-1 1 16,-3 0-2-16,1-1-3 0,1 1 3 0,-1 0 3 16,14 0 1-16,-6-2-3 0,-5 2 46 0,-4 0 5 15,-1-1 0-15,2 1-5 0,14-1-3 0,-11-2-3 16,11-1-6-16,-3 0-10 0,-5 3 1 0,9-2 14 16,-11 2-10-16,10-3-14 0,-8 1 5 0,6 0-1 15,-6 2-6-15,-4-2-1 0,10 0 2 0,1 0-1 16,-1 0-9-16,-1-1 7 0,-4 2 1 0,3-2-3 15,1 0-4-15,-5 1 6 0,-4 2-5 0,9-3 0 16,-6 2 3-16,8 0 1 0,-7 0-2 0,-5 1-3 16,-2 0-2-16,2-1-5 0,11 0 4 0,-5 2-6 15,-4-3 7-15,-5 2-5 0,1 2 3 0,0-2 1 16,-1 1 1-16,1 0-5 0,1 0 2 0,-3 0-1 16,1-2 6-16,2 2 1 0,-4-1-12 0,1 1 7 15,0-1-7-15,4-1-1 0,-3 2 15 0,-2 0-9 16,3 2-4-16,-3-2 6 0,1 0 2 0,-4 0-7 15,-3 0-4-15,0 0 3 0,6 1 4 0,1 0 7 16,-5-1-6-16,-2 0-6 0,7 0 9 0,-4 0-5 16,-2 0 6-16,-4 0-3 0,3-1 6 0,-2 1-2 15,2 1-8-15,5 1 2 0,-6-2-5 16,1 1-3-16,-3-1 8 0,3 1 4 0,-3-1-1 0,1 2-2 16,1 0 3-16,-1-2-6 0,-1 2 2 0,3-1-4 15,2 3 9-15,-1-3-5 0,-1 1-5 0,1 2 4 16,0-2 3-16,-4 0-6 0,1-1 11 0,1 2-8 15,-2-2 0-15,1-1 4 0,-2 1-7 0,2 1 4 16,2 0 3-16,-2 0 1 0,1-1-4 0,4 3-3 16,-3-1 4-16,4-2-5 0,-1 0 4 0,-2 2 6 15,-2-2-6-15,-1 0 5 0,1-1-5 0,7 2 2 16,-6-1 0-16,-1 0-4 0,6-1-4 0,-4 2 12 16,-1-1-8-16,-1-1 4 0,-1 1-6 15,7 1 6-15,-3-2-2 0,-3 1 0 0,-2-1 0 16,2 0 4-16,-2 1-4 0,0-1 4 0,2 0-4 15,-1 0-5-15,-1 0 14 0,0 0-10 0,-1 0 7 16,1 2-3-16,-3-2 1 0,3 0-6 0,0 0 2 16,-1 0 0-16,-3 1 2 0,4-1-3 0,2-1 6 15,-5 1-10-15,2-2 11 0,-3 2-4 0,4-1-1 16,-3 2 0-16,-1-1-11 0,-8 0-15 0,16 0-43 16,-9 0-48-16,1 0-50 0,-8 0-41 0,14 4-90 15,-7-1-626-15,-7-3 307 0,8 7 206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07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CE4AFA1-3066-496D-8BE5-A58F6305A160}" emma:medium="tactile" emma:mode="ink">
          <msink:context xmlns:msink="http://schemas.microsoft.com/ink/2010/main" type="inkDrawing" rotatedBoundingBox="3442,6877 3444,10397 3393,10398 3391,6878" semanticType="callout" shapeName="Other">
            <msink:sourceLink direction="with" ref="{770140FB-62DF-49E0-8D97-4CB90BA11325}"/>
            <msink:sourceLink direction="with" ref="{8125763F-2E5B-4E0B-81B5-E8ED6B2CC578}"/>
            <msink:destinationLink direction="to" ref="{C4859E82-D501-4CBA-885C-6948458370FD}"/>
          </msink:context>
        </emma:interpretation>
      </emma:emma>
    </inkml:annotationXML>
    <inkml:trace contextRef="#ctx0" brushRef="#br0">34-7 80 0,'0'0'85'0,"0"0"17"16,0 0-35-16,0 0 6 0,0 0-1 0,5-5-12 15,-5 5-2-15,0 0-12 0,0 0 10 0,0 0-10 0,0 0 2 16,0 0 10-16,0 0 10 0,0 0-10 0,0 0 12 16,0 0 0-16,0 0 5 0,0 0 6 15,0 0 1-15,0 0-1 0,0 0 0 0,7 14 2 16,-7-14-1-16,0 11 3 0,0-11-4 0,-1 11 1 15,1-1 0-15,1 1 0 0,-2-3 0 0,2 4-3 0,-1 0 0 16,-1 1-10-16,2 2 0 0,-2-2-1 16,2 10-5-16,0-1-6 0,-1 1 1 0,0 17-12 15,-2 0 1-15,2-10-2 0,-2 9-1 0,0 2-2 16,2 4-2-16,0-5-6 0,-2 1 2 0,0-3 2 16,0-1-3-16,1 2-3 0,-2 2 9 0,-1-1 1 0,2 0-6 15,0-2-1-15,-2-1 14 0,3 2-7 0,-2 1 7 16,3-7-13-16,-2 4 7 0,-1-1 0 15,0 0 4-15,2-4-1 0,0-4 6 0,-2 10-23 16,3-6-1-16,-3 6 14 0,3-8 1 0,0-1-8 16,-1-3-3-16,6 14-2 0,-3-2-7 0,-4 5 20 15,4-3-16-15,-4-3 2 0,2-7-12 0,0-2 9 0,2-5 3 16,-1 17-1-16,0-11-8 0,-1-1 6 16,2-7-10-16,2 17 5 0,-3-4 10 0,2-7 2 15,-3-3-7-15,0 0-3 0,0 0 6 0,-2-2-2 16,4 1 9-16,-2 1-7 0,0-2-5 0,-3 0-1 15,3 0 3-15,1-1-6 0,-2 5 9 0,0-1 0 16,1 2 0-16,0-1-10 0,1 14 12 0,-1 0-4 0,-1-3 0 16,-1 2-3-16,2-7 2 0,0-2 6 15,0 9-8-15,0-7 4 0,3 5 3 0,-4-6 6 16,1-3-7-16,0-5 1 0,0 5 4 0,0-2 2 16,0 0-3-16,0-2-1 0,0 3-2 0,1 9-4 0,2-7 5 15,-3-1-3-15,1-3 1 0,0 14 2 0,1-7-5 16,-2-6 3-16,0-1-4 0,2-1 0 15,1-2 3-15,-2 0-5 0,1 1 0 0,0 17 0 16,0-12-1-16,-1-7 4 0,2-1-5 0,-2-4 2 16,-1 0-2-16,0-3 0 0,1 2-3 0,-1 5-3 15,0-4 0-15,0 5-1 0,3-1-4 0,-2-3 1 16,-1 2 0-16,2 2-3 0,-1-5-1 0,-1 0-1 16,0 5 0-16,0-5 0 0,1 4-4 0,1-4-5 15,-2 0-8-15,0-3-11 0,1-1-15 0,-2 0-19 16,-1 0-20-16,2-1-22 0,0-11-33 0,0 20-21 15,0-12-24-15,0-8-35 0,-1 12-73 0,1-12-62 16,0 0-1078-16,0 0 475 0,0 0 316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08.4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859E82-D501-4CBA-885C-6948458370FD}" emma:medium="tactile" emma:mode="ink">
          <msink:context xmlns:msink="http://schemas.microsoft.com/ink/2010/main" type="inkDrawing" rotatedBoundingBox="3290,7224 3332,6895 3651,6937 3609,7265" semanticType="callout" shapeName="Other">
            <msink:sourceLink direction="to" ref="{BCE4AFA1-3066-496D-8BE5-A58F6305A160}"/>
          </msink:context>
        </emma:interpretation>
      </emma:emma>
    </inkml:annotationXML>
    <inkml:trace contextRef="#ctx0" brushRef="#br0">189 28 58 0,'0'0'175'0,"0"0"-9"16,0-9-4-16,0 9 0 0,0 0-6 0,0 0 1 16,-1-12-9-16,1 12-2 0,0 0-1 0,0 0 1 15,1-8-3-15,-1 8-7 0,0 0-9 16,0 0-3-16,0 0-10 0,0 0-3 0,-14 16-7 0,6-4-6 16,-9 12-4-16,4-4-5 0,-3 9-5 0,1-2-4 15,-1-5-7-15,2 5-3 0,3-4-3 0,2-7-1 16,1-2-7-16,0 1-7 0,-1-1 0 0,4-4 3 15,0-2-12-15,1 0-13 0,1-3 8 16,3-5 9-16,-7 9-6 0,7-9-11 0,-4 6-3 16,4-6-5-16,0 0 2 0,-4 4 1 0,4-4-2 15,0 0-4-15,0 0-3 0,7-26-14 0,0 12-3 0,1-4 5 16,-3 1-6-16,6-12 4 0,0 0-10 0,-3 6 5 16,-2 3-9-16,1 4 16 0,-2 1-12 15,-1 2 9-15,0 4 10 0,0 0-19 0,0 1 15 0,-1 1 3 16,0 0 0-16,-3 7 3 0,4-9-9 15,-4 9 2-15,4-7 9 0,-4 7 2 0,4-5 16 0,-4 5 23 16,0 0 5-16,0 0 10 0,13 3 6 16,-13-3 7-16,8 9-4 0,-3-2 1 0,3 6-3 15,2 0-4-15,-4-1-5 0,4 1-8 0,-1 2-10 16,-1 0-1-16,0 1-7 0,0-2-11 0,2 1-27 16,0 1-26-16,0-1-37 0,0-1-34 0,1 1-31 15,-3-3-29-15,1 2-39 0,1-3-39 0,-2 1-39 16,1 1-69-16,-1-5-796 0,2 4 378 0,-2-5 252 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11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E9F8FC-33C8-4910-AB8A-95BBF5DC9D0A}" emma:medium="tactile" emma:mode="ink">
          <msink:context xmlns:msink="http://schemas.microsoft.com/ink/2010/main" type="inkDrawing" rotatedBoundingBox="1365,10094 6686,9952 6691,10134 1370,10275" semanticType="callout" shapeName="Other">
            <msink:sourceLink direction="with" ref="{6AEBEBE6-A2F2-4145-83DE-93D507D4A874}"/>
            <msink:sourceLink direction="with" ref="{EB93A831-214B-42CF-B5EF-496AFC29559A}"/>
          </msink:context>
        </emma:interpretation>
      </emma:emma>
    </inkml:annotationXML>
    <inkml:trace contextRef="#ctx0" brushRef="#br0">34 192 48 0,'-8'2'113'0,"8"-2"0"0,0 0 0 15,-8 2 1-15,8-2 11 0,-8 1-13 0,8-1 4 16,0 0-2-16,0 0 3 0,0 0 1 0,-7 4-3 16,7-4-6-16,-5 0-7 0,5 0-8 0,0 0-7 15,0 0 0-15,0 0-12 0,0 0-7 16,0 0-2-16,0 0 1 0,0 0 7 0,0 0 2 0,0 0 4 15,0 0 2-15,0 0-1 0,0 0 12 0,0 0-4 16,0 0 4-16,0 0-7 0,0 0-1 16,0 0 2-16,0 0-17 0,21 4 3 0,-11-1 8 15,-2-3-12-15,-2 1 3 0,2 0-3 0,-8-1-22 16,15 0 13-16,-6 2 3 0,-1-2-11 0,3 0-6 16,-11 0-8-16,18 1-8 0,-6-2 7 0,-2 1-6 15,2-3-1-15,-2 3-4 0,0-1 0 0,1 3-1 16,-2 0 3-16,3-1-1 0,-1-1-7 0,-2 0 6 15,1 1-9-15,3-2 1 0,-2 2 7 0,0 1-10 16,-1-2 3-16,1 1-1 0,0-1-6 0,-1 1-11 16,1-1 9-16,1 2-7 0,1-2 8 0,-1 1-9 15,1-1 9-15,7 3-8 0,-4-5 0 0,-2 2 5 16,5 3-7-16,-2-3 4 0,-3 0-8 0,6-1 8 16,-4 1-4-16,0 0 1 0,4 1 2 0,1-1-8 0,-3 0 17 15,2 0-13-15,1 0 1 0,1 0 14 16,-2 0-5-16,0 0-18 0,1 0 20 0,2 0-1 15,-3-1-12-15,1-2-8 0,1 4 7 0,-4 2 6 16,5-6-1-16,-2 3-9 0,1 2 18 0,-5-2-18 16,-2 0 1-16,6 0-3 0,-1 1 16 0,-2-1-8 15,2 0 2-15,2-3-1 0,0 5 4 0,-1-2 8 16,-6 1-12-16,9-1-1 0,-4 3 1 0,-1-1 10 16,3-2-10-16,1 0 3 0,-3 4-11 0,0-4 10 15,-4-1 3-15,0 1 0 0,6 0 5 0,-2 1-12 16,-3 3 16-16,3-5-9 0,0 1-4 0,-4-1-3 0,4 1 10 15,0 1-4-15,-1 0-3 0,1-2 2 16,-4 0-7-16,0 1 21 0,4 0-1 0,-4 1-10 16,4 0-7-16,-1 2 21 0,-3-2-12 0,6-1 3 15,-2 2-4-15,0-4 6 0,1 0-4 0,-2 0-1 0,1 4 0 16,0-4 3-16,1 1 0 0,1 0-2 0,0 1 3 16,-2-2 2-16,3 2-19 0,-1 2-1 15,0-4 12-15,-2 1-2 0,2 1 5 0,-1-1-5 16,-1 1-9-16,0 0 5 0,2-2 4 0,-4 2-5 15,-3 0 2-15,0-1 5 0,1 1 1 0,-2 0-3 16,1 0 4-16,0 0-6 0,2 1 6 0,3-1 3 16,0 3-11-16,-1-2 8 0,-3 1-1 0,3-1-10 0,-2-1 4 15,3-1-4-15,0-1 7 0,-4 1 4 16,6 1 2-16,-6-3-1 0,5 5-6 0,-1-2 6 16,-2 0-2-16,6-2 3 0,-4 2 4 0,2 0-19 15,-4-1 12-15,3-2 2 0,-1 6-14 0,-5-6 7 16,6 2-4-16,-2-2-1 0,0 2 12 0,-3-2 0 15,-3 2-4-15,0 1 0 0,0 0 9 0,7-1 0 16,0-1-9-16,-4 1-5 0,8-2 5 0,-4 1-7 16,2 0 7-16,-1 2-3 0,0 0 3 0,-1-1 3 15,3 1-3-15,-2 0 10 0,12-8-10 0,-8 7-6 16,-3-2 6-16,-2 2-2 0,2-1 0 0,-2 2 1 0,0-1 4 16,1 0 0-16,2 0 0 0,-2 1-8 15,2-4 8-15,-2 1-12 0,2 0 14 0,0 1-5 16,-2-2 0-16,1 0 0 0,2 2-4 0,-2 1 0 15,1 0 7-15,12-6-9 0,-7 7 4 16,-3-4-3-16,-3 1 9 0,0 1-2 0,0 2-2 0,-1 0 2 16,-1 1-8-16,-1-4 2 0,1 1 7 0,0-1-2 15,0 2-12-15,4-1 5 0,-4 1 3 0,6 0-2 16,-1-1-2-16,-4 1 1 0,2 2-1 0,1 2-1 16,-8-2 7-16,6-3-9 0,0 2-1 0,0-2 9 15,-1 4 6-15,2-4-3 0,-2 1-6 0,1-2 6 16,-1 3-16-16,0-1 19 0,2 1-8 0,-3 0 0 15,3-4-3-15,0 1-2 0,-3 2 11 0,2-2-5 16,1 1 6-16,-1 3-13 0,0-2 12 0,0 1-11 16,0 1 5-16,0 0 3 0,-1-1 3 0,1 2 1 15,-1-2-11-15,3 0 7 0,-3 1 1 0,2-1-1 16,-1 0 4-16,0 1-7 0,-2-1-8 0,2 0 8 16,-1 0-3-16,0 2 12 0,2-2-4 0,-3 0-5 15,2 0 2-15,2 0-3 0,-3 0-5 0,3 2 10 16,-1-2-10-16,1 0 6 0,-3-2 2 0,5 2-1 15,-4-2 1-15,2 2 3 0,-1 3-7 0,0-3 8 16,1 0-12-16,0 0 11 0,-3 3 3 0,14-1-11 16,-9 1 4-16,-2-4 4 0,-7 2-3 0,6 2-3 15,-3-2-1-15,0-2 8 0,-3-1-7 0,5 4 1 16,-2-1 7-16,-3 0-9 0,2 1 7 0,2-4-4 16,-4 4-7-16,4-4 6 0,-3 1 2 0,-2 0 2 15,-2-1-10-15,-2 2 3 0,0 0 4 0,0 0 3 16,-2-1-2-16,2 1-6 0,-2-1 7 0,-10 1 0 15,15-2 4-15,-7 2-12 0,-2-2 12 0,-6 2-2 16,10 0 3-16,-10 0-2 0,0 0 2 0,8-3-4 16,-8 3-17-16,0 0 3 0,0 0-9 0,0 0-14 15,0 0 7-15,-11-17-1 0,6 11 3 0,-2-2-6 16,0 2 9-16,-1-1-6 0,3 0-3 0,-2-1 8 16,-6-1 8-16,5 1-20 0,1-1 15 0,0 2-3 15,2 2 9-15,0-2 0 0,-2 2 5 0,7 5-12 16,-9-8 7-16,5 5 8 0,4 3-15 0,-7-4-6 15,7 4 10-15,0 0 4 0,0 0 0 0,0 0 3 16,0 0 10-16,0 0-14 0,0 0 12 0,0 0 12 16,0 0-4-16,0 0-2 0,0 0 11 0,17 24 1 15,-10-16-4-15,-2 7 8 0,3-2 2 0,-5-1-6 16,2-4 8-16,1 1-6 0,-1 1 3 0,-4-1 7 16,3 2-9-16,-1-2 10 0,-2-4-8 0,1 5 7 0,0-2-14 15,-2-8-23-15,-2 13-26 0,2-13-51 16,-3 11-46-16,3-11-78 0,-7 5-90 0,7-5-86 15,-9 0-863-15,9 0 417 0,-12-9 276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29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7E23FAE-AEB6-41D7-8814-A707FC2E4E3A}" emma:medium="tactile" emma:mode="ink">
          <msink:context xmlns:msink="http://schemas.microsoft.com/ink/2010/main" type="inkDrawing" rotatedBoundingBox="3408,9489 5889,6625 8044,8492 5563,11355" semanticType="9" shapeName="Other">
            <msink:sourceLink direction="with" ref="{6DCC45F0-C370-4598-B1B1-41700B159631}"/>
          </msink:context>
        </emma:interpretation>
      </emma:emma>
    </inkml:annotationXML>
    <inkml:trace contextRef="#ctx0" brushRef="#br0">204 329 16 0,'-5'6'22'16,"-2"0"-4"-16,-2 2 3 0,2-2 2 15,-4 4-6-15,-2-1 5 0,2 3 0 0,-1 0-4 16,0 3 10-16,2-2-6 0,-2 3-4 0,-4 5-12 16,-2 3 23-16,-1-1-1 0,3 1-3 0,-1-2-3 0,0 3 1 15,-1 1-11-15,2 0 13 0,1 2-9 0,1-3 23 16,2 2-30-16,-4 1 3 0,2 0 3 16,1 1 13-16,0-1-23 0,3-7 9 0,0 10-1 15,0-10 3-15,1 10-8 0,0 2-5 0,0-2 8 16,3-6 3-16,-2-4-5 0,0 11-16 0,2-12 14 15,-4 13 4-15,4-9 5 0,1-4-2 0,0-1 1 0,1 2-8 16,1-6 19-16,2 5-16 0,-2 2 3 16,3 0-1-16,-4 0 11 0,4 1-4 0,-1-1-1 15,-1 2-8-15,-2 10-5 0,3-8 10 0,-2-2-2 16,1-1 2-16,-1 1 7 0,2-3-18 0,-1 2 15 16,1-1 1-16,0 2-18 0,-1-1 12 0,1-2-5 15,0-1-2-15,1 1-11 0,-2-1 20 0,1 3-11 16,1-2-2-16,-1 0 7 0,1-1-14 0,-4 0 0 15,4 1 8-15,0-3 10 0,0 3-8 0,-2-1 5 16,-2-1-9-16,3-1 5 0,1 2-13 0,-1 1 14 16,-1 2-8-16,1-2 7 0,0 3-18 0,-1-2 10 15,4-3-5-15,-4 1 16 0,2 4-3 16,0-2-5-16,-1-2 9 0,4 4-6 0,-2-2-6 0,-1-5 15 16,1 3 0-16,3 2-8 0,-2-4 11 0,-1-3-17 15,3 3 6-15,-1 1 0 0,1 0-6 0,-2-2 16 16,4-2-17-16,-2 2 2 0,1 2 8 0,2-4 1 15,-2 3-6-15,3-2 7 0,-1 1 0 0,1 0-1 16,0-1 1-16,-2 2-9 0,4-4-3 0,-1 2 8 16,3-1 8-16,-2-1-1 0,0 1-17 0,1-3 8 15,0 3 2-15,7 7 4 0,1-2-7 0,-4-4-5 16,-1-1 5-16,5 3-3 0,-1-3-4 0,-5-2 7 16,0-1 3-16,1-2 1 0,0 3-5 0,1-1-4 15,0-2 7-15,9 6-4 0,-7-2 4 0,-1-4-3 16,0-2 5-16,0 3-1 0,0-3 1 0,0 1-1 15,2-1 5-15,-1 2 1 0,1-2 2 0,2-2-3 16,-3 2-3-16,2 0 3 0,7 3-11 0,-2-3 16 16,-5 0-15-16,12 1 8 0,-8-2 1 0,-1-2-5 15,-2 0 0-15,0-1-2 0,-1 3 3 0,13 1 2 16,-9-5-4-16,-2 1-9 0,-1-3 15 0,2 2-1 16,-1-1 1-16,-3-2-6 0,3 0-6 0,2 2 6 15,-2-2 0-15,3-2 2 0,14-2-2 0,-9 2 5 16,6-5 6-16,-1 3-5 0,-1-4 0 0,-5 4-2 15,-4-1 6-15,8-2-9 0,2 0 5 0,-1 1 1 16,-3-2-5-16,1 0 4 0,-6 2-8 0,-2 2 1 16,-1-1-1-16,8-4-1 0,1-2 10 0,-4 5-10 15,0-5-7-15,-2 2 3 0,-2 2 7 0,7-5-2 16,-2-1-5-16,2 2 6 0,-7 2-8 0,-3 1 6 16,8-8 2-16,2 3-4 0,-4 1 2 0,-5 0 7 15,6-2-8-15,1-2-4 0,-4 0 2 0,0 3 7 16,-5-2-3-16,9-2 8 0,-9 5-14 0,5-5 10 15,-2 5-12-15,0-4 12 0,1-1 2 0,-6 2-8 16,4-2 3-16,-5 3-3 0,-1 1-2 0,8-5 7 16,1-2-2-16,-1 2 4 0,-2 0 0 0,-5 3 4 15,4-4-2-15,-5 5-1 0,-1-1 4 0,7-10-7 16,-1 4 2-16,-2-2 1 0,2-1-2 0,-2-1 2 16,-4-4 5-16,6 3 7 0,-2 1-2 15,-2 0 2-15,-3 0 2 0,-1 5-10 0,6-2 0 0,-4-3 5 16,-2 6-5-16,4-5 3 0,-4 5-12 0,-1 1 6 15,5-7-6-15,-5 6 7 0,0 3-2 16,-2-1-2-16,0 1 0 0,7-9-2 0,-6 4-1 0,2-5 0 16,1-2-4-16,0 2 5 0,-1-2-3 0,3-1 3 15,-1-3 4-15,0 0-4 0,-2 3 0 0,0 1 2 16,2-4-3-16,-2 2 0 0,0-1 2 0,-2-1-3 16,0-2 3-16,-1 4 1 0,2-1 0 0,0 10 3 15,-2-10-3-15,0 2 1 0,-1 8-7 16,4-10 6-16,-4 7-3 0,-1 3 6 0,0 1-5 0,-2 0 1 15,0-1 3-15,5-8 0 0,-4 2-2 0,1-6-1 16,-4 8 0-16,6-9-4 0,-1 1 4 16,-1-2 1-16,-3 10 3 0,4-7 4 0,-4 6 5 0,-3 2-1 15,1 2 0-15,-1 0-1 0,-1-2 0 16,1 1-3-16,-1 1 3 0,0-1-3 0,0-1-2 0,-1 4-3 16,1-5 3-16,0 2-2 0,-1 2-3 15,-3-14 0-15,1 6 3 0,2 5-5 0,-3 3 3 16,1 1-1-16,0 0-3 0,-1 1 4 0,1-2 0 15,-1 0-4-15,-1 0 1 0,-2-10 0 0,2 4-1 16,-2 6-1-16,-2-9 2 0,1 7 2 0,1 3-2 0,1 1 5 16,-2 3 3-16,2-2 1 0,-7-7-1 15,1 7-3-15,1 1-1 0,2 1 1 0,1 5 2 16,-2-3-1-16,1-2-4 0,-3 3 1 0,1-1 2 16,1 0 1-16,-2 0-7 0,1 2 3 0,-9-9 0 15,5 4 2-15,2 2-2 0,-1 5 0 0,1-4-3 16,-2 5 0-16,2-2 0 0,-3 2 0 0,-9-8-1 15,5 5 0-15,0 1 0 0,-6-4 0 0,3 6-3 16,-3-5 4-16,-1 0-5 0,0 0 3 0,-1 0 0 16,7 6 0-16,2-1-2 0,0 2 1 0,2 1 0 15,-10-5-1-15,-2 2 1 0,7-2 0 16,1 3 1-16,2 0-3 0,1 3 2 0,-16-2-1 0,7 2 0 16,6 0 0-16,-11-2-4 0,4 3 3 15,3-1 0-15,4 3-1 0,-1 0-2 0,-1 0 1 0,-1 2-1 16,0-1 0-16,-2 2 3 0,2 2 0 0,-13-4 0 15,6-1 0-15,3 2-2 0,4-1 2 0,0 1-1 16,0-1 3-16,-12 3-4 0,5 1 1 0,4-4 3 16,2 1-4-16,-11-3 3 0,4 4 0 0,5-1-2 15,-12 3-1-15,2-2 0 0,6 2 3 0,-5 1-6 16,1 1 4-16,1 2-1 0,-1-2-1 0,0 1 1 16,-1-1-5-16,4 3 4 0,4-3 3 0,-7 2-3 15,0 2 0-15,10-1 1 0,-10 0-1 16,6 4-7-16,-1 1-1 0,-4 6-4 0,2-3 4 0,2 7-3 15,-1-1-2-15,2 1 3 0,2 1-7 0,-2 1-4 16,2 4-2-16,-22 22-3 0,11-11-4 0,14-7-8 16,1-1-6-16,2 4-9 0,-19 34-13 0,1-9-15 15,14-11-16-15,1-7-47 0,-11 23-490 0,8-17 212 16,9-11 142-16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12.5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8EB1E1-636F-461F-8EBA-FE11843E5DAF}" emma:medium="tactile" emma:mode="ink">
          <msink:context xmlns:msink="http://schemas.microsoft.com/ink/2010/main" type="inkDrawing" rotatedBoundingBox="1806,10081 3130,7465 3410,7608 2087,10223" semanticType="callout" shapeName="Other">
            <msink:sourceLink direction="with" ref="{770140FB-62DF-49E0-8D97-4CB90BA11325}"/>
            <msink:sourceLink direction="with" ref="{EB93A831-214B-42CF-B5EF-496AFC29559A}"/>
          </msink:context>
        </emma:interpretation>
      </emma:emma>
    </inkml:annotationXML>
    <inkml:trace contextRef="#ctx0" brushRef="#br0">1576-2 122 0,'0'0'132'0,"0"0"6"0,0 0-14 0,12 2-11 0,-12-2 0 15,0 0-8-15,0 0-1 0,0 0 1 0,0 0-8 16,11 4 3-16,-11-4-6 0,0 0-3 15,0 0 1-15,0 0-1 0,0 0 3 0,0 0 5 16,7 1 6-16,-7-1 4 0,0 0 4 0,0 0 4 16,0 0 7-16,0 0-9 0,0 0-14 0,0 0-4 15,0 0-12-15,0 0-12 0,0 0-2 0,0 0-13 0,0 0-2 16,0 0-9-16,0 0-6 0,-24 4-13 0,14 0-6 16,0 0 6-16,-6 4-7 0,0-3-7 15,-3 0 6-15,3 3-8 0,-2-4-7 0,1 6 6 16,0-4-1-16,2 4-6 0,-1-2 8 0,0 0 3 15,0 1-5-15,-7 8 0 0,3-5-6 0,3 0 7 0,2-1-3 16,-10 5-4-16,7-2 6 0,-2 6 8 0,4-2 2 16,3-5-1-16,5 0 1 0,-16 6 4 15,9-3-1-15,3-2 2 0,1-2 4 0,1 0-4 16,-1 3 3-16,3 0-2 0,-3-1-2 0,4 1-1 16,-3 1 2-16,-1-1-3 0,2 0 3 0,-1 3 3 0,-7 8 5 15,6-4 0-15,7-5-14 0,-5-1 10 16,6-1-7-16,-2 0-2 0,-2 0-4 0,3 2 2 0,-2 1 10 15,0-1 2-15,3 0-15 0,-1 2 5 16,-2-1-6-16,3-3 5 0,-1 5 4 0,1-3-11 16,1 2 16-16,-1 1-8 0,-1 0 3 0,0-4-9 15,0 4 2-15,1-2 3 0,1 1 0 0,-1 1 4 16,0 1 5-16,-2-2-10 0,4 1-1 0,-1 0 3 16,-2-2-2-16,0 2-3 0,-5 10 5 0,6-11-4 15,1 3 0-15,-1-4-11 0,-2 2 15 0,1 0-13 16,1-4-2-16,-1 2 10 0,1-5-1 0,-2-1-8 15,4 0 7-15,-10 17-1 0,10-8 8 0,-3-3-6 16,-3-4 4-16,1 5-7 0,1-2 0 0,1 2 1 16,5-3-11-16,-7 5 9 0,2-4-4 0,0 2 4 15,-2 1-1-15,-2-3 0 0,4 3-6 0,-2-3 6 16,-2 1 10-16,0-1-4 0,1 0-5 0,3 0 9 16,-4-1 2-16,0 2-4 0,0 0-5 0,0 0 4 0,0-2-2 15,0-2 3-15,-2 2-2 0,2-1-3 0,2-1 8 16,0 2-13-16,-2-2 9 0,3 0-1 0,-4 0 1 15,1-1-11-15,-2 0 0 0,1 2 4 16,0-1-2-16,1 0-2 0,0 3 2 0,-2-4-1 0,0 2 5 16,0 0-6-16,1-1 1 0,-2 0 1 0,0 1-8 15,1-1 5-15,-1 0 5 0,0 2 7 0,1-2-9 16,-1-1-1-16,2-2-3 0,-2 2 12 0,0-2-11 16,3-2 6-16,-2 3-4 0,-1 1 1 15,1-2 6-15,2-2-5 0,0-1 2 0,-2 3-1 16,0-3 2-16,2 0 1 0,-2 2-5 0,-1 1 4 0,-2-2-9 15,1 3 4-15,-2-3-1 0,1 3 2 0,1-4-3 16,-2 3 3-16,0-2-5 0,-1 3 1 16,2-1 1-16,-1 0 1 0,-6 9 2 0,3-6-2 15,1-4-3-15,2 0 0 0,2 2 0 0,0-1 4 16,-8 7-5-16,6-4-4 0,3 0 4 0,0-3-8 0,2-2-5 16,1 3-11-16,-1-5-2 0,0 1-8 0,1 4-15 15,2-4-13-15,-1 0-19 0,2-2-9 0,-2 1-2 16,3 1-39-16,-1-4-35 0,5-4-46 15,0 0-48-15,-10 12-38 0,8-11-63 0,2-1-770 16,0 0 376-16,0 0 252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14.1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56C17B7-B2AB-4210-8E43-7235A9DFB728}" emma:medium="tactile" emma:mode="ink">
          <msink:context xmlns:msink="http://schemas.microsoft.com/ink/2010/main" type="inkDrawing" rotatedBoundingBox="3922,7493 5358,9902 4952,10143 3517,7735" semanticType="callout" shapeName="Other">
            <msink:sourceLink direction="with" ref="{770140FB-62DF-49E0-8D97-4CB90BA11325}"/>
            <msink:sourceLink direction="with" ref="{F146ACC3-658C-40B3-9A38-E03DF8C81EDF}"/>
          </msink:context>
        </emma:interpretation>
      </emma:emma>
    </inkml:annotationXML>
    <inkml:trace contextRef="#ctx0" brushRef="#br0">32 27 30 0,'0'0'115'0,"-7"-7"-7"16,7 7 4-16,0 0-6 0,0 0 1 0,-6-5 1 15,6 5-6-15,0 0 11 0,0 0-5 16,-7-4 0-16,7 4-6 0,0 0 3 0,0 0-1 16,0 0-6-16,0 0-2 0,-7-4-1 0,7 4-5 15,0 0-2-15,0 0-6 0,0 0-1 0,0 0-2 16,0 0-7-16,0 0 0 0,-5-5-6 0,5 5-8 16,0 0 4-16,0 0-7 0,0 0-2 0,0 0 1 15,0 0-14-15,0 0-6 0,0 0 1 0,0 0 3 16,11-11 0-16,-11 11 2 0,0 0-8 0,8-3 6 15,-8 3-3-15,0 0-8 0,13 0 4 0,-13 0 11 16,11 2-1-16,-11-2 8 0,11 2-8 0,-2 1-4 16,3 1 13-16,-4-1-4 0,0-1-1 0,1 4-14 15,2-2 6-15,2 4 0 0,2-2 8 0,-6 0-10 16,2-1 0-16,2 3 2 0,4 0-8 0,-3 0 8 16,1 2-4-16,0 2 6 0,-2-2-13 0,-2-1 8 15,-1 2 1-15,2 1 7 0,0-2-9 0,-4 0-3 16,6 0 9-16,-3 2-17 0,-2 0 8 0,0-3 0 15,-2 2-3-15,0-2 9 0,-2 1-20 0,-1-2 13 16,5 4 0-16,-5-2-13 0,3 0-3 0,-4-2 1 16,2 0-8-16,0 1 7 0,-1 0 1 0,0-1-8 15,0 3 14-15,0-2-1 0,2 0-1 0,-1 1-13 16,-1-1 13-16,0 0-4 0,-1 2 1 0,6 2-13 16,-3 1 13-16,-1-2-1 0,-1-2-1 0,-1-1-12 15,1 2 18-15,-2 0-9 0,2-2 0 0,4 4-2 16,-1 2 9-16,-2-4-2 0,1-1-14 0,-2 1 9 15,-2-2-7-15,2 2 7 0,0 1-7 0,2 2 0 16,-2-2-3-16,1-1-8 0,3 2 3 0,-3-1 7 16,-1-1 10-16,0 0-8 0,0-2-4 0,2 7-4 15,-2-4 3-15,4 4-5 0,0-2 13 0,-1 1-14 16,-2 0 14-16,0-3-3 0,1 5 0 0,2-1-2 16,-4-4 1-16,1 4-1 0,2 0-3 0,-3-3-2 15,0-2-1-15,2 5 14 0,1 0-7 0,-3-6 9 16,1 6-19-16,2 1 13 0,0-1-1 0,-2-4-1 15,-2 2-5-15,1-2-1 0,2 4 9 0,1 2-15 16,0 1 0-16,-2-3 9 0,1 1-1 0,0-1 8 16,1 1-3-16,0 1-10 0,-1-2 8 0,2-2-8 15,-1 2 5-15,-2 1 6 0,3 1 2 0,-1-1-8 16,5 10 1-16,-3-6 3 0,-2-6 4 0,0-3-16 16,-2 3 9-16,3 0-7 0,-4-2-2 0,3 3 10 15,1 2 8-15,-1-4-14 0,1 4 1 0,-3-4 8 16,3 3 1-16,-1-1 0 0,-1 2 1 0,2 0-6 15,-1 0 4-15,1-5 0 0,0 3-5 0,-1 0 6 16,-1-2-8-16,1 4 12 0,0-2-10 0,1-2 3 16,-2 2-6-16,1 0 6 0,0-2-6 0,1 2 12 15,-1-1-8-15,-1 1-10 0,1 2 14 0,1-5 6 16,-1 3-12-16,1-3 7 0,-2 3-7 0,1-2 1 16,0-1 3-16,1 1 6 0,-2-2-10 0,1-1 5 0,0 2-5 15,-1-3-4-15,0-1 7 0,-1 0-1 16,0-1-8-16,1 0 10 0,-1-1-5 0,0 1 7 15,1 0 0-15,1 0-2 0,-2-2 0 0,0 2 6 16,3 2-2-16,-1-1 4 0,1-2-4 0,-1-2-4 16,-1 4 8-16,5 1 1 0,-3-1 7 0,3 2-1 15,-2-5-12-15,2 5 11 0,-3-3-4 0,0-1-1 16,1-1 0-16,-1-1-2 0,6 5 7 0,-5-2 0 16,2-3 5-16,2 6 4 0,-1-3-1 0,-1 0-7 0,2-2 10 15,0 2-5-15,-1-2-1 0,-2-4 3 0,-1 2-1 16,6 4-1-16,-3-2 1 0,-1-4-4 15,-5 4 3-15,10-2-8 0,-2 1 2 0,-4-4 3 16,0 1-7-16,-4 0 1 0,4-2 0 0,2 2 0 0,-1 0-4 16,-1 1-3-16,0-2 4 0,0 2-3 15,-2-1-3-15,-8-2-1 0,23 4 2 0,-11-2-12 0,-1 0-2 16,5 2-1-16,-4-2-3 0,1 2-6 0,-2-4-20 16,2-2-12-16,-2 4-13 0,8-4-25 0,-6 2-24 15,2 2-24-15,-5-5-41 0,2 2-42 16,2-1-44-16,-1 2-26 0,1-1-39 0,-2 0-857 15,1-2 395-15,0 2 264 0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16.2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6D24C6C-FD1B-4F0A-8FDE-0F27B93A8D7A}" emma:medium="tactile" emma:mode="ink">
          <msink:context xmlns:msink="http://schemas.microsoft.com/ink/2010/main" type="inkDrawing" rotatedBoundingBox="11206,10304 11240,6816 11256,6817 11222,10305" semanticType="callout" shapeName="Other">
            <msink:sourceLink direction="with" ref="{C1F35598-38FB-416A-A2FE-B62F0DB6F47F}"/>
            <msink:sourceLink direction="with" ref="{82E78E14-8150-4B0D-9D40-FA8B8E5EA1C9}"/>
          </msink:context>
        </emma:interpretation>
      </emma:emma>
    </inkml:annotationXML>
    <inkml:trace contextRef="#ctx0" brushRef="#br0">36-7 70 0,'0'0'148'0,"0"0"-8"0,0 0-1 0,4-5-11 16,-4 5-17-16,0 0 3 0,0 0-4 0,0 0-1 16,0 0 4-16,0 0 6 0,0 0 3 0,0 0 2 15,0 0 2-15,0 0-3 0,3 20-4 0,-3-20-3 16,-2 9 1-16,0 0-6 0,2-9-8 0,-2 20 2 16,2-9-3-16,-1 2-13 0,1-1 4 0,-1 1-12 15,1 1 7-15,0-1-6 0,1 8-1 0,-2 1 6 16,1-1-15-16,0 0-8 0,-2 2 12 0,-2-1-17 15,4 1 5-15,0 1-6 0,-1-3 1 0,1 4-8 16,-1-3 9-16,-1 15-11 0,2-9-8 0,0 1 5 16,0-6 4-16,0 5-9 0,0-4 7 0,0-1 10 15,0 3-19-15,0 12 7 0,0-8 5 0,-1-1-11 16,1-7 5-16,0 2-5 0,0 3-5 0,-1-2-1 16,1 12-2-16,-2-1 2 0,2-6-3 0,0-2-7 15,-1-7 2-15,1 3-8 0,0 1-6 0,0 0 5 16,-1-3 6-16,1 0-10 0,0-1-5 0,-2 3 0 15,1 2 14-15,1-1-9 0,1-1 1 0,1 1 4 16,-2 14-6-16,0-7-3 0,1-7 3 0,-1-1 7 16,4 10 1-16,-4-3-7 0,0-7 9 0,0 0 0 15,0 0-5-15,1 1 3 0,-1 2-3 0,0-3 4 16,-4 11 6-16,3-5-4 0,0-4 0 0,1 1 0 16,0 0-2-16,0-4 0 0,0 1-4 0,0 3 2 15,-2 13 2-15,2-11-4 0,2-2 0 0,-4-6 0 16,2 2-2-16,2 17 3 0,-2-14-5 0,0-2 2 15,0-1 7-15,0-1-11 0,-2 1 2 0,1-3-1 16,2 1 3-16,-1 2-7 0,-1 1 7 0,2 1 1 16,-2 2-1-16,2 11-2 0,-2-7 0 0,0-3 2 15,-1-6-1-15,1 15-2 0,-3 1 0 0,3-8 3 16,1-2 0-16,1 9-4 0,0-6 1 0,-2-4 0 16,2-3 0-16,-2-2 4 0,2 2 2 0,-2 0 0 15,0-1 3-15,-1 2-1 0,2-1-2 0,-1-2 3 16,1 1-2-16,0-2 1 0,3-1-1 0,-2 2-3 15,-1-1-1-15,-1 3 1 0,2-3-1 0,-2-1-1 16,1 3-2-16,-2-3-1 0,2-3 2 0,-1-1-2 16,1 5-1-16,0-1-2 0,1 0 0 0,-1-3 0 15,-1-2 1-15,2 1-3 0,-1-3 0 0,0 2-1 16,-1-2 1-16,1 0 0 0,0 2-3 0,-1-2 5 16,-1 1-4-16,2 0 1 0,-1-1 0 0,1 1 1 15,0 0-1-15,0 8 1 0,0-6 0 0,0-4-3 16,0 1 1-16,0 2 1 0,0-1-2 0,1 1-1 15,-2-1 0-15,0 0-1 0,1-4 2 0,1 4-1 16,0 0-6-16,-2-2-10 0,2 0-16 0,-1-2-21 16,0-1-24-16,0-9-34 0,0 0-26 0,0 20-37 15,0-16-35-15,0-4-45 0,0 8-58 0,0-8-53 16,0 0-59-16,0 0-851 0,0 0 425 0,0 0 282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20.0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DC1C85-C02D-4356-AF8F-EB10DBE270D9}" emma:medium="tactile" emma:mode="ink">
          <msink:context xmlns:msink="http://schemas.microsoft.com/ink/2010/main" type="inkDrawing" rotatedBoundingBox="7760,9997 15343,9887 15348,10230 7765,10340" semanticType="callout" shapeName="Other">
            <msink:sourceLink direction="with" ref="{B2E22EA2-1814-4596-A14E-8404394BE290}"/>
            <msink:sourceLink direction="with" ref="{E4060D2D-A59F-4949-99CF-C369B160E50B}"/>
          </msink:context>
        </emma:interpretation>
      </emma:emma>
    </inkml:annotationXML>
    <inkml:trace contextRef="#ctx0" brushRef="#br0">15 169 127 0,'0'0'239'0,"0"0"-8"0,-7 5-15 15,7-5-11-15,0 0-13 0,0 0-11 16,0 0-14-16,0 0-13 0,0 0-13 0,0 0-10 16,-5 4-12-16,5-4-6 0,0 0-8 0,0 0-4 15,0 0-3-15,0 0-8 0,-4 7-5 0,4-7 2 0,0 0-7 16,0 0 2-16,0 0 5 0,0 0-10 0,0 0 6 16,0 0-1-16,0 0-1 0,12 6 9 15,-12-6-6-15,6 2-14 0,-6-2-7 0,8 4 8 0,-2-2-5 16,0 1 4-16,1 0 0 0,-7-3-1 15,15 4-4-15,-5-2-5 0,0 0 1 0,1 0-13 0,1 0 5 16,-2 0-4-16,1 0-4 0,1-2-8 0,0 1-8 16,0 0-2-16,-3 1 5 0,3-1-9 0,-1 2 2 15,1-2-10-15,0-1 1 0,2 1-4 16,3 3 8-16,-2-1-5 0,-3 0-2 0,1-2-10 0,-1 2 1 16,7-2 9-16,-3 0-2 0,-3 1 4 0,1-1-7 15,-2-1-3-15,2 1 2 0,-2-1 1 16,3 1-9-16,4 3 6 0,-3-4-3 0,2 4 3 0,-1-1-1 15,-3-3 4-15,0 0-6 0,4 3 5 0,0-3 11 16,-5 0-14-16,6 1-1 0,-3 2 5 0,-3-5-7 16,1 4 3-16,0-2-4 0,1 0 2 0,5-2-3 15,0 2-2-15,1 0 10 0,-3-1-7 0,-2 1 8 16,4 0-9-16,0-3-1 0,1 3-3 0,1 0 12 16,-2 3-7-16,3-3 0 0,-3-3-1 0,-3 3 3 15,6 0 1-15,-3 0 2 0,-2-2-4 0,5 2 5 16,-3 2-5-16,2-2-4 0,-1 0 0 0,2 0 9 15,-2 3-15-15,-1-3 1 0,2-3 9 0,-1 3 2 16,-1 3 5-16,-4-2-13 0,4 2 13 0,0-2-11 16,1 2 4-16,1-2-4 0,-3-1 0 0,1 0 4 15,1 2 2-15,0-1-1 0,1-1 3 0,-1-1-9 16,1 2 5-16,0 0 8 0,0-1-7 0,0-1 0 16,2 0 1-16,1 2 5 0,-3-4-2 0,14-1 0 15,-8 6-5-15,-2-4-4 0,-2 2-1 0,-3-1 8 16,2 1-12-16,-2-1 15 0,3 1-15 0,-1-2 9 15,0 5 0-15,-2-4 0 0,3 3 1 16,10 2-7-16,-5-2 7 0,-2-4 2 0,-3 4 0 16,-1-4 0-16,-1 1-2 0,2 0 1 0,1 1 3 15,-1-2-6-15,-2 4-2 0,-2-1 0 0,3-1 8 0,0-1-3 16,-2-1 1-16,3 0 3 0,-1 3-3 0,1-1-4 16,1-1 6-16,16 1-5 0,-12-2 5 15,7 6-4-15,-8-8-1 0,-7 6 6 0,4-2-6 16,-4-2 2-16,3 2 5 0,-1-2-11 0,2 2 2 0,-1 0 5 15,2 0-7-15,-1 0 9 0,16 0-10 16,-3-4 11-16,1 8-5 0,-9-6-9 16,8 0 12-16,-7 2-4 0,-6 0 3 0,-1 1 2 0,1-1-5 15,1 0-1-15,10-3-2 0,-7 3 6 0,-2-2 0 16,10-4-9-16,-7 8 0 0,-2-4 0 0,-5 1 9 16,1 0 2-16,14 7-6 0,-5-6-1 0,-5 2 10 15,-6-2-1-15,16-2-6 0,-10 4-6 0,0-2 6 16,-8 1-5-16,17-4 6 0,-11 2 3 0,0 1 1 15,-4 1-5-15,15-2-1 0,2 2-9 0,-11-1 10 16,-2 2 1-16,-6-4-6 0,2 2 5 0,1 2 1 16,1-2-1-16,-1-2-2 0,1 4 4 0,1-4-6 15,-1 2 1-15,2 2 7 0,-2-2 0 0,0 1 1 16,13-4-1-16,-5 5-5 0,-4-2 6 0,-2 1-7 16,-1-1 5-16,13-3-3 0,-1 2 4 0,1 2 2 15,-8-3 1-15,-2 0 2 0,10 1-4 0,-9 2-6 16,-1-2 4-16,8-3-4 0,-5 3 10 0,-6 1-4 15,0 0 0-15,-1-1 1 0,0 1-4 0,14-4 0 16,-2 0 2-16,-5 0-7 0,-7 1 8 0,12-2 0 16,-6 3-2-16,-6 1-5 0,0 0 3 15,1-1-6-15,15-2 2 0,-2 4 9 0,-13-1-1 0,1 1-2 16,-1 0 3-16,-2 0-7 0,-1-1 2 0,1 1 4 16,3 0-8-16,-4 0 2 0,4 0 5 15,12-3-1-15,-7 3-1 0,-4 0 0 0,-4 3-1 0,1-3 0 16,-2 0 0-16,4 0 7 0,-1 0-10 0,-1 0 2 15,2 0 5-15,12-3-7 0,-8 7-4 16,-3-5 12-16,-5 1-10 0,1 0 4 0,-2-3 3 0,2 3-2 16,0-1 1-16,2 1-1 0,-3 0 0 0,-2 0-2 15,1-2 4-15,1 2 1 0,-1 0-3 0,0-1 1 16,1 1-6-16,-2 0 4 0,1 1 0 0,-4-1 0 16,5-1 2-16,-2-2-2 0,-3 5-2 15,2-5 0-15,1 4 0 0,-4-2 2 0,4 0 0 0,-1 2-3 16,2-1 5-16,-6 1-3 0,5 1 6 0,0-5-3 15,1 2-3-15,1 2 1 0,1-1 0 16,-3 1-3-16,1-2 5 0,2-2-4 0,-3 2 2 0,-3 6-1 16,1-5 5-16,0 2-4 0,4-2 2 0,0-2 0 15,-2-2-2-15,2 6-1 0,-2-2 0 0,3-2 2 16,-2 4 4-16,-2-4-1 0,2 1-1 0,-1 0-2 16,0-1 2-16,0 1 0 0,3 1-3 0,-2-1 1 15,1-1-1-15,0 1 4 0,0 0-3 0,-1 1-2 16,1 0 3-16,-1 2 0 0,0-3-1 0,2 1 0 15,-2 0-3-15,0-3 4 0,1 2-7 0,-6 1 3 16,4 0 2-16,0 0-4 0,-1 0 2 0,-3 0 0 16,4 0 0-16,-2 0 4 0,-2 0-7 0,5 0 6 15,-4 0 1-15,3 0-5 0,-2-3 1 0,-2 3-4 16,3-1 4-16,-3-4-2 0,0 5 1 0,-2 1 2 16,0-2-4-16,-4 1 2 0,2-2 6 0,0 1-7 15,-1 2 2-15,-1 1 0 0,-10-2 2 0,17-6 0 16,-10 6 1-16,-7 0 1 0,12-2-2 0,-12 2 5 15,9 1 1-15,-9-1 3 0,0 0 0 0,11-3-3 16,-11 3-3-16,0 0-3 0,6-1-4 0,-6 1-14 16,0 0-5-16,0 0-4 0,0-11-3 0,0 11-9 15,0 0-6-15,0 0-5 0,-8-17-7 0,3 10 9 16,1 2-3-16,0-1-5 0,-3-1 11 0,3-1-5 16,0 0-1-16,-1 1 0 0,1 1 16 0,1-1-11 15,3 7-1-15,-6-12 9 0,3 5 5 0,3 7-16 16,-5-10 12-16,5 10-8 0,-4-12 7 0,2 8 16 15,2 4-4-15,-1-11-8 0,1 11 18 16,0 0-6-16,3-12 0 0,-3 12 10 0,5-4 2 16,-5 4 6-16,9-3-1 0,-9 3 6 0,11-2 1 15,1 4 14-15,-3 2 5 0,3 0-1 0,-1 0 5 16,5 4 7-16,0 0-3 0,-3-5-7 0,6 4 4 0,-1-1 10 16,0 1-8-16,16 5-4 0,-9-5 7 0,6 10 2 15,-8-9-7-15,6 0 4 0,-6 3-2 16,-6-3-5-16,-2-1 4 0,1 1-3 0,0 0 6 15,-4 2-5-15,1-2 3 0,-1-3 5 0,-4-2 3 0,0 2 13 16,-2 2 11-16,0-2 11 0,-2-1 3 16,0 0 9-16,-4-4 6 0,3 9-7 0,-3-9-1 15,0 12-7-15,1-2-9 0,-1-10-7 0,-5 14-5 16,0-5-11-16,-2-2-17 0,2 1-23 0,-2 0-36 16,-1 4-39-16,0-1-48 0,-5 1-56 0,7-3-54 15,-3-2-77-15,2-2-87 0,0-1-1159 0,-1-1 516 16,8-3 346-16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17.0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6131BB-0589-43C5-BD2B-BF72283E9958}" emma:medium="tactile" emma:mode="ink">
          <msink:context xmlns:msink="http://schemas.microsoft.com/ink/2010/main" type="inkDrawing" rotatedBoundingBox="11219,6749 11474,7162 11280,7282 11025,6869" semanticType="callout" shapeName="Other">
            <msink:sourceLink direction="from" ref="{C1F35598-38FB-416A-A2FE-B62F0DB6F47F}"/>
            <msink:sourceLink direction="to" ref="{C1F35598-38FB-416A-A2FE-B62F0DB6F47F}"/>
          </msink:context>
        </emma:interpretation>
      </emma:emma>
    </inkml:annotationXML>
    <inkml:trace contextRef="#ctx0" brushRef="#br0">809 1113 82 0,'7'-5'219'0,"-7"5"-7"0,0 0-8 15,4-5-11-15,-4 5-8 0,0 0-3 0,0 0-5 16,0 0-3-16,0 0-4 0,0 0-7 0,0 0-6 0,0 0-11 16,0 21-1-16,0-21-7 0,-5 20-6 0,1-4-1 15,0 1-13-15,-1 1-1 0,1-3-24 16,-2 1-4-16,2 2-7 0,0-4-5 0,1-3-9 15,0 0-1-15,2-1-1 0,-2 0-17 0,1-2-8 16,0 1 8-16,2-9-13 0,-2 12-2 0,2-12 9 16,-3 6-6-16,3-6-4 0,0 0 0 0,0 0-10 15,0 0 2-15,0 0-2 0,0 0-11 0,12-23-3 16,-3 7 5-16,-3-3 4 0,0 3 1 0,1-3-7 16,0 1-13-16,1-1 12 0,-4 2-15 0,3 0 22 15,-2 2-11-15,3 2-3 0,-4-1-3 0,-1 4 22 16,2 2 1-16,-1 1-6 0,-1 0 8 0,-3 7-8 15,4-9 6-15,-4 9 11 0,5-7 3 0,-5 7 14 16,0 0 11-16,0 0 19 0,0 0 6 0,0 0 12 16,15 18 6-16,-10-9-1 0,-1 2-5 0,3 5-5 15,-2 1-7-15,3 0-11 0,5 15-1 16,-6-7-7-16,1-5-10 0,3 8-3 0,0 0 0 0,-2-4-13 16,0-4-15-16,-1-1-23 0,-1-1-37 15,0-2-46-15,-2 2-48 0,3-1-43 0,0-2-47 16,-1 0-57-16,-3-3-73 0,2 3-93 0,1 0-897 15,0-5 444-15,-6 0 298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21.6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4EB5051-609A-4EAA-9586-07C81B01EDDA}" emma:medium="tactile" emma:mode="ink">
          <msink:context xmlns:msink="http://schemas.microsoft.com/ink/2010/main" type="inkDrawing" rotatedBoundingBox="9251,10040 11195,7280 11549,7529 9605,10289" semanticType="verticalRange" shapeName="Other"/>
        </emma:interpretation>
      </emma:emma>
    </inkml:annotationXML>
    <inkml:trace contextRef="#ctx0" brushRef="#br0">1966 13 89 0,'0'0'122'0,"0"0"8"0,0 0-5 0,0 0 3 15,4-7-6-15,-4 7-1 0,0 0-3 0,0 0-1 16,3-8-3-16,-3 8 4 0,0 0-5 0,1-1 1 15,-1 1-4-15,0 0-6 0,0 0-2 0,0 0-8 16,0 0-3-16,0 0-3 0,0 0-2 0,0 0-1 16,0 0 1-16,0 0-4 0,0 0 0 0,0 0 3 15,0 0-4-15,-11 16 0 0,9-7 3 16,0 0 8-16,2-9-8 0,-5 26-5 0,2-12 5 0,-1 3 14 16,-1 3-10-16,-2-2 10 0,-1 12-5 0,0-3 3 15,-1 1-5-15,1-3-2 0,-3 4 3 0,3-5-6 16,0-2 0-16,1-2-3 0,-2 10-7 0,0-1 2 15,1-3-11-15,-3 0 0 0,2-1-3 0,-1 5-3 16,2-6 0-16,0-3 1 0,-1 8-1 0,0-5-3 16,-4 1 3-16,5 1-3 0,0-8 0 0,-1 12 0 15,0-8-3-15,-2 7-1 0,2-5 0 0,-1-5-3 16,0 9-3-16,0-4-1 0,-2 4-3 0,2-7-4 16,0-2-2-16,1-2-3 0,1 0-1 0,0 3-2 15,-2 9 4-15,1-9-4 0,0-1-1 0,-1-2-2 16,4-1 0-16,-2 2 0 0,-6 9-1 0,4-5-3 15,2-5-1-15,-2 2 2 0,-3 6-2 0,4-4-1 16,-1-1 0-16,2-4-7 0,-1 1 3 0,1-2-2 16,-4 13-2-16,2-7 1 0,-4 2-2 0,2-5 2 15,4-3-5-15,-2-2-3 0,1 3 0 0,1 0 4 16,0-1-1-16,0 0-3 0,0-1-3 0,-8 9 1 16,4-2 3-16,4-2-2 0,0-5 5 0,-2 4-4 15,1-4-1-15,1-1-2 0,1 5 0 0,-9 6 4 16,7-6-7-16,1-3 5 0,-1 0-1 0,2-2 3 15,-3 0-5-15,1 0 0 0,1 2 5 0,-1 0-5 16,-1-3 3-16,0 4 1 0,0-2-1 0,1 2-2 16,1-2 2-16,-1 1-1 0,-1 0-1 0,2 0 0 15,2 1 2-15,-1 0-5 0,-5-2 1 0,2 0 4 16,-2-2 0-16,0 1-3 0,3 0-4 0,-3 0 8 16,1-2-6-16,1 2 5 0,-1 1-2 0,4-5-3 15,-3 3 1-15,2-3 1 0,-2 1-3 0,-1 3 1 16,2-4 2-16,-3 0 0 0,5 2 0 0,1-3-2 15,-2 0-3-15,-2 3 0 0,1-2 7 0,-2 2 0 16,3-3-7-16,-4 2 4 0,3 0-4 0,1-2-1 16,1 0 6-16,-6 2-2 0,2 1-3 0,0-1-2 15,-1 0 6-15,0 0-6 0,-1 1 5 0,4-2 1 16,-5 1-1-16,2 0-2 0,0 1 0 0,-1-2 0 16,1 1 1-16,-2 0-3 0,1 0 2 0,2-4 2 15,-2 3 0-15,1 2 0 0,0-2-3 0,0-1 6 16,1-1-2-16,1-2-2 0,0 1-6 0,1-1 1 15,1 0 5-15,0 1-1 0,-6 2 2 0,2-2-3 16,0 2 6-16,0-2-1 0,4 0-2 0,-5 4 0 16,4-4-1-16,-1-1-2 0,1 1-3 0,0-1 3 15,-1 0 1-15,1 1-3 0,-5 0 5 0,-2 1-6 16,4 2 5-16,-1-1-2 0,1 3 0 0,0-3 0 16,-1 0-2-16,1-1 3 0,1-1 4 0,0-2-6 15,-1 4 0-15,-3 2 4 0,5-5-4 0,-5 7 2 16,0-4 0-16,3 0-2 0,-1-4-3 0,-2 2 7 0,2 2-2 15,-2 0 0-15,0 0-1 0,5-2 3 16,-5 0-6-16,0 2 2 0,2 0-2 0,2-4-1 16,2 2-4-16,0-2-5 0,-1 0-12 0,2 1-8 15,-1-2-4-15,0 1-12 0,0 1-16 0,3-2-19 16,6-3-21-16,-12 9-31 0,12-9-34 0,-11 4-30 16,11-4-27-16,-4 4-38 0,4-4-54 0,-5 5-54 15,5-5-1055-15,0 0 475 0,0 0 318 0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23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29C8CB-F5D5-4450-BBBF-9EEA1463AC7E}" emma:medium="tactile" emma:mode="ink">
          <msink:context xmlns:msink="http://schemas.microsoft.com/ink/2010/main" type="inkDrawing" rotatedBoundingBox="11335,7394 14074,10007 13593,10510 10854,7897" semanticType="callout" shapeName="Other">
            <msink:sourceLink direction="with" ref="{C1F35598-38FB-416A-A2FE-B62F0DB6F47F}"/>
            <msink:sourceLink direction="with" ref="{B2E22EA2-1814-4596-A14E-8404394BE290}"/>
          </msink:context>
        </emma:interpretation>
      </emma:emma>
    </inkml:annotationXML>
    <inkml:trace contextRef="#ctx0" brushRef="#br0">17 27 142 0,'-2'-8'174'0,"2"8"-5"16,0 0 6-16,-2-8-4 0,2 8 4 0,0 0-1 15,0 0-3-15,-4-6-2 0,4 6-7 0,0 0 2 16,0 0-10-16,0 0-8 0,-4-7-10 0,4 7-4 16,0 0-8-16,0 0-8 0,0 0-4 0,0 0-9 15,0 0 12-15,0 0-13 0,0 0-10 0,0 0 7 16,0 0-1-16,0 0-2 0,0 0-5 0,0 0-9 15,0 0 0-15,0 0 1 0,0 0-9 0,-12 13 10 16,12-13-8-16,0 0-5 0,0 11-7 0,0-11-1 16,0 9 7-16,0-9-5 0,0 18 0 0,1-9 7 15,0 4 1-15,5 5 1 0,-2-1 2 0,0 0-5 16,-2 2 3-16,2 1-4 0,0 0-4 16,2 0-2-16,3 9-3 0,-4-7-4 0,2-3-3 15,0 1-1-15,1-1-5 0,-4-1-1 0,-2 1-3 16,5 1-2-16,-2 0-4 0,6 10-1 0,-4-6-3 15,0-2-3-15,-2-1 2 0,2-3-3 0,-3 1-4 16,9 10 1-16,-2-1-8 0,-7-4 5 0,2-1-4 16,8 3-1-16,-10-3-1 0,4-3-2 0,-3-1-2 15,0-1 0-15,3-1 3 0,-4 2-5 0,8 9-2 16,-4-7-2-16,1 1 1 0,-1-5 0 0,0 3-1 16,-2-3 2-16,2 2 0 0,0-3-2 0,10 10-1 15,-4-2 3-15,-2-3-2 0,-4-3 2 0,3-2-1 16,-2 1 4-16,7 8-4 0,-3-3 3 0,-4-7 0 15,0 3-1-15,7 4 1 0,-4-4 4 0,3 6-1 16,-3-8-6-16,1-2 1 0,-3-3-1 0,-1 2-2 16,0 3 3-16,2-3 1 0,0 2-4 0,4 8-1 15,-2-3 3-15,3 4 2 0,-1-6-3 0,-3-5 0 16,-2-1-2-16,1 2 1 0,1 0 3 0,-1 0 0 16,8 7-4-16,-5-8 5 0,-3 6-7 0,1-7 7 0,-1 1-2 15,1 0-2-15,0-2-3 0,6 13 2 16,-2 1 0-16,1-8-2 0,-5-3 4 0,0 0-1 15,0 1 1-15,6 9-13 0,2-4 10 0,-2 1 3 16,-6-4-1-16,2-2-2 0,-1-2 1 0,0 1-1 16,-1 2 0-16,7 4-2 0,-6-3 2 0,-1-5-1 15,0 1 0-15,1-1-1 0,1 1 4 0,-2 2-5 16,9 5 2-16,-6-4-2 0,4 4 4 0,-5-7-8 16,-2 1 6-16,0-1-1 0,0 0-2 0,0-2-1 15,3 2 5-15,5 4-2 0,-2-3 1 0,-4-2-3 16,-4-2 1-16,4 1 4 0,0 0-6 0,0-1 6 15,0-1-2-15,3 1-1 0,-1 0-5 0,8 5 5 16,-1-4 0-16,-6-2-1 0,-1-1 3 0,-1 0-7 16,-2-1 5-16,-1 1-2 0,1 1 2 0,1-1-4 15,2 0 2-15,-4 1 0 0,2-2-2 0,2 3 1 16,0-2 1-16,-4 0 3 0,2 2-1 0,3-2-3 16,-3-2 2-16,1 4-1 0,0-2-1 0,2 0 2 15,-1-2 0-15,0 0-5 0,1 2 7 0,-2 0-1 16,3-2-2-16,-4 2-5 0,4-3 4 0,0 3 8 15,-2-2-1-15,0 2-3 0,2-2-4 0,-1 0 6 16,1-1-1-16,-1 2-5 0,-1-1-1 0,1 0 11 16,10 4-13-16,-7-4 7 0,-3-5 0 0,0 6-6 15,-3-5 7-15,2 5 0 0,0-2-3 0,0-1 0 16,0 2 5-16,2-2-5 0,-4-2 3 0,0 3-5 16,-2-2-4-16,7 2 7 0,-3-1-5 0,1 0 3 15,0 0 4-15,1 2-4 0,-1-4 3 0,2 2-2 16,-2 2 6-16,1-2-10 0,-1 1 10 0,0-1-5 15,1-4 5-15,-1 4-5 0,2 0-1 0,-2-1-1 16,-1-3-3-16,3 1 5 0,-4 2-3 0,-1-2 5 16,0 0 0-16,-1 1 1 0,0-2-2 0,9-2 1 15,-5 2-9-15,5-1-1 0,-6 1-2 0,4 3-5 16,-7 1-15-16,0-3-14 0,1 0-20 0,3 2-26 16,-3-2-31-16,-2 2-31 0,-3 0-13 0,2-1-32 15,-2 1-27-15,0 1-16 0,-9-4-28 0,14 3-22 16,-5-1-20-16,-9-2-38 0,20 6-21 0,-11-4-885 15,0 1 417-15,-9-3 278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00.1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F0B81F-A23F-418A-96F0-983C515279CF}" emma:medium="tactile" emma:mode="ink">
          <msink:context xmlns:msink="http://schemas.microsoft.com/ink/2010/main" type="writingRegion" rotatedBoundingBox="2890,5631 12155,5615 12157,6283 2892,6299"/>
        </emma:interpretation>
      </emma:emma>
    </inkml:annotationXML>
    <inkml:traceGroup>
      <inkml:annotationXML>
        <emma:emma xmlns:emma="http://www.w3.org/2003/04/emma" version="1.0">
          <emma:interpretation id="{6B585C7F-0DD9-475A-A3B5-66A500BB3849}" emma:medium="tactile" emma:mode="ink">
            <msink:context xmlns:msink="http://schemas.microsoft.com/ink/2010/main" type="paragraph" rotatedBoundingBox="2890,5631 12155,5615 12157,6283 2892,62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BA979F-3812-48E4-9B58-211BC8F867A5}" emma:medium="tactile" emma:mode="ink">
              <msink:context xmlns:msink="http://schemas.microsoft.com/ink/2010/main" type="line" rotatedBoundingBox="2890,5631 12155,5615 12157,6283 2892,6299"/>
            </emma:interpretation>
          </emma:emma>
        </inkml:annotationXML>
        <inkml:traceGroup>
          <inkml:annotationXML>
            <emma:emma xmlns:emma="http://www.w3.org/2003/04/emma" version="1.0">
              <emma:interpretation id="{770140FB-62DF-49E0-8D97-4CB90BA11325}" emma:medium="tactile" emma:mode="ink">
                <msink:context xmlns:msink="http://schemas.microsoft.com/ink/2010/main" type="inkWord" rotatedBoundingBox="2890,5664 4375,5661 4376,6289 2892,6291">
                  <msink:destinationLink direction="with" ref="{498EB1E1-636F-461F-8EBA-FE11843E5DAF}"/>
                  <msink:destinationLink direction="with" ref="{BCE4AFA1-3066-496D-8BE5-A58F6305A160}"/>
                  <msink:destinationLink direction="with" ref="{456C17B7-B2AB-4210-8E43-7235A9DFB72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-7423-12 71 0,'0'0'142'0,"0"0"-25"0,0 0-2 15,0 0-10-15,6-2-13 0,-6 2-4 16,0 0 6-16,0 0 4 0,4 13-8 0,-2-4 4 16,0 6 0-16,-3 6-1 0,0-2-6 0,1 5-3 15,-2 0-1-15,0 18-6 0,-2-6-8 0,0 4-4 0,4 3-10 16,-7-5-1-16,4 1-7 0,0 2-4 16,1-2-8-16,-2-5 0 0,0-7 0 0,1-9-8 15,2-2-4-15,1-4 0 0,-2-1 2 0,0-2-4 16,2-9 1-16,-2 18-4 0,2-18 8 0,-1 10 2 0,1-10 10 15,0 0-6-15,0 7-9 0,0-7 1 0,0 0-5 16,0 0-7-16,4-28 0 0,-3 15-10 0,3-21-14 16,-4 2-11-16,3-7-6 0,-3 0 2 15,3-4-1-15,-1 1 0 0,1 3 4 0,-2 1 6 0,2 2 3 16,-2 5-6-16,1 7 4 0,-2 2 7 0,1 4 4 16,-1 4 5-16,3 3 1 0,-2 0 8 0,2 2 6 15,-3 0 4-15,0 9 1 0,0-12-10 0,0 12 1 16,1-9 8-16,-1 9 9 0,0 0 3 0,0 0 11 15,0 0 7-15,0 0 1 0,0 0-1 16,0 0 0-16,14 18-4 0,-10-8-2 0,0 0 3 16,0-1 0-16,1 7-2 0,-1-2-1 0,3 0-11 0,-2 0 1 15,0 0-5-15,3 1 4 0,-1-4-3 0,-2-1-8 16,5 1 5-16,-5-1-9 0,0-2 3 0,2-1-12 16,1-2 11-16,-3 2-3 0,3-3 8 15,-1-3-2-15,0 1-1 0,-7-2 3 0,16-4-13 16,-7 0 6-16,2-2-1 0,1-3-7 0,1-3 2 15,11-5-6-15,-9-2 1 0,4-1-15 0,-6 0 3 16,-2 4 0-16,4-8-5 0,-6 6 4 0,2 2 0 16,-3 7 6-16,-2-1-3 0,0 4 2 0,-1-1-1 15,-2 2 4-15,1-2 1 0,-4 7 3 0,5-8-1 16,-5 8-1-16,4-4 4 0,-4 4 5 0,0 0 1 16,0 0 11-16,0 0 6 0,0 0 15 0,1 24-6 15,-3-11 3-15,-1 6 13 0,2 2-3 0,-3 14 7 16,1 1-5-16,-1 0-1 0,-3-2 1 15,3 3-6-15,2 2-7 0,-1 1-9 0,0-3 2 16,-1 0-4-16,0-1-10 0,2-9 7 0,-1-2 8 0,4-6-30 16,-2-1-5-16,1-4-6 0,0-2-22 0,1-2-16 15,1 1-22-15,-1-3-18 0,0-2-25 0,-1-6-41 16,0 0-36-16,6 12-49 0,-6-12-786 0,0 0 340 16,0 0 228-16</inkml:trace>
          <inkml:trace contextRef="#ctx0" brushRef="#br0" timeOffset="553.2711">-6687 180 203 0,'8'0'208'0,"-8"0"1"16,9-1-6-16,-9 1-5 0,8-2-3 0,-8 2-6 15,12-5-10-15,-5-2-12 0,0 2-22 0,1 0-1 16,4-6-15-16,-5 0-15 0,3 1-10 0,-2 2-8 16,-2 0-5-16,-1-2 1 0,0 1-13 0,-3 2-1 15,2 0-6-15,-4 7-5 0,4-14-4 0,-4 14-5 16,0 0-8-16,-4-9-10 0,4 9-15 0,0 0 8 16,-11-3-10-16,11 3 2 0,-17 7 3 0,3 0-15 15,2 3 8-15,-1-2-3 0,1 3 0 0,0-2-1 16,1 2-6-16,2-2-2 0,-2 3 6 0,2-1-2 15,2-2-6-15,0-1 3 0,3-1-11 0,-1 1 0 16,2 0 4-16,1-2-3 0,2-6-1 0,0 11 10 16,0-11-1-16,0 0-5 0,4 13 9 0,-2-9 3 15,4 1 9-15,0 1-16 0,1-2 14 0,-2 0-6 16,3-2 4-16,-2 2 1 0,2 0 5 0,2 0-11 16,-2 2 5-16,0-2 14 0,2 0-10 0,2 4-2 15,-4 0 4-15,-1-3 14 0,-2 3 12 0,3-3-6 16,1 9 2-16,-2-4 1 0,-3-1 21 0,-1 3 3 15,-1-2-3-15,-2-10 9 0,0 20-2 0,-1-8 5 16,-2-2-5-16,1 0-3 0,-4 6-6 0,0-2 0 16,-2 1-7-16,-3-2-9 0,0 2-1 0,0-2-4 15,-1 2-2-15,-4 9-6 0,2-12-1 0,2-6-6 16,1 0-5-16,2-1-9 0,1-1-12 0,8-4-26 16,-16 4-10-16,16-4-21 0,-15 1-32 0,8-2-13 15,7 1-19-15,-8-4-7 0,8 4-22 0,-9-9-30 16,5 3-37-16,4 6-20 0,-4-9-37 0,4 9-34 15,0 0-808-15,1-13 370 0,0 2 248 0</inkml:trace>
          <inkml:trace contextRef="#ctx0" brushRef="#br0" timeOffset="1018.512">-6422 354 98 0,'10'1'255'0,"-10"-1"-10"0,10 0-17 0,-10 0-18 16,8 2-14-16,-8-2-11 0,0 0-2 0,12-2 3 15,-12 2-16-15,12-5-10 0,-3 1-13 0,-1-3-18 16,3-2-16-16,2-1-13 0,-1-2-6 0,-1-2-8 16,1 1-2-16,0 0-12 0,11-11 6 0,-9 5 0 15,-3 3 0-15,0 3-6 0,1 1 1 0,-4 0 0 16,0 3 11-16,-3-2 4 0,-2 3-5 0,1 0-10 15,-3 1-15-15,-1 7-6 0,2-10 6 0,-2 10-9 16,0 0 5-16,-4-11-11 0,4 11 7 0,-8-3-2 16,8 3-2-16,0 0 6 0,0 0-4 0,-24 7-13 15,7 1 4-15,7-1 7 0,-1 3-2 0,-2 0 2 16,2 3-5-16,0-2 4 0,-11 9 4 0,3-2-6 16,4-3-3-16,7-1-2 0,-1-3 1 0,1 4-4 15,1-5 0-15,4 1 4 0,-1 0 6 0,-1 2 0 16,0 2 0-16,6-2 0 0,-4 0 0 0,2-2 0 15,6 7 0-15,-5-2 1 0,7-1 3 0,1 2 3 16,3-5 3-16,-3 0 1 0,3 3 1 0,7 7-2 16,-2-11 0-16,-4 1 0 0,2-5-3 0,2-1-2 15,-2-3-1-15,5-2-7 0,1 2-8 0,0-2-10 16,0-2-33-16,0-3-42 0,15-4-86 0,-5-5-54 16,-8 3-65-16,0 2-84 0,-5-2-87 15,8-4-1083-15,-6 3 504 0,-4 0 334 0</inkml:trace>
        </inkml:traceGroup>
        <inkml:traceGroup>
          <inkml:annotationXML>
            <emma:emma xmlns:emma="http://www.w3.org/2003/04/emma" version="1.0">
              <emma:interpretation id="{C1F35598-38FB-416A-A2FE-B62F0DB6F47F}" emma:medium="tactile" emma:mode="ink">
                <msink:context xmlns:msink="http://schemas.microsoft.com/ink/2010/main" type="inkWord" rotatedBoundingBox="10345,5618 12155,5615 12157,6283 10347,6286">
                  <msink:destinationLink direction="with" ref="{F429C8CB-F5D5-4450-BBBF-9EEA1463AC7E}"/>
                  <msink:destinationLink direction="from" ref="{796131BB-0589-43C5-BD2B-BF72283E9958}"/>
                  <msink:destinationLink direction="to" ref="{796131BB-0589-43C5-BD2B-BF72283E9958}"/>
                  <msink:destinationLink direction="with" ref="{36D24C6C-FD1B-4F0A-8FDE-0F27B93A8D7A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17.5418">75 58 176 0,'7'-6'215'0,"-7"6"-8"0,4-4-13 0,-4 4-16 16,0 0-12-16,0 0-7 0,8-2-10 0,-8 2 1 15,0 0-8-15,0 0-3 0,0 0-2 0,-5 28-10 16,1-11 3-16,0 3-5 0,0 0-8 0,1 1-17 15,-2 16 0-15,-6-2-6 0,2 5-7 0,5-11-10 16,-4 6-17-16,1-4 15 0,2-3-8 0,1-4-8 16,-2-5-10-16,4 0-9 0,-1-6 5 0,1-1-7 15,-2-2 1-15,4-10-7 0,-1 19 2 0,1-19-7 16,-4 12 7-16,4-12-3 0,-1 9 5 0,1-9-9 0,0 0-11 16,0 0 6-16,0 0 2 0,0 0-12 15,0 0 7-15,6-33-1 0,-2 13-9 0,1-1-7 16,1-15 2-16,2-4-9 0,-1-1 0 0,2 1-1 15,2-3-4-15,-8 3-1 0,3 2-12 0,1 3 11 16,-6 9 11-16,3 3-8 0,-4 7 9 0,3 2 11 16,0 3 0-16,-3 2-6 0,0-1 6 0,1 4-4 15,-1 6 0-15,1-12 4 0,-1 12 11 0,0 0 9 16,0 0 7-16,0 0 8 0,0 0 12 0,0 0 4 16,10 21 2-16,-9-9 1 0,3 5 2 0,-1 3-2 15,2 0 1-15,0 1-3 0,-2 2-5 0,1-2 1 16,-3 2-15-16,5-3 6 0,-2 2-12 0,0 0-6 15,1-2 0-15,1-3-4 0,-1-4 3 0,2 1-3 16,1-1 2-16,0-4-4 0,-2-2 1 0,1-2-5 16,1-4 1-16,0 1 4 0,4-5-8 0,5-4-4 15,-1-2-3-15,11-7 0 0,-1-5-15 0,-5-2-2 16,3-3-8-16,-1-2 2 0,-1-1-17 0,1 1-4 16,-1 0 2-16,-2-2 4 0,-3 6 7 0,2-1 0 15,-5 9-7-15,-3 4 5 0,-3 2-2 0,-1 2 11 16,-2 2 1-16,-2 2 7 0,-3 4 23 0,0 0 3 15,0 0 22-15,5 10 9 0,-6-4 13 0,1-6 13 16,-4 26 10-16,-2-9 5 0,1 4 0 16,-2 10 1-16,-1 1-1 0,-1 0-5 0,1 1-10 15,-3 0-6-15,2 2-7 0,1-6-4 0,-1 3-10 16,1-2-3-16,2-3-5 0,1-4-11 0,-2-6-13 0,3 0-17 16,2-4-31-16,-1-1-43 0,2 0-52 0,1-12-32 15,-4 20-39-15,4-12-38 0,0-2-59 0,0-6-57 16,0 0-80-16,8 4-971 0,-8-4 467 15,0 0 310-15</inkml:trace>
          <inkml:trace contextRef="#ctx0" brushRef="#br0" timeOffset="3013.5288">1018 3 139 0,'1'-3'218'0,"-1"3"-5"16,1-5-7-16,-1 5-4 0,3-5-9 0,-3 5-16 16,3-6-8-16,-3 6-13 0,2-4-15 0,-2 4-4 15,4-2-3-15,-4 2 6 0,0 0 8 0,0 0 3 16,0 0-4-16,-2 24 4 0,-2-11-5 0,1 7-10 15,-5 11 7-15,0-1 1 0,-4 2-2 0,0 4-13 16,1-1-5-16,-1 3-5 0,2-1-11 0,-4 6-15 16,1-10-1-16,-1 4-18 0,1-2-4 0,2-4-8 15,1-1 2-15,2 1-15 0,0-9-7 0,2-6-4 16,4-2-2-16,-2-2-4 0,1-3-6 0,2-1-3 16,-1-2 5-16,2-6-9 0,-4 6 4 0,4-6-7 15,0 0-4-15,0 0-12 0,0 0 0 0,0 0-17 16,15-33-13-16,-4 3-23 0,-2-2 5 0,2-6-6 15,1-3 3-15,-3-3 2 0,6 0-7 0,-5-1 17 16,3 2-6-16,12-34 11 0,-9 22 5 0,-5 17-7 16,3 6 12-16,-6 8-10 0,-2 3 19 0,2 5-7 15,-6 2 13-15,1 4 1 0,0 2 5 0,-2 0 7 16,2 3-6-16,-3 5 1 0,2-8 9 0,-2 8 34 16,0 0 11-16,10-2 5 0,-10 2 1 0,0 0 12 15,6 16-3-15,-3-7 11 0,-2 5 10 0,3 4 4 16,-2 4 1-16,1 2 1 0,1 10-3 0,-2-5-3 15,2 10-5-15,3-2-4 0,-6-9-6 0,2 9-7 16,1-9-9-16,4 3 1 0,-5-6-12 0,2-1-4 16,-1-7-5-16,-1 1-3 0,1 4-13 0,-2-7-21 15,0-2-28-15,0-1-30 0,0 0-33 0,2-3-31 16,-2 1-24-16,0-2-23 0,0-2-30 0,-2-6-55 16,0 0-60-16,3 12-53 0,-3-12-973 0,0 0 445 15,0 0 298-15</inkml:trace>
          <inkml:trace contextRef="#ctx0" brushRef="#br0" timeOffset="3210.4573">959 333 64 0,'0'0'271'0,"-16"1"-2"0,16-1-4 16,-8 1 2-16,8-1-15 0,-8 2-10 0,8-2-25 16,0 0-15-16,0 0-10 0,0 0-10 0,-11 0-7 15,11 0-3-15,0 0-10 0,0 0-12 0,0 0-4 16,0 0-11-16,0 0-19 0,27-4-13 0,-18 0-28 15,3 0-9-15,0 1-30 0,6-1-29 0,-2-1-41 16,0-2-52-16,2 1-66 0,0 0-57 0,-1 0-77 16,-1-2-715-16,2 0 335 0,-1 0 222 0</inkml:trace>
          <inkml:trace contextRef="#ctx0" brushRef="#br0" timeOffset="3888.7818">1651 50 29 0,'0'0'270'0,"0"0"-5"0,0 0-6 0,7-4-13 15,-7 4-12-15,0 0-14 0,5-8-15 0,-5 8-17 16,3-8-9-16,-3 8-4 0,5-11-10 0,-5 11-14 16,6-8-9-16,-6 8-10 0,2-9-4 0,-2 9 10 15,3-10-22-15,-3 10 9 0,0-8-7 0,0 8-15 16,1-8 2-16,-1 8-13 0,0 0-9 16,0 0-9-16,-12-5-11 0,12 5-2 0,-17 5-15 0,2 2 9 15,2 1-10-15,-2 0 2 0,2 5-18 0,-1 1 8 16,1-2-5-16,0 0 1 0,-1 0-1 0,4 1-2 15,-4-1 7-15,5 2-16 0,-2-2-1 0,2 0 5 16,4 0-7-16,1-1-2 0,1-2-3 0,-1 2-3 16,4-3 6-16,0-8-6 0,1 13 8 15,2-3-1-15,1-3-1 0,0 0-6 0,1 0 11 16,3-1-11-16,-1 0 1 0,2-4 5 0,1 1-5 0,-2 0 9 16,2-2-8-16,0 0 3 0,-2 1-1 0,-2-1-3 15,-6-1-3-15,14 0-2 0,-14 0 6 0,9 0-4 16,-9 0 1-16,9 1 5 0,-9-1-2 15,0 0-3-15,13-2-3 0,-13 2-6 0,0 0 7 0,4-4-4 16,-4 4-7-16,0 0-2 0,0 0 4 0,0 0 0 16,0 0-2-16,0 0 4 0,-22 8-8 0,14 0-7 15,-1-3 9-15,-5 4 6 0,1 1 6 0,1 2 10 16,-1-2-1-16,-13 6 10 0,5 5 9 0,3-6 4 16,2-2 6-16,-1 9 4 0,2-6 4 0,5-3-1 15,2-2-3-15,0 3-3 0,1-3-1 0,-4 1-5 16,6 0 2-16,4 2 2 0,-2-4 2 0,-1-2 3 15,4-8 3-15,4 16-4 0,-1-7 10 0,3-4 4 16,1 3 4-16,1-1-2 0,1-3 6 0,2 0-13 16,6 0 0-16,1 0 0 0,-1-4-10 0,3 1-2 15,4-1-14-15,-2-4-20 0,2 3-25 0,10-6-39 16,0-2-49-16,1 5-52 0,-5-4-50 0,2 0-67 16,-7 3-83-16,-5-1-84 0,-2 0-1123 0,0 3 522 15,-2-2 346-15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58.4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9714A3-A0F4-450E-A511-D520C72756CF}" emma:medium="tactile" emma:mode="ink">
          <msink:context xmlns:msink="http://schemas.microsoft.com/ink/2010/main" type="writingRegion" rotatedBoundingBox="8279,10932 14020,10864 14039,12446 8298,12515"/>
        </emma:interpretation>
      </emma:emma>
    </inkml:annotationXML>
    <inkml:traceGroup>
      <inkml:annotationXML>
        <emma:emma xmlns:emma="http://www.w3.org/2003/04/emma" version="1.0">
          <emma:interpretation id="{AB898C27-52BF-407D-B030-F4C7BE6E8A98}" emma:medium="tactile" emma:mode="ink">
            <msink:context xmlns:msink="http://schemas.microsoft.com/ink/2010/main" type="paragraph" rotatedBoundingBox="8279,10932 14020,10864 14039,12446 8298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9B8335-97CC-40C3-B71F-56338BFAFAA4}" emma:medium="tactile" emma:mode="ink">
              <msink:context xmlns:msink="http://schemas.microsoft.com/ink/2010/main" type="line" rotatedBoundingBox="8279,10932 14020,10864 14039,12446 8298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82E78E14-8150-4B0D-9D40-FA8B8E5EA1C9}" emma:medium="tactile" emma:mode="ink">
                <msink:context xmlns:msink="http://schemas.microsoft.com/ink/2010/main" type="inkWord" rotatedBoundingBox="8279,10932 11411,10895 11430,12477 8298,12515">
                  <msink:destinationLink direction="with" ref="{36D24C6C-FD1B-4F0A-8FDE-0F27B93A8D7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392 6586 85 0,'0'0'202'0,"0"0"-24"0,7-6-10 15,-7 6-2-15,0 0-12 0,0 0-8 0,0 0-8 16,0 0-12-16,0 0-11 0,0 0-13 0,0 0-5 16,0 0 11-16,0 0-1 0,0 0 0 0,0 0-5 15,0 0-1-15,-3 19-4 0,3-19-4 0,0 0 6 16,-5 18-10-16,3-10-11 0,0 0-2 0,-1 3-10 15,0-2-11-15,1 3 1 0,-1-1-4 0,0-2-5 16,2 1-3-16,-2 0-3 0,2 2-6 0,0-6 0 16,1-6-3-16,-3 11 3 0,3-11 3 0,0 11-8 15,0-11-8-15,3 9 7 0,-1-3-11 0,-2-6-2 16,0 0-11-16,6 6-22 0,-6-6-36 16,5 4-48-16,-5-4-50 0,8 2-69 0,-8-2-730 15,0 0 316-15,0 0 212 0</inkml:trace>
          <inkml:trace contextRef="#ctx0" brushRef="#br0" timeOffset="1079.0903">954 6508 56 0,'0'0'306'0,"0"0"-11"0,5-4-3 15,-5 4-28-15,0 0-21 0,8-2-25 0,-8 2-23 0,0 0-16 16,0 0-19-16,0 0-9 0,0 0-16 0,0 0 1 16,0 0-10-16,0 0 11 0,3 14-11 15,-3-14 5-15,0 12 1 0,0-12-6 0,-2 22 3 16,2-8-29-16,-2 4-7 0,-2-1-2 0,1 3-7 15,2 1-4-15,2 0-12 0,-1-5-6 0,0 6-15 16,1-5-27-16,2 0-49 0,-4 4-43 0,2-7-66 16,0-2-79-16,2 0-62 0,-3-12-870 0,4 9 383 15,-4-9 254-15</inkml:trace>
          <inkml:trace contextRef="#ctx0" brushRef="#br0" timeOffset="591.9345">609 6592 51 0,'0'0'210'0,"0"0"-7"15,-2 7-4-15,2-7-6 0,2 4-7 0,-2-4-9 16,0 0-7-16,0 0-12 0,1 4-12 0,-1-4-3 16,0 0-18-16,0 0-2 0,0 0 10 0,0 0-6 0,0 0-3 15,0 0-5-15,3 10 1 0,-3-10-14 16,6 3 3-16,-6-3-25 0,0 0 2 0,11 5 5 15,-7-2-11-15,-4-3-12 0,11 0-2 0,-11 0-7 16,12 1-3-16,-6-1-9 0,5 2-7 0,0-1-24 16,-3-1-35-16,-8 0-35 0,15-1-44 0,-15 1-48 0,12 0-44 15,-12 0-55-15,10 0-710 0,-10 0 319 16,6 2 212-16</inkml:trace>
          <inkml:trace contextRef="#ctx0" brushRef="#br0" timeOffset="795.7913">642 6716 111 0,'0'0'273'0,"-7"5"0"0,7-5-14 0,0 0-25 16,-4 4-17-16,4-4-29 0,0 0-11 0,0 0-12 16,0 0-11-16,0 0-11 0,0 0-16 15,0 0-9-15,0 0-13 0,0 0-13 0,0 0-10 16,20-1-8-16,-20 1-11 0,0 0-31 0,15-4-49 0,-15 4-63 15,14-3-69-15,-5-1-68 0,-1 2-591 0,0-1 268 16,0-1 180-16</inkml:trace>
          <inkml:trace contextRef="#ctx0" brushRef="#br0" timeOffset="227.692">363 6483 221 0,'0'0'264'15,"-2"-10"-12"-15,4 4-24 0,-2 6-20 0,1-8-26 16,0 4-19-16,-1 4-12 0,2-6-16 0,-2 6-14 16,2-7-13-16,-2 7-8 0,3-5-12 0,0 2-10 15,-3 3-9-15,5-4-25 0,-5 4-58 0,0 0-66 16,7-4-87-16,-7 4-550 0,0 0 239 0,8-4 158 16</inkml:trace>
          <inkml:trace contextRef="#ctx0" brushRef="#br0" timeOffset="-2425.9272">347 5724 135 0,'0'0'187'0,"-6"-4"-9"15,6 4-1-15,0 0-2 0,-6-5-3 0,6 5 8 0,0 0 2 16,-4-6 4-16,4 6-5 0,0 0-6 0,0 0 1 16,0 0-11-16,0 0-11 0,0 0-3 0,0 0 4 15,0 0-11-15,0 0-18 0,18-8 14 0,-7 11-4 16,-11-3-8-16,23 1 1 0,-10-2-11 16,1 1-3-16,0-1-8 0,6 1-3 0,2-2-19 0,-2 2-14 15,-3-1-7-15,3 1 4 0,0-3-2 16,-2 3-16-16,-2 0-10 0,-3 0 4 0,0 0-7 0,1 0 0 15,-2 2-11-15,-2 0-18 0,1-3-50 0,0 1-30 16,-2 0-36-16,-1 0-49 0,-8 0-58 16,12 0-51-16,-12 0-50 0,8 3-816 0,-8-3 376 0,0 0 252 15</inkml:trace>
          <inkml:trace contextRef="#ctx0" brushRef="#br0" timeOffset="-1784.4562">385 5725 181 0,'0'0'207'0,"0"0"-15"0,-9-1-5 0,9 1-3 15,0 0 0-15,-8-4 1 0,8 4-7 0,0 0-9 16,0 0-11-16,0 0-8 0,-5-7-8 0,5 7 1 15,0 0-7-15,0 0-5 0,0 0-6 0,0 0-16 16,0 0 9-16,0 0-15 0,0 0-9 0,0 0-11 16,26 6 13-16,-26-6-11 0,16 2 6 0,-5-1-17 15,3 2-19-15,2 1 8 0,1 0-9 0,0 0-9 16,1 0 0-16,0-1 1 0,0 2-8 0,1 0 5 16,-3-1-13-16,4 0-2 0,-3-1-3 0,-2 1 1 15,-3-3-17-15,-2 3 9 0,1-2-5 0,0 2 11 16,-2-2-5-16,1 2-4 0,-2-4-4 0,-8 0-3 15,9 4 0-15,-9-4 7 0,8 4-9 0,-5 0 15 16,-3-4-10-16,0 0-3 0,0 11-11 0,0-11 21 16,-4 13-20-16,0-6 4 0,-2 2-5 0,-3 4 8 15,-3-2-10-15,0 1 13 0,-3 0-1 0,2 0-4 16,-2-1-9-16,-5 9 25 0,0-7-6 0,5-1-12 16,1-1-2-16,-1-1 3 0,0-1-4 0,2 2 5 15,-2-2-1-15,2 2 1 0,1-2-11 0,1-2 19 16,3 0-9-16,-1-2 0 0,3 0-2 0,0-1 23 15,2 0-21-15,4-4-4 0,-8 7 6 0,4-4 2 16,4-3-4-16,0 0-6 0,-7 5 8 0,7-5 12 16,0 0 4-16,0 0 10 0,-4 5-2 0,4-5 14 15,0 0-7-15,0 0-4 0,0 0 10 0,17 11 17 16,-9-8 13-16,2-2 8 0,0 0 7 0,2 2 6 16,2-3 8-16,7 1 0 0,-1 1 2 0,3-1-5 15,-2-1 0-15,3 0-9 0,0-1-4 0,15 1-9 16,-1-2-10-16,-9 1-3 0,-2 0-10 0,9-2-3 15,-7 2-6-15,10-1-2 0,-11 0-8 0,-5-2 1 16,1 1-8-16,-3 2-5 0,1-2-40 0,-4 2-54 16,-2-1-60-16,-1 1-51 0,-2 2-48 0,-1-2-59 15,-1 2-52-15,0 2-62 0,-2 0-1066 0,-3 1 489 16,-6-4 328-16</inkml:trace>
          <inkml:trace contextRef="#ctx0" brushRef="#br0" timeOffset="1924.9902">536 5241 195 0,'0'0'204'0,"0"0"-9"0,-2-8-2 16,2 5-7-16,0 3-10 0,0 0-17 0,-2-6-9 16,2 6-19-16,0 0 19 0,0 0 2 0,0 0 3 15,0 0-5-15,0 0 3 0,0 0-2 0,0 0 0 0,0 0-3 16,0 0 2-16,0 30-9 0,0-18 1 15,0 2-17-15,2-1-5 0,-2 0-6 0,0 2-11 16,0 0-13-16,0-2-4 0,0 0-7 0,1-1-6 16,-1 3-8-16,1-5 3 0,1 1-12 0,-2-3-11 0,3 1 4 15,-2-2-12-15,0 0 5 0,-1-7 2 0,2 9-2 16,-2-9 5-16,4 5-12 0,-4-5 3 16,0 0-8-16,0 0 5 0,10-2-3 0,-10 2-7 0,11-10-7 15,-4 2-3-15,-2 0 1 0,6-2 2 16,-3-2-7-16,0-2-3 0,0 1 2 0,0 4 1 15,-3-2-4-15,2 4 2 0,-2 0-1 0,0 0 4 16,-1 0-4-16,0 3-1 0,-4 4-3 0,7-6 1 16,-7 6 9-16,0 0 13 0,5-3-2 0,-5 3 9 15,0 0 5-15,0 0 5 0,10 9 5 0,-10-9 3 16,5 12 0-16,-2-4-2 0,0 1-3 0,-1 1-3 16,1-1-2-16,1 3-3 0,-1-1-4 0,-1-1-1 15,2 1-4-15,2-3-4 0,-4 1 0 0,2 1-10 16,0-1-47-16,0 0-55 0,0-1-61 0,2-1-49 15,-1 2-55-15,0-2-85 0,2 1-81 0,-3-3-963 16,0 0 460-16,-4-5 306 0</inkml:trace>
          <inkml:trace contextRef="#ctx0" brushRef="#br0" timeOffset="35030.2765">-68 5903 162 0,'0'0'238'0,"0"0"-15"0,-5 6-11 16,5-6-18-16,0 0-4 0,0 0-14 0,0 0 2 16,0 0-11-16,-5 4 4 0,5-4-5 0,0 0-2 15,0 0-3-15,0 0-6 0,-7 5-8 0,7-5 19 16,0 0-11-16,0 0-7 0,0 0 14 0,0 0-14 0,0 0 3 15,0 0-7-15,11 9-11 0,-11-9 4 16,0 0-10-16,0 0-6 0,0 0-5 0,4 6-6 16,-4-6-5-16,9 2-10 0,-9-2-5 0,11 2-7 15,-11-2-9-15,16 2-6 0,-4-3-8 0,-4 1-7 0,2 0-5 16,1 0-4-16,-3 0-11 0,-8 0-17 0,20-3-23 16,-10 2-28-16,-2 1-30 0,-8 0-33 0,13-1-21 15,-4-2-25-15,-9 3-27 0,11-1-43 16,-11 1-42-16,8 0-43 0,-5 1-78 0,-3-1-793 0,0 0 390 15,0 0 260-15</inkml:trace>
          <inkml:trace contextRef="#ctx0" brushRef="#br0" timeOffset="34682.3088">50 5492 97 0,'0'-12'147'0,"0"12"4"0,-3-8-1 0,3 8 0 16,-4-5-3-16,4 5 4 0,0 0-2 0,-4-10 2 0,4 10-3 16,0 0 3-16,-4-8-5 0,4 8-2 15,0 0-8-15,-4-6-2 0,4 6-4 0,0 0-7 0,0 0-8 16,0 0 0-16,-4-9-12 0,4 9-4 15,0 0-13-15,0 0 2 0,0 0 4 0,0 0 9 16,0 0 18-16,0 0 1 0,0 0 18 0,0 0 1 0,0 0 9 16,-6 25-3-16,3-15 1 0,3 0-4 15,-3 3-5-15,1 5-4 0,-1-4-11 0,3 6-8 16,-2-2-11-16,-3 0-7 0,4-2-10 0,-1-1-7 16,0-3-8-16,0 0-9 0,4 0-3 0,-1-3-6 15,0 3-6-15,1-3-9 0,0 1-17 0,-3 0-28 16,5 0-46-16,-3-1-29 0,-1-9-34 15,2 12-40-15,-1-7-27 0,-1-5-38 0,0 8-48 0,0-8-45 16,0 0-45-16,3 9-895 0,-3-9 418 0,0 0 278 16</inkml:trace>
          <inkml:trace contextRef="#ctx0" brushRef="#br0" timeOffset="-6503.2773">-1938 5677 69 0,'0'0'82'0,"0"0"-2"16,0-10 3-16,0 10-6 0,0 0 1 15,0 0-12-15,0 0-3 0,0 0 10 0,-1-10-10 16,1 10-3-16,0 0 0 0,0 0 1 0,0 0-18 16,0 0-4-16,0 0 12 0,0 0-12 0,0 0 0 15,0 0 7-15,0 0-1 0,0 0-4 0,0 0 6 16,0 0-4-16,0 0 4 0,0 0-3 0,0 0 6 16,0 0 5-16,0 0-4 0,0 0 10 0,0 0-9 15,0 0-3-15,0 0-4 0,0 0-2 0,0 0-1 16,0 0 1-16,0 0 11 0,0 0 10 0,-5 35 13 15,2-18 1-15,0 2-5 0,1 1 2 0,-6 17-5 16,1 0-7-16,-1 0-5 0,1 2-2 0,-1 1-2 16,1 0 0-16,1-2-4 0,-4 4-2 0,2-1-5 15,0-5-1-15,2-4-6 0,-1-6-2 0,4-4-3 16,1-7 0-16,-1-1-8 0,0-2 5 0,2-3 7 16,1-1-4-16,0-8 10 0,-1 12 1 0,1-12 12 15,-2 9 15-15,2-9 0 0,0 0 1 0,0 0-15 16,0 0-9-16,0 0 0 0,0 0-6 0,6-26-2 15,-6 12-6-15,1-8-12 0,-1 1-3 0,0-19-18 16,0 1-3-16,1-1-1 0,2 3-2 0,-2 5 3 16,1 7 3-16,-1 2-8 0,2-1 8 0,-2 4-8 15,2 2 9-15,-5 3-5 0,2 3 2 0,2 3-4 16,-1 1-2-16,-1 8-5 0,0-10 1 0,0 10 12 16,0-13-4-16,0 13 0 0,1-8 2 0,-1 8-5 15,0 0 3-15,2-10-2 0,-2 10 10 0,0 0-9 16,1-8 2-16,-1 8-1 0,0 0-4 0,0 0 9 15,3-10-7-15,-3 10 12 0,0 0-5 0,0 0 1 16,1-8 0-16,-1 8-3 0,0 0 2 0,0 0-2 16,3-8-1-16,-3 8 0 0,0 0-1 0,0 0 4 15,0 0-3-15,0 0-2 0,0 0-3 0,2-6 9 16,-2 6 4-16,0 0-7 0,0 0 0 0,0 0 1 16,0 0-2-16,0 0 5 0,0 0-3 0,0 0-2 15,0 0 5-15,0 0-4 0,0 0-3 0,0 0-4 16,0 0 10-16,0 0-5 0,0 0-10 0,0 0 17 15,2-10-4-15,-2 10 0 0,0 0 4 0,0 0-1 16,0 0 0-16,0 0-3 0,0 0-2 0,0 0 4 16,0 0 2-16,0 0 0 0,2-8-2 0,-2 8-3 15,0 0-1-15,0 0-2 0,0 0 3 0,0 0-2 16,0 0 7-16,6-6-6 0,-6 6-1 0,0 0 5 16,0 0-2-16,0 0-5 0,2-7 4 0,-2 7 0 15,0 0 0-15,0 0-3 0,4-7 6 0,-4 7-6 16,4-5 10-16,-4 5 1 0,0 0 0 0,4-9-2 15,-4 9 0-15,3-7-1 0,-3 7 0 0,3-7-2 16,-3 7-2-16,4-7 2 0,-4 7-1 0,4-8-2 16,-4 8 1-16,4-8 1 0,-4 8-7 0,0 0 0 15,4-8 14-15,-4 8-7 0,5-7 5 0,-5 7-4 16,3-5 0-16,-3 5-5 0,0 0 6 0,5-10 0 16,-5 10-4-16,0 0-12 0,4-4 11 0,-4 4 0 15,0 0 0-15,0 0-1 0,4-5 1 0,-4 5 1 16,0 0 7-16,0 0-12 0,0 0-3 0,0 0 18 15,0 0-1-15,11 9 10 0,-11-9-3 0,5 7-12 16,-1 1 10-16,-1 0-11 0,1 1 11 0,0 1 1 16,3 3 3-16,-2-1-13 0,3 1 4 0,-3 0 2 15,2 1-4-15,0 0 3 0,-2-2 1 16,-1-1-9-16,4 4 1 0,-3-3 6 0,-1-1 6 0,0-3-5 16,0 0 2-16,1-1-7 0,-1 2 2 0,-2-3-5 15,-2-6 8-15,7 10 2 0,-4-4 8 0,-3-6-1 16,4 6 18-16,-4-6 1 0,4 6-5 15,-4-6 10-15,0 0-12 0,10 0 17 0,-10 0-15 0,11-6 8 16,-4 1-9-16,-7 5-12 0,12-15 18 16,-2 3-10-16,-2 2-2 0,4-2 6 0,3-16-23 15,-3 17 11-15,-1-2-6 0,-4-2-5 0,-1 5 7 16,0 0-17-16,-1 2 9 0,0 3 1 0,-5 5-2 16,8-13 3-16,-4 7 0 0,-4 6-16 0,8-12 17 15,-8 12 1-15,6-6-4 0,-6 6-12 0,0 0 2 16,6-8-7-16,-6 8 3 0,0 0 11 0,6-8-2 15,-6 8 3-15,0 0-4 0,0 0-1 0,5-7 5 16,-5 7-11-16,0 0 15 0,0 0 17 0,5-9-33 16,-5 9 4-16,0 0 3 0,0 0-3 0,0 0 3 15,0 0 5-15,0 0-3 0,7-5-2 0,-7 5-6 16,0 0 8-16,0 0-4 0,0 0 6 0,0 0 7 16,0 0-2-16,0 0-19 0,0 0 11 0,5-8-4 0,-5 8-2 15,0 0 15-15,0 0-7 0,0 0-4 16,0 0 11-16,0 0-2 0,0 0-9 0,0 0-8 15,0 0 18-15,0 0-14 0,0 0 1 0,0 0 0 0,0 0 17 16,0 0-24-16,0 0 8 0,0 0 3 16,0 0-3-16,0 0-9 0,0 0 9 0,0 0-11 15,0 0 18-15,0 0-11 0,0 0-5 0,0 0 16 16,0 0-11-16,0 0-11 0,0 0 5 0,0 0 14 16,0 0 0-16,-5 41-7 0,4-23 14 0,-2 0-24 15,0 3 19-15,1 3-13 0,2 0 10 0,-3 14 1 16,0 0 8-16,1 2-9 0,-1-3 9 0,0 1 5 0,-1 1-14 15,3-6 1-15,-3-9-3 0,1 0-4 16,3-3 5-16,0 1 11 0,0-5-15 0,-1-1 12 16,1-4 1-16,0 0-14 0,-1-2 14 0,1 0-6 15,0-2 1-15,0-8-1 0,0 10-16 0,0-10-14 0,-2 11-15 16,2-11-18-16,2 5-38 0,-2-5-61 0,0 0-76 16,0 0-100-16,0 0-743 0,0 0 360 15,0 0 240-15</inkml:trace>
          <inkml:trace contextRef="#ctx0" brushRef="#br0" timeOffset="-5867.7114">-1418 5800 101 0,'6'-6'151'0,"-6"6"-14"0,0 0-23 0,8-5-2 16,-8 5-5-16,8-1 1 0,-6-1 9 0,-2 2 10 15,0 0-8-15,0 0-4 0,12 14 2 0,-10-5 2 16,2 0 2-16,1 7-5 0,-2 3-6 0,-2-6 2 16,-5 6-5-16,3 2-8 0,-3 0 0 15,2 1-7-15,1 0-7 0,0 2-3 0,-7 9-5 16,5-5-5-16,0-5-12 0,1-1-3 0,-1-4-3 15,2-2-9-15,-1-3 4 0,1-1 3 0,0-1-1 16,-1-2-3-16,2-2-1 0,0-7-3 0,0 12 11 16,0-12 3-16,0 0 12 0,0 9-12 0,0-9-12 15,0 0 3-15,0 0-11 0,0 0-6 0,0 0-6 16,0 0 7-16,15-28-5 0,-12 8-10 0,-3 0 1 16,2-4-6-16,2-13-4 0,-5 0-5 0,4 1 2 15,-1 0-1-15,0 4 3 0,4-1 2 0,0-2-4 16,-2 15-2-16,2-5 7 0,1 6-4 0,-2 3-4 15,-2 3-8-15,1 1 15 0,-3 3-6 0,2 1-2 16,-3 0 3-16,3 1-4 0,-3 7 0 0,4-9 3 16,-4 9-1-16,0 0-3 0,0 0 11 0,0 0-7 15,0 0 16-15,0 0-13 0,13 2 1 16,-13-2 0-16,0 0 15 0,8 18 9 0,-2-1-7 16,-2-4 8-16,2 7-6 0,0-1 8 0,4 12-8 15,-6-5-8-15,0-1-3 0,8 5 10 0,-9-4-13 16,1-2 8-16,0-5 1 0,-1 2-20 0,1 0 16 15,-2-1-4-15,2-2-9 0,3 2 8 0,-6-6 0 16,5 1-1-16,-1 1 0 0,-1-4 0 0,0 0-1 0,-1-4 1 16,-1 1-6-16,1-2-1 0,-3-7-13 15,1 10-29-15,-1-10-15 0,2 8 1 0,-1-5-19 16,-1-3-15-16,1 3-40 0,-1-3-41 0,0 0-22 16,0 0-26-16,0 0-10 0,0 0-25 0,-10-19-19 15,3 11-613-15,-2-4 295 0,1 0 194 0</inkml:trace>
          <inkml:trace contextRef="#ctx0" brushRef="#br0" timeOffset="-5688.0904">-1245 6127 1289 0,'-8'-11'-74'0,"-6"2"46"15,6 3 12-15,-1 3 29 0,2-1 22 16,-1 0 19-16,4 0 9 0,4 4 26 0,-14-8 8 16,8 4 11-16,2 1 5 0,0 2 4 0,4 1-3 0,-7-4-3 15,7 4-1-15,0 0 1 0,-8-7-6 0,8 7-4 16,0 0-8-16,-6-3-6 0,6 3-2 16,0 0-3-16,0 0-10 0,-3-9 6 0,3 9-11 15,0 0 4-15,0 0-2 0,0 0-15 0,0 0 0 16,13-11 8-16,-9 9-12 0,4 0-11 0,-1-2 3 0,3 0-9 15,3-4-5-15,-2 3-26 0,-1 0-50 0,1 2-71 16,0-1-58-16,6 0-63 0,-2-5-760 0,1 3 334 16,-4 2 222-16</inkml:trace>
          <inkml:trace contextRef="#ctx0" brushRef="#br0" timeOffset="-5043.7106">-850 5851 165 0,'0'0'235'0,"6"-6"-6"0,-6 6-15 0,6-7-14 16,0-1-15-16,-1 2-8 0,0-1-4 0,-1-1-15 15,0 4 1-15,-4 4-15 0,6-11-5 0,-4 7-8 16,-2 4-8-16,0 0-9 0,4-12-7 0,-4 12-3 15,2-8-22-15,-2 8 0 0,0 0 3 0,-7-8-19 16,7 8 0-16,-7-4-9 0,7 4-11 0,-10 0 2 16,10 0-12-16,-14 2 1 0,5-1-3 0,-7 4-9 15,4 1 2-15,-1-2-11 0,2 0 12 16,-1 5-12-16,1-4 4 0,2-1-7 0,1 3 0 16,1-2-4-16,-1 1-3 0,3 0 0 0,-1 1-1 0,0 0 13 15,2-1-9-15,1 2-3 0,3-8 5 16,-3 9 9-16,3-9-1 0,2 12-7 0,-2-12 1 15,4 8 6-15,-2-2-5 0,5-1 7 0,0-1-6 16,1 3 8-16,1-3-3 0,0 0 0 0,1-3-3 16,2 2 2-16,-3-2-6 0,1 2 6 0,0-1-4 15,-2-2 5-15,-8 0 0 0,14 2 4 0,-14-2-13 16,10 0-4-16,-10 0 12 0,8 0 0 0,-8 0 30 0,7 2 4 16,-7-2 7-16,0 0-2 0,5 4-9 0,-5-4-6 15,0 0-6-15,0 0-5 0,0 0-5 16,0 0-4-16,-13 16 6 0,6-9-15 0,-1-2-3 15,2 3 5-15,-6 3-10 0,1-2 13 0,-2 2-12 16,1 1 2-16,1 0 5 0,-4-2-7 0,3 4-4 0,3-1 4 16,-1 0-1-16,2 1-10 0,2-2 9 15,0-3 5-15,0 4 0 0,3-1 7 0,0 0-5 16,-1-1 3-16,4-1 4 0,0 0 4 0,0-1 1 16,3 2 5-16,0-3 6 0,-1 1 8 0,2-1 1 15,2 0-4-15,0 0 7 0,1-3 0 0,1 0 1 16,0 1 1-16,4-4-1 0,0 1-5 15,2-2-2-15,-2-1-7 0,1-1-2 0,6-2-13 0,-2-1-31 16,0 2-38-16,2-5-49 0,-2 2-43 0,2-1-62 16,0 0-59-16,-3-2-62 0,1-1-71 0,11-5-885 15,-12 5 427-15,-2 1 284 0</inkml:trace>
          <inkml:trace contextRef="#ctx0" brushRef="#br0" timeOffset="-4469.256">-413 6008 149 0,'0'0'262'0,"0"0"-20"0,0 0-24 15,0 11-18-15,0-11-8 0,0 0-9 0,0 0-18 16,7 7-10-16,-7-7-11 0,8 0-12 0,-8 0-17 16,10 0-9-16,-10 0-11 0,16-2-6 0,-7 1-13 15,3 0-6-15,-1-3-25 0,3 0-41 0,1 1-66 16,0 2-63-16,-2-2-93 0,-13 3-529 0,17-3 249 15,-10 1 166-15</inkml:trace>
          <inkml:trace contextRef="#ctx0" brushRef="#br0" timeOffset="-4685.5188">-383 5845 117 0,'0'0'224'0,"0"0"-13"15,0 0-10-15,-10-1-15 0,10 1-10 0,0 0-10 0,0 0-10 16,0 0-6-16,0 0-9 0,0 0-9 0,0 0-8 16,0 0-5-16,0 0-5 0,0 0-13 0,0 0 1 15,0 0-2-15,0 0-11 0,0 0-8 16,0 0-3-16,31-3-8 0,-31 3-12 0,14-4-5 15,-8 4 0-15,-6 0-11 0,16 0-22 0,-9-1-46 0,-7 1-64 16,0 0-56-16,15 0-86 0,-10-2-626 16,-5 2 286-16,0 0 192 0</inkml:trace>
          <inkml:trace contextRef="#ctx0" brushRef="#br0" timeOffset="35611.0602">-50 6109 17 0,'0'0'258'0,"0"0"-3"15,-6 3-7-15,6-3-10 0,0 0-8 0,0 0-7 16,-5 5-1-16,5-5-12 0,0 0-13 0,0 0 8 16,0 0-13-16,-4 8-10 0,4-8-10 0,0 0 15 15,-3 8 0-15,3-8-7 0,-1 11-1 0,-2-2-2 16,2 1 1-16,-3 0-3 0,1 4-4 0,2 3-2 15,0 3-6-15,-1 0-11 0,1 2-6 0,-3 1-10 16,0-2-6-16,4 3-12 0,0-3-7 0,3 2-11 16,-7-3-8-16,0 0-10 0,4-3 0 0,-2-3-9 15,0-4-14-15,0 2-1 0,0-3-5 0,3 1-3 16,-4-1-2-16,2-1-5 0,1-8-1 0,1 11-1 16,-1-11 8-16,-1 8-5 0,1-8-14 0,0 0 0 15,0 0 3-15,0 0-8 0,0 0 4 0,0 0-10 16,0 0 4-16,19-23-9 0,-15 11-4 0,4-4 3 15,6-8-7-15,-3 6-1 0,0 0 1 0,-5 4-2 16,2-1 0-16,0 2 3 0,-1 1-5 0,-2 2 0 16,-1 3 1-16,0 1-1 0,0 0-1 0,2-1 12 15,-3 0 0-15,-3 7-2 0,8-9-5 0,-8 9 11 16,6-5-5-16,-6 5 3 0,0 0 8 0,6-6-1 16,-6 6-4-16,6-2 6 0,-6 2 14 0,0 0 2 15,0 0 9-15,0 0-2 0,0 0-3 0,16 12 5 16,-12-3 8-16,0 0-12 0,-2-2 9 0,2 2 1 15,-2 0-13-15,1 2-1 0,-2 1 0 0,-1 0-15 16,2 1 2-16,-2 1-7 0,1-2 0 0,-1 0-14 16,1 0-14-16,-1-2-40 0,0 1-38 0,0 1-37 15,3-3-53-15,-2 0-59 0,3 1-42 0,-2-2-35 16,-1-2-60-16,-1-6-60 0,4 11-83 0,-4-11-1120 16,3 8 546-16,-3-8 362 0</inkml:trace>
        </inkml:traceGroup>
        <inkml:traceGroup>
          <inkml:annotationXML>
            <emma:emma xmlns:emma="http://www.w3.org/2003/04/emma" version="1.0">
              <emma:interpretation id="{062AF1BE-E59F-4364-A7C6-FC6F8BAC5AF7}" emma:medium="tactile" emma:mode="ink">
                <msink:context xmlns:msink="http://schemas.microsoft.com/ink/2010/main" type="inkWord" rotatedBoundingBox="11827,10999 12966,10985 12981,12165 11841,1217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80.4942">1480 5480 23 0,'0'-11'126'0,"0"0"6"0,3-1-7 0,-3 1 0 16,1 1-1-16,1-1 1 0,-2-1-1 0,1 1-4 16,0-1 1-16,-1 3-1 0,0 1-2 0,0 1 0 15,2 1-2-15,-2 6-1 0,-2-11 0 0,2 6 1 16,0 5-2-16,0 0 2 0,2-12-3 0,-2 12-5 15,0 0-10-15,0 0-7 0,0 0-2 0,0 0-5 16,0 0 15-16,0 0 1 0,0 0-8 0,0 0 10 16,0 0-1-16,0 0 5 0,0 38 10 0,1-23 15 15,0 5-11-15,1 0-3 0,-2 4-6 0,2 12 2 16,0 4-1-16,-5-11-4 0,4 10 2 0,-1 2-11 16,-1 1-10-16,-2-3-6 0,5 2-4 0,-4-1-9 15,1 0-10-15,0-2 1 0,-1 1-8 0,4-2-4 16,-2-6-2-16,2-3-5 0,-2-4-4 0,2 1-5 15,-1 0 1-15,-1 1-4 0,1-5-6 0,-1 0-38 16,2-4-60-16,-2-2-36 0,2-4-51 0,-2 1-45 16,2-3-60-16,0-1-46 0,1-3-85 0,-3-5-858 15,0 0 417-15,7 3 280 0</inkml:trace>
          <inkml:trace contextRef="#ctx0" brushRef="#br0" timeOffset="5263.9133">1730 5684 200 0,'3'-9'220'0,"-3"1"-8"0,0 8-13 0,3-12-15 15,-3 12-11-15,1-11-9 0,-1 11-6 0,3-9-7 0,-3 9-18 16,0 0-1-16,0 0 0 0,0 0-4 0,0 0 2 16,0 0-15-16,0 0-1 0,0 0 13 0,0 28-19 15,1-19 4-15,-2 3 2 0,2 1-13 16,0-1-8-16,-1 1-16 0,2 7 7 0,0-1-15 16,1 0-4-16,1-1-8 0,-1-3 2 0,1-3-3 15,1 5 16-15,-1-4-20 0,0-3 18 0,0-2 3 16,1-2 1-16,1 0 8 0,-1-1-3 0,2-2 0 15,-7-3-15-15,12 0 0 0,-12 0-10 0,14-4 3 16,-2-6-8-16,-4 2-7 0,6-1-1 0,-3-2-4 16,-2-2 1-16,2 1-9 0,-3 0 0 0,-2 0-6 15,-2 2-8-15,2-5 0 0,-2 2-1 0,-2 5 6 16,2-2-9-16,-2 4-7 0,0-1 2 0,-2 7-4 16,2-11-2-16,-2 11-8 0,0 0 3 0,0-9 0 15,0 9 4-15,0 0 5 0,0 0-7 0,0 0 2 16,0 0 3-16,0 0-10 0,0 0 4 0,0 0 2 15,0 0 1-15,2 33 0 0,-2-19 3 0,3 4-6 16,1 2 5-16,0 2 8 0,-3 2 7 0,6 11 9 16,-2 3 2-16,5-4 4 0,-2 2-7 0,-4 0 2 15,2-1 3-15,0 2 0 0,-2 1-2 0,0 2 2 16,-3-8-1-16,1-7-2 0,-1 1-3 0,-1-2 3 16,-1 0-5-16,-1 0 3 0,1-4 2 0,-2 1 6 15,0-1 8-15,1-2-2 0,-1-3-1 0,0-3 5 0,-2-1-6 16,1-1 2-16,0 0 0 0,-1-1-2 0,-1-1 0 15,-2-3-5-15,3-1 2 0,-3 0-3 16,3-3-5-16,-3-1-1 0,-2-1-3 0,2-3-2 16,-1 0-4-16,-2-5-3 0,1 0-3 0,-1-3-2 0,1 1-1 15,2-2-3-15,2-2-1 0,2 2-4 0,1-1-5 16,0 2-12-16,3-1-17 0,-1 1-26 0,2 0-37 16,1-1-41-16,3-7-26 0,-2 3-29 15,2-1-49-15,0 2-66 0,3 2-71 0,-1-5-1028 0,0 6 471 16,-2-3 312-16</inkml:trace>
          <inkml:trace contextRef="#ctx0" brushRef="#br0" timeOffset="5563.5045">2112 6075 119 0,'0'0'314'0,"0"0"-1"0,0 0-12 0,11 0-24 15,-11 0-11-15,0 0-21 0,0 0-24 0,8 1-33 16,-8-1-16-16,0 0-2 0,3 8-8 0,-3-8-15 16,1 8 2-16,-1-8-13 0,2 9-3 0,-1-2-6 15,-1-7-2-15,3 16 3 0,-1-5-14 0,0-1-3 16,-1 1-10-16,3 1 4 0,-1-1-2 0,-2 1-5 16,7 2-8-16,-3-3-8 0,1-1 1 0,-1-2-7 15,0 0-6-15,2 0-8 0,0-1-1 0,-1 0-7 16,4-3-4-16,-4-2-6 0,2 0-10 0,-8-2-30 15,19 0-47-15,-19 0-33 0,19-6-44 0,-11 1-66 16,7-3-71-16,-5 0-65 0,-2-1-63 0,-2-1-831 16,-4 0 406-16,-2 1 270 0</inkml:trace>
          <inkml:trace contextRef="#ctx0" brushRef="#br0" timeOffset="5761.9526">2178 5913 1 0,'0'0'317'0,"-7"-6"-2"0,7 6 1 0,0 0-3 0,-6-9-6 16,6 9-26-16,0 0-15 0,-7-9-22 0,7 9-21 15,0 0-16-15,-3-11-24 0,3 11-24 0,0 0-9 16,0 0-30-16,-1-15-11 0,1 15-16 0,0 0-39 16,0-6-38-16,0 6-51 0,0 0-70 0,0 0-58 15,0-12-90-15,0 12-787 0,0 0 346 0,0 0 232 16</inkml:trace>
          <inkml:trace contextRef="#ctx0" brushRef="#br0" timeOffset="6159.3019">2435 5943 249 0,'0'0'287'0,"2"-9"-3"0,-2 9-5 16,3-8 1-16,-3 8-13 0,7-9-8 0,-3 2 8 16,-2 0-4-16,-2 7-11 0,8-9-8 0,-4 4-8 15,0 1-1-15,4 0-10 0,-2-3-15 0,-2 3-19 0,2 0-16 16,4 1-16-16,-4-1-14 0,2 2-15 16,0-4-14-16,-1 1-11 0,0 3-9 0,2-2-13 15,1-2-11-15,-2 4-44 0,1-1-70 0,-1 0-58 16,0-1-48-16,1 2-82 0,-2 0-86 0,1 2-1119 0,-8 0 479 15,9-4 318-15</inkml:trace>
        </inkml:traceGroup>
        <inkml:traceGroup>
          <inkml:annotationXML>
            <emma:emma xmlns:emma="http://www.w3.org/2003/04/emma" version="1.0">
              <emma:interpretation id="{B2E22EA2-1814-4596-A14E-8404394BE290}" emma:medium="tactile" emma:mode="ink">
                <msink:context xmlns:msink="http://schemas.microsoft.com/ink/2010/main" type="inkWord" rotatedBoundingBox="13346,10956 14021,10948 14035,12148 13360,12156">
                  <msink:destinationLink direction="with" ref="{F429C8CB-F5D5-4450-BBBF-9EEA1463AC7E}"/>
                  <msink:destinationLink direction="with" ref="{4ADC1C85-C02D-4356-AF8F-EB10DBE270D9}"/>
                  <msink:destinationLink direction="with" ref="{8CF65E73-74DC-426F-87C4-CD27D70B6B44}"/>
                </msink:context>
              </emma:interpretation>
            </emma:emma>
          </inkml:annotationXML>
          <inkml:trace contextRef="#ctx0" brushRef="#br0" timeOffset="7029.7624">3016 5753 127 0,'0'-9'261'0,"0"9"-9"0,0 0-11 15,0 0-15-15,0 0-20 0,-3-12-19 0,3 12-22 16,0 0-16-16,0 0-15 0,-4-7-4 0,4 7-11 16,0 0-2-16,0 0-9 0,0 0-4 15,0 0 1-15,-5 27-2 0,5-27-10 0,-1 9 3 0,1-9-13 16,0 16 3-16,1-5-16 0,2-1 14 0,-2 0-12 16,-1-2 10-16,3 2-16 0,-1-3 6 0,2-2 3 15,0 2 2-15,0-1 7 0,3-2-14 0,0 0 8 16,-1 0-2-16,1-2-6 0,1-1-5 15,-8-1-7-15,19-7-3 0,-4 3-2 0,-2-6-14 0,0 1 6 16,-1-2-9-16,0 0-1 0,2-1-14 16,-2 2 3-16,-3-2 8 0,0-3-8 0,0 0-6 0,-3 1 0 15,1 3-4-15,-3-1 1 0,-1 3 6 0,-1 0-17 16,1 1 4-16,0 0 2 0,-3 8 3 0,0-12-6 16,0 12-7-16,0-10 12 0,0 10-5 15,0 0 1-15,0 0-15 0,0 0 8 0,0 0-2 16,0 0-1-16,0 0-3 0,0 0 6 0,0 0 1 15,-8 23 4-15,6-10 0 0,4-1 7 0,-2 8-9 16,1 3 13-16,0-2-5 0,3 16 11 0,0 2-5 16,2-2-11-16,-1-2 10 0,0 3-2 0,1 3 4 15,-1-2-4-15,2 0-2 0,-2 2 3 0,-1-3 4 0,0-2-10 16,1-2 11-16,2-1 13 0,-4-5 5 16,-2-4 7-16,-1-4 2 0,0-4 3 0,0-3-5 15,0-3 2-15,-1 4-2 0,-1-2 1 0,1-2-2 16,-2 2 0-16,1-2 2 0,-2-2-2 0,2 0-2 0,-3-2-8 15,1 2 3-15,-1-1-5 0,-1-2-3 16,-2-1 0-16,-1 0-3 0,0-3 0 0,-1-1-2 16,-2-1-2-16,-4-1-3 0,-1-4-5 0,1 0-1 15,-2-2 1-15,4 0-2 0,-2 0-4 0,1-2-3 16,0 1-1-16,3-2-5 0,1 1-3 0,2-1-8 16,1 2-11-16,0-5-11 0,3 4-11 0,1 1-19 15,1-1-34-15,2 1-27 0,-1-3-33 0,2 1-49 16,-1-1-69-16,1 2-96 0,1-4-1143 0,-1 2 504 15,2-2 338-15</inkml:trace>
          <inkml:trace contextRef="#ctx0" brushRef="#br0" timeOffset="7499.309">3045 5575 130 0,'0'0'253'0,"-2"-5"-8"0,2 5-16 16,0 0 5-16,-2-10-1 0,2 10-4 0,0 0-10 15,0 0-3-15,-2-9 3 0,2 9-3 0,0 0-8 16,0 0-11-16,0 0-6 0,0 0-2 0,-2-11-11 15,2 11-17-15,0 0-15 0,0 0-14 0,2-12-14 16,-2 12-9-16,2-9-13 0,-2 9-7 0,7-13-9 16,-3 3-12-16,4-3-4 0,2-1-12 0,-1-4 2 15,-2 1-9-15,2 2-7 0,0-1-6 0,-1 0-1 16,0 0-1-16,0 2-2 0,0 2-5 0,-1-3-5 16,-2 6 3-16,1 1-1 0,-2-1 1 0,-2 3-9 15,2-2-4-15,-4 8 5 0,6-8-3 0,-6 8 1 16,2-6 7-16,-2 6-12 0,0 0 7 0,0 0-1 15,0 0 5-15,0 0-1 0,0 0-3 0,0 0-3 16,0 0-2-16,12 12 0 0,-8-3 0 0,-1-1-4 16,0-1-1-16,1 2 5 0,-1-1-7 0,1 0 10 15,-2 0-3-15,1 0-4 0,1 0 4 0,1 0 0 16,-1-2-38-16,0 1-36 0,-1 0-51 0,-3-7-44 16,8 12-54-16,-5-7-70 0,-1 0-58 0,-2-5-952 15,4 8 431-15,-4-8 288 0</inkml:trace>
          <inkml:trace contextRef="#ctx0" brushRef="#br0" timeOffset="8011.5658">3606 5469 101 0,'0'0'283'0,"-2"-8"-6"0,0 2-11 0,2 6 1 0,0 0-12 15,-3-10-15-15,3 10-6 0,0 0 1 16,-3-8-17-16,3 8-10 0,0 0-11 0,0 0-18 16,-4-7-14-16,4 7-16 0,0 0-15 0,0 0-15 15,0 0-11-15,0 0-18 0,0 0 21 0,0 0 16 16,0 0-1-16,0 0 15 0,0 0 2 0,3 27 0 0,-2-15 1 15,1 1 2-15,-2 1-8 0,0 9-8 16,-3 0-7-16,8 11-11 0,1 2-11 0,-6 1-8 16,1 5-9-16,0-1-4 0,7-4-7 0,-1 3-7 15,-7-8-5-15,3 5-7 0,2 0 1 0,0 1-11 16,-1-4-7-16,4-1-15 0,-8-3-35 0,6 2-41 16,-1-7-51-16,-1-3-54 0,1-2-45 0,1-1-58 15,-2-2-75-15,1 1-87 0,-5-4-1083 0,1-1 501 16,-1-1 336-16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9:52.6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765B7B-E6BE-471D-A014-0E0A4F506891}" emma:medium="tactile" emma:mode="ink">
          <msink:context xmlns:msink="http://schemas.microsoft.com/ink/2010/main" type="inkDrawing" rotatedBoundingBox="18458,9769 18458,9789 18443,9789 18443,9769" shapeName="Other">
            <msink:destinationLink direction="with" ref="{21A96654-3BE1-4425-9D4F-8250FE1EC3BE}"/>
          </msink:context>
        </emma:interpretation>
      </emma:emma>
    </inkml:annotationXML>
    <inkml:trace contextRef="#ctx0" brushRef="#br0">0 0 15 0,'0'0'22'0,"0"0"1"16,0 0-7-16,0 0 4 0,0 9-5 0,0-9-2 16,0 0-13-16,0 0-42 0,0 0 14 0,0 11 10 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32.2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FAC9F21-1E5A-401C-A837-343FFA8BEE12}" emma:medium="tactile" emma:mode="ink">
          <msink:context xmlns:msink="http://schemas.microsoft.com/ink/2010/main" type="inkDrawing" rotatedBoundingBox="2832,9325 6010,6128 8503,8606 5325,11803" semanticType="9" shapeName="Other">
            <msink:sourceLink direction="with" ref="{6DCC45F0-C370-4598-B1B1-41700B159631}"/>
          </msink:context>
        </emma:interpretation>
      </emma:emma>
    </inkml:annotationXML>
    <inkml:trace contextRef="#ctx0" brushRef="#br0">805 775 10 0,'-11'12'44'0,"1"0"-2"16,-4 1-18-16,-4 11 15 0,0 0-10 0,-1-4 4 15,1 1 0-15,3-2 1 0,3-2-1 0,0-2 6 16,1-2-7-16,-7 12-3 0,2 2-6 0,-1-3 7 15,-3 1-8-15,0-1 6 0,4 3-10 0,-1-2 4 16,2 0 7-16,-1-1-13 0,3 0 9 16,-6 1-8-16,4-1 14 0,-1 2-11 0,3-8 4 15,-2 9 0-15,2-2-16 0,2-4 8 0,-5 3 9 16,2 2-8-16,-1-3 0 0,1 3-6 0,2 3 3 16,4-5 10-16,2-1-2 0,-2-5-6 0,-6 13 3 15,2-5 1-15,2-2-10 0,-4 2 5 0,-2 1-2 16,3 3 3-16,1-4-7 0,2 0 12 0,-3 1-11 15,2 1 5-15,-2 0 4 0,0 0 6 0,3 4-2 16,1-1-1-16,-3-1-4 0,3-4-1 0,-5 4-1 16,5 2-8-16,-2-1 14 0,3 1-4 0,-3-2-7 15,3 1 5-15,4-3-1 0,2-2 1 0,-6 8 5 16,4-9-14-16,1 0-4 0,0-2 7 0,2-1-9 16,-2 0 6-16,1-1 4 0,0 1-2 15,2 2 2-15,0 0 0 0,-1-4 5 0,1 3-9 16,-1-1 2-16,1 0 1 0,0 0-7 0,1 1 5 15,2-4 7-15,1 3-4 0,-2-1 0 0,1 3-1 0,4 10-3 16,-5 4 1-16,2-11 0 0,-2-5 3 0,2 1-5 16,-2 0 1-16,8 10 6 0,0 1-7 15,-8-6-5-15,2-5 8 0,9 5 3 0,-5 4-5 16,-2-8-3-16,7 2 2 0,-6-6 3 0,-2 3-6 0,2-4-2 16,-3-1-1-16,13 11 10 0,-8-7-7 0,-1-2 3 15,0-2-5-15,0 0 13 0,4 9-8 16,-1-4-3-16,1 2 8 0,-1-2-3 0,-6-2 0 0,7 7 4 15,-2-8-3-15,2 7 6 0,0-6-8 16,-3-5 7-16,8 8 1 0,-1 0 0 0,-4-6 1 0,3 6-1 16,-1-4 6-16,-1-4-1 0,-1-1 3 0,5 9-7 15,5-2-2-15,-8-3 8 0,4 1-4 16,3 1 2-16,1-2-9 0,-2 0 5 0,-2-6-3 16,-3 0 2-16,8 4-2 0,-6-1 0 0,5 4-5 15,0-4 5-15,-3-2-5 0,5 3-1 0,-5-7 5 0,-2 1 0 16,8 5-2-16,-4-4-2 0,-3-1 3 0,8 2-1 15,-4-5-4-15,-4 0 4 0,7 5-7 0,-3-6 6 16,6 4-2-16,-7-2 3 0,-1-1 2 16,-3-3-2-16,2 0 2 0,11 3-4 0,-8-1 1 0,1 0-1 15,-3-3-1-15,-1 0 1 0,1 0-1 0,1-2 1 16,1 1 0-16,12 4-6 0,-6-3 4 0,-2 0 1 16,-5-3-1-16,2 2 0 0,-2-2 1 0,2 2-1 15,0-1 2-15,-2 1 2 0,3-2-4 0,12 5 0 16,-8-5 3-16,-5-1-3 0,0 1 1 0,0 1 2 15,-1-4 3-15,1 1-2 0,13-3-1 0,-8 3 2 16,6-3-1-16,-8 0 1 0,6-4 1 0,-5 2 2 16,-3 1 0-16,8-6-1 0,-1 3 2 0,-6 2-4 15,-2-2-1-15,7 0-1 0,-1-2 1 0,-6 1-1 16,-5 0 0-16,13 1 1 0,-4-5-1 0,-4 3-2 16,5-3 3-16,0 0-3 0,1 1-2 15,-8 1 1-15,0 2-1 0,5-5 3 0,0 2-3 0,0-2-1 16,1 2-1-16,3-3 0 0,-4 3 4 15,0-4-3-15,-6 3-2 0,4-2 4 0,4-1-5 16,0-1 2-16,-5 0-1 0,-2-2 3 0,4 2-3 0,-2 0 1 16,-7 1 0-16,8-2 1 0,-8 2-1 15,7-3 3-15,-3-1 0 0,-5 4-2 0,5-10 1 16,-1 13 0-16,2-10 2 0,2 8-3 0,-1-4 4 16,-4 4-4-16,2-3-2 0,3-1 1 0,-3-4 1 0,0 3 1 15,2 1-2-15,0 0 0 0,-5 4 0 16,6-2 0-16,-4 0-2 0,-2 2 1 0,4-6 3 15,-3 0-4-15,-2 5 0 0,-3 0 4 0,7-10-2 16,-1 5-3-16,-2-3-1 0,2 4 7 0,-4 0-5 16,2-4 2-16,0 2 2 0,-1-4-4 0,-2 8 0 15,5-10 0-15,-5 4 0 0,1 0-1 0,-2-3 5 16,-1 9-7-16,-1-1 4 0,5-5-1 0,-3 6-1 16,-2 0-1-16,0 2 2 0,4-8 1 0,2 1 0 15,-4 3 0-15,5-4-1 0,-5 5 1 0,2-5 0 16,1-1-2-16,-4 6-2 0,4-7 2 0,-3 3 1 15,1 3 0-15,-5 1-3 0,0 2 1 0,6-9 0 16,1 2 0-16,-1-2 5 0,-1-3-3 0,4 4-1 16,-9 1-1-16,5-4 2 0,2 1 0 0,-3-2-1 15,-1-1 2-15,1 3-2 0,-1 6 1 0,3-13-1 16,1 6 1-16,-3-2 0 0,1 1 2 0,1-2-3 16,-2 3-5-16,3-1 8 0,-3 0-1 0,3-2-1 15,-2 2-1-15,-5 7 4 0,2-5 0 0,2 1-3 16,-1-3 2-16,-4 6 3 0,-1 3-7 0,-2 3 2 15,1-3 3-15,-1-13 0 0,0 10-4 0,-5 1-1 16,11-7 4-16,-12 3-2 0,6 2 4 0,-4 2-5 16,1 0 1-16,-1-1 1 0,6-12-2 0,-7 6 0 15,-3 5-2-15,4 2 1 0,-1 1 1 0,2-1 4 16,-5 0-4-16,2 1 0 0,-2-2 0 0,2 3 1 16,-1-2-2-16,0 1 1 0,0-1 5 15,-2 1-5-15,-4-8 3 0,0 6-3 0,6 2 2 16,-5 2 0-16,3-1-2 0,-7-9-1 0,5 5 1 0,-1 2-2 15,3 3-2-15,0 2 6 0,-7-13 3 16,7 9-6-16,-5 2 3 0,1 2-8 0,1 0 7 0,-5-10 0 16,-4 3 2-16,5 2 0 0,2 3 2 0,-2 3 0 15,-1 2 5-15,2-2-1 0,0 2-4 16,1-2-1-16,-10-8 7 0,3 2-9 0,4 2 3 16,-3 5 3-16,5 2-2 0,-1 0 0 0,-8-9 2 15,3 5-5-15,1 5 1 0,3-3 0 0,-6-4 3 0,2 4-7 16,4 3 1-16,0 0-5 0,-2 0 10 15,0 0-4-15,-5-5-2 0,1 1 1 0,2 4-1 16,3-1-1-16,-7-5 4 0,0 0-3 0,1 0-1 16,5 6 3-16,-1 0 1 0,-1 2-5 0,-4-8 1 15,-3 1 1-15,2 4 3 0,5 2-1 0,-2 1 0 16,-6-5 0-16,4 3-4 0,-3-3 2 0,2 3 0 16,2 2 0-16,3 0 0 0,-12-3 0 0,4-1 2 15,-4 2 0-15,7 0-4 0,1 2 1 0,4 2 7 16,-3 0-8-16,-7-4 2 0,4 2 3 0,-6-1-3 15,8 2 4-15,1-1-4 0,2 4 4 0,-2 2-2 16,1-3 1-16,-11-1-4 0,6 3 4 0,-6-3-3 16,1 0 4-16,8 3-3 0,-2 2-1 15,1 2 1-15,1-2 1 0,0 0-2 0,-3 1-2 0,0 2 5 16,-1 0-5-16,3-3 7 0,-2 4-7 0,-13 2 1 16,5-2 0-16,-2 5 2 0,4-4-2 0,3 1-1 15,1 0 1-15,1-1 4 0,-15 5-5 0,3 0 1 16,-2 1 1-16,2 0-2 0,-1-1 0 0,0 1 4 15,-4 2-7-15,1 0 0 0,6-2 3 16,-4 8-6-16,-2-2 5 0,0-2 1 0,-3 2 2 16,-34 13 0-16,26-7-4 0,11-4 6 0,4 2-1 0,4-2-5 15,-5 3 1-15,-33 13-1 0,20-10-3 0,9 0 1 16,5-5-1-16,4 0 1 0,-37 21-1 16,24-17 0-16,6 1 1 0,4-3-1 0,2 4 1 15,0-5 0-15,-3 2-1 0,-30 19-3 0,21-13 4 0,7 1-3 16,-23 13 1-16,15-8-5 0,11-12-2 15,7 2-7-15,-4 2-3 0,-20 27-9 0,15-15-10 16,10-6-17-16,3-2-11 0,1 4-31 0,-18 29-18 16,14-14-47-16,8-7-573 0,3-6 247 0,-4 0 166 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35.3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EB7F7BB-9073-4E17-9DC7-CFF08C7DCC4F}" emma:medium="tactile" emma:mode="ink">
          <msink:context xmlns:msink="http://schemas.microsoft.com/ink/2010/main" type="inkDrawing" rotatedBoundingBox="474,15342 14954,15013 14958,15185 478,15514" semanticType="underline" shapeName="Other"/>
        </emma:interpretation>
      </emma:emma>
    </inkml:annotationXML>
    <inkml:trace contextRef="#ctx0" brushRef="#br0">-12 273 146 0,'0'0'176'0,"0"0"-8"0,0 0-2 0,0 0-7 16,0 0-11-16,0 0-5 0,0 0-9 0,-7 0 0 16,7 0-3-16,0 0-4 0,0 0-1 0,0 0-9 15,-4-1 0-15,4 1-8 0,0 0-5 0,0 0 6 16,0 0-6-16,0 0 1 0,0 0-5 0,0 0-6 15,0 0-6-15,0 0 7 0,0 0-11 0,0 0 1 16,0 0-13-16,0 0 0 0,0 0-2 0,0 0-3 16,0 0-5-16,16 11 0 0,-16-11-3 0,0 0-6 15,7 2 10-15,-7-2-12 0,0 0-8 0,0 0 0 16,9 2 0-16,-9-2-1 0,0 0-13 0,11 1 10 16,-11-1 1-16,0 0-9 0,9 3-3 15,-9-3-7-15,8 1 0 0,-8-1 14 0,11 3-9 0,-11-3-1 16,10 1 11-16,-10-1-23 0,10 1 4 0,-10-1 2 15,14 0 6-15,-14 0-6 0,12 2-7 0,-2-2 10 16,-2 0-8-16,3 1-12 0,-2 0 2 16,-1-1 11-16,2 0-4 0,2 2 0 0,0-2-1 0,-1 0-11 15,-1 1 18-15,2-1-7 0,2 1-9 16,-2-1 16-16,-2 2-17 0,5-2 12 0,-2 2-11 16,1-2 13-16,-1 0-4 0,1 1-2 0,4 2-7 0,2 0 3 15,-1-2 7-15,-4-1-9 0,1 0-3 16,-3 0-9-16,3 0 24 0,-2 0-12 0,8 0-1 0,-4 0 0 15,2 0-7-15,4 0 7 0,-6 3 7 16,4-6-6-16,-2 4-11 0,-3-1 7 0,-3-1-3 16,7 1 7-16,-4 0 12 0,-1 0-11 0,-2-1 2 15,10 1-5-15,1 0-9 0,-3 1 10 0,-4-1 5 16,2 0 0-16,3-1 2 0,-1 1-15 0,-1 0 7 16,2 0 3-16,-2 0-10 0,0 0 16 0,-1 1-12 15,2-1 9-15,2 0-7 0,-3-1 1 0,2 1-8 16,-3 0 12-16,1 1-3 0,1-1-1 0,-3 0 0 15,3 0 2-15,1 1-4 0,-2 1 2 0,1-1 10 16,2-1-13-16,1-1 2 0,-2 2 10 0,1-1-16 0,-1-1 13 16,1 1-5-16,0-2 3 0,0 2-8 15,1-1 0-15,-1 1 4 0,2-1 3 0,-4-1-3 16,4 2-7-16,-2-2 0 0,0 2 11 0,0-2-5 16,-1 1 2-16,1-1 0 0,-1 0 4 0,1 4-4 0,-2-2-9 15,1 1 7-15,0-1-6 0,-2 0 3 0,2 1 5 16,0-1 7-16,-5-2-9 0,5 3-5 15,-2-1 16-15,2 1-6 0,-1-1-5 0,2-1-4 0,-4 0 6 16,-3 1 1-16,6 0 5 0,1 1-6 0,-4 0 9 16,-3-1-13-16,3 1 10 0,-4-1-4 0,6 0-3 15,-2 3 1-15,0-3-4 0,1 0 1 16,-2-1-1-16,1-1 1 0,-4 1-2 0,0 1 1 0,5 1 4 16,-3-1 1-16,1-2-9 0,-1 1 3 0,2 2 12 15,-1 0-9-15,-2 0-1 0,-2 1 3 0,-3-2-2 16,3 0 2-16,-2 0-5 0,2-2 3 0,0 2 12 15,3-1-12-15,1 2 8 0,-2-1-12 0,-3 0 0 16,1 0 15-16,-2 0-9 0,2 0-3 0,-1 0 5 16,1 0-2-16,8 0 0 0,-2 0 3 0,-2 0-13 15,1-1 7-15,-3 1-1 0,5 0 3 0,-1 0 1 16,-1-1-2-16,0 0 7 0,0-2-8 0,2 2-5 16,-1-1 7-16,-2 2-1 0,3-1 7 0,-3 0-8 15,1-1 0-15,0-2 1 0,0 4-6 0,-4-1-1 16,4 1 13-16,-2-4-8 0,3 3 13 0,-2-2-12 15,4 0 4-15,-3 2-1 0,1 1 7 0,-4 0-7 16,5-1-8-16,-1-1 4 0,3 1 7 0,-1 0-5 16,-6-1-10-16,6 4 18 0,1-4-6 0,-3 1 8 15,1 1-1-15,-7-1-9 0,5 1-7 0,2-2 10 16,-4 2 5-16,2-1-17 0,-2-2 6 0,3 3 4 0,0 0 6 16,0-1-7-16,-2 1 0 0,1 0 1 0,1 0-7 15,2-1 6-15,-3 1-2 0,2 0 12 16,-2 0-7-16,1 0 2 0,0 0-12 0,2 0 8 15,-1 0 4-15,0 0-4 0,1 0 0 0,0-2 0 0,-1 2 8 16,2 0-8-16,-1-1-4 0,0 1-3 0,0 0 7 16,-2 0-1-16,2 0 8 0,1 0-2 15,-3 0 0-15,1 0 5 0,2 0-8 0,-2 0-6 16,4 0 3-16,-2 0-9 0,-1 0 16 0,-1 1-2 16,2-3 1-16,-1 2-10 0,-3 1 1 0,7-1 14 15,-3 0-19-15,0-3 8 0,12-2 6 16,-3 10 0-16,0-6-7 0,-8 1-2 0,-1 0 8 0,16-1-11 15,-13 3 4-15,-4 0 2 0,1-2 1 0,12-3-1 16,-7 3-3-16,-2 0 10 0,-2 0-15 0,-1-3 8 16,15 2 1-16,-1-2-8 0,-2 1 9 0,2 0 10 15,0 1-13-15,-10-3 0 0,11 3 0 0,-7-1-8 16,4-2 20-16,-4 3-8 0,4-2 5 0,-5 2-7 16,7-2 7-16,0 1-7 0,-7-1 3 0,-5 2 4 15,0-1-3-15,13 1-10 0,1-2 1 0,-3-1 10 16,3 0-3-16,-9 4-1 0,6-1-5 0,3-2 1 15,-3 1 2-15,0-1 10 0,0-4-13 0,4 6-6 16,-4 0 7-16,-1-3 6 0,-9 5-12 0,1-1 2 16,13-1-3-16,-2-4 16 0,-2 2-9 0,5-5 2 15,-2 7-2-15,-1-9-1 0,2 9 12 0,-1 0-6 16,0 1-3-16,3-2 0 0,0-3-5 0,-4 2 10 16,2 1-5-16,-1-5 11 0,-4 3-13 0,4-1-3 15,1 1 12-15,-1 1-3 0,1 0-7 0,1 1 4 16,-2-4 1-16,1 5 10 0,0 0-14 0,1-3 5 15,-2 2-1-15,1 2 0 0,1-4-2 0,3 2 4 16,-3-1-2-16,-11 4 9 0,11-3-9 0,4-1-1 16,-5 6 1-16,1-2 11 0,2-8-14 0,0 6 2 15,-1-4-6-15,2-1-2 0,-2 8 8 16,2-6 3-16,-1 4-2 0,1 1 6 0,-1-1-10 0,0-4 11 16,1 5-10-16,-2-3 9 0,2 3-8 0,-2-4 0 15,3 1 0-15,-4-1 1 0,3 2-9 0,-3-4 11 16,2 5 5-16,2-2-14 0,-1 2 10 0,7 3-2 15,-7-3 8-15,-7 3-10 0,6-1-5 0,-1-3 7 16,0 0 8-16,-6-1-8 0,7 5 0 0,-2-4 0 16,-1-1 0-16,1 5 2 0,1-2-1 0,-1-9 0 15,2 8 10-15,1 4-12 0,-1-5 5 0,0 0 2 16,0-5-8-16,3 2 14 0,-2 6 0 0,2-6-3 16,-2 5 8-16,2-1-9 0,-3 1 4 0,-1-5-8 15,1 2 0-15,2 3 4 0,-1-4-4 0,-1 1-7 16,-1-5 10-16,-2 6-4 0,2-1-6 0,-5-2 8 15,7 3-9-15,3 1 6 0,-8 0 1 0,6 0-1 16,-4-4-2-16,1 5 10 0,5-1-11 0,-4 4 4 16,2-4 0-16,-5 0 8 0,1 0-7 0,2-1-3 15,-1-2 8-15,-1 3-3 0,-1 0-1 0,1-4 2 16,0 2-1-16,-2 0 6 0,3 4-8 0,-7-5 5 16,2 0-6-16,3 2-4 0,0-2-3 0,-4 6 2 15,4-4 5-15,0-1 5 0,-10 1-5 0,-2 0-7 16,7 3 4-16,3-3 0 0,-2 0 4 0,-7 1-4 15,-2-2 1-15,12 5 5 0,-9 0-11 0,8-5 4 16,-7 1 5-16,4 4-7 0,-8-1 3 0,-3 0 2 0,-3-4 0 16,15 9 0-16,-6-7-2 0,-5 1 2 15,-1-1 2-15,8-5-4 0,-4 2 2 0,-3 2 2 16,-4 1-4-16,3 1-1 0,0 1 9 0,0-1-3 16,1 0 0-16,12 1 1 0,0 3 3 0,-7-5-10 0,-7 0-3 15,0 1 2-15,0-1 9 0,1 0-7 0,1 0 4 16,-1 0 4-16,-1 0-5 0,11 6-5 0,2-2 1 15,-9-2-3-15,-2-3 0 0,-5 4 7 16,3-5 5-16,-2 5-8 0,3-4 1 0,-1 2 0 16,0 0 0-16,-3 2 0 0,5-6 0 0,-6 6 3 15,0-2-4-15,4 1 1 0,0-2-2 0,-1 1 5 16,10 6-4-16,-5-3 0 0,-2-6 0 0,-5 2 1 0,4 0-1 16,-3 0 2-16,-1 0 1 0,2 4-4 15,-2-2 7-15,1 0-6 0,-1 1 1 0,1-2 0 16,0 0 0-16,0 1 8 0,-1-1-11 0,0-4 2 15,-1 6 2-15,0 0 2 0,1 1 1 0,-4-4-1 0,4 0 5 16,1 1-2-16,-1-1-1 0,0 3 1 0,1-6-2 16,-2 3 2-16,3 1 3 0,-2-1-4 0,2 0 1 15,-3-5 4-15,3 2-1 0,-2 2-6 16,-1 0 7-16,3-1-4 0,-3 5-3 0,2-2 1 0,1 1 2 16,0-1-4-16,0-1 0 0,-2 1-1 0,0-1 3 15,-1 2 3-15,1-5-4 0,1 6-1 16,-2-5-3-16,3 5 6 0,-3-3-1 0,1 1-4 15,-3-1 1-15,3 0 1 0,3 0-3 0,-1 3 6 16,-6-3-1-16,5 0-5 0,0-3 1 0,-4 3 4 16,3 0-2-16,2-2 0 0,-6 3 1 0,5-1-2 15,-6 0-2-15,0 0-1 0,3 3 3 0,-1-1-1 0,2-4-2 16,-4 2 1-16,-2 0 1 0,7 0-2 0,-4 0 0 16,-1 0 4-16,-2 0-5 0,1 0-1 15,5 4 7-15,-3-6-2 0,-2 2-2 0,3 3 2 16,-2-2 2-16,-1-1-2 0,0 0-1 0,4 2 1 0,-3-1 1 15,0-2 4-15,-3 1-5 0,7 1 1 0,-4 0 3 16,4-5-2-16,-4 4 3 0,-1 0-2 0,4-1 1 16,-5 1-4-16,2 0 0 0,-1-1 1 0,0 1 3 15,-2 0 0-15,2 0-2 0,0 0 2 16,5 0 0-16,0-4 3 0,1 4-2 0,-4 0 3 16,-1 0-4-16,-1 0 1 0,4-2 1 0,-3 2 1 15,-1 0-2-15,-2 0-2 0,2 0-3 0,-1 0 3 0,-2 2 1 16,0-5-3-16,2 2 2 0,-2-2-2 0,-1 2-7 15,-3 1-13-15,2-2-17 0,-10 2-29 0,16 2-41 16,-9-4-31-16,-7 2-18 0,11 2-22 16,-11-2-40-16,9 4-54 0,-9-4-42 0,9 4-67 0,-9-4-855 15,4 5 412-15,-4-5 272 0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43.5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9D9B5DD-7ECF-4433-B497-D923E59CA60E}" emma:medium="tactile" emma:mode="ink">
          <msink:context xmlns:msink="http://schemas.microsoft.com/ink/2010/main" type="writingRegion" rotatedBoundingBox="24811,15248 25099,16994 20727,17716 20438,15970"/>
        </emma:interpretation>
      </emma:emma>
    </inkml:annotationXML>
    <inkml:traceGroup>
      <inkml:annotationXML>
        <emma:emma xmlns:emma="http://www.w3.org/2003/04/emma" version="1.0">
          <emma:interpretation id="{68631197-14B6-4924-B07C-17CFA8FD1B00}" emma:medium="tactile" emma:mode="ink">
            <msink:context xmlns:msink="http://schemas.microsoft.com/ink/2010/main" type="paragraph" rotatedBoundingBox="24855,15511 25099,16994 24559,17083 24314,15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33AF2F-782C-43C7-8B51-9750A7A79E10}" emma:medium="tactile" emma:mode="ink">
              <msink:context xmlns:msink="http://schemas.microsoft.com/ink/2010/main" type="line" rotatedBoundingBox="24855,15511 25099,16994 24559,17083 24314,15601"/>
            </emma:interpretation>
          </emma:emma>
        </inkml:annotationXML>
        <inkml:traceGroup>
          <inkml:annotationXML>
            <emma:emma xmlns:emma="http://www.w3.org/2003/04/emma" version="1.0">
              <emma:interpretation id="{33D158D6-95A6-4F1B-B540-61EED8C7B445}" emma:medium="tactile" emma:mode="ink">
                <msink:context xmlns:msink="http://schemas.microsoft.com/ink/2010/main" type="inkWord" rotatedBoundingBox="24855,15511 25099,16994 24559,17083 24314,1560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3854 4493 169 0,'-6'0'238'0,"1"1"-12"0,5-1-7 16,-8 1-7-16,8-1-6 0,0 0-5 0,-9 3-14 15,9-3-15-15,0 0-1 0,0 0 8 0,0 0-10 0,-6 4 20 16,6-4 2-16,0 0 0 0,0 0 12 0,0 0 5 15,18 7 6-15,-12-5 0 0,5 1 1 0,0-2-6 16,-1 2-4-16,2-2-18 0,2 1-17 0,-2 0-14 16,5 1-14-16,2 1-16 0,-2-1-10 0,-2-1-10 15,4 2-9-15,-2-1-14 0,2 1-7 0,-3-3-12 16,-4 3-5-16,0 0-25 0,0-1-38 0,-2 0-53 16,0-2-43-16,-1 3-60 0,-1 0-24 0,1 0-25 15,0-1-42-15,-3-2-55 0,-6-1-37 0,10 7-64 16,-10-7-854-16,4 2 419 0,-4-2 282 0</inkml:trace>
          <inkml:trace contextRef="#ctx0" brushRef="#br0" timeOffset="575.883">3923 4591 150 0,'0'0'274'0,"0"0"-7"15,-13-1-9-15,13 1-11 0,0 0-16 0,-8-3-16 16,8 3-19-16,0 0-11 0,-8-1-20 0,8 1-6 16,0 0-16-16,0 0 4 0,0 0-8 0,0 0 13 15,0 0-10-15,-2 12 3 0,2-12-17 16,0 0 5-16,0 0-5 0,14 13 1 0,-8-9-1 16,2 1-3-16,0 2 1 0,6 1-1 0,-4-1-8 0,5 1-5 15,-3 0-6-15,2-2-6 0,0 1-9 16,-2 1-7-16,4 0-10 0,-2-1-6 0,-1-1-5 0,2 0-6 15,-3 0-9-15,2 4-9 0,0-1 1 16,-5-2-2-16,-2-1-4 0,1 1-5 0,-1-1-2 16,-1 2-5-16,1-2-2 0,-3 2-1 0,-1-2 0 15,-1 1 1-15,1 1-4 0,-3-8-2 0,0 19-1 16,-1-9-2-16,-3 0 0 0,0-1-1 0,-3 8 0 16,-1-1-2-16,-1-3 0 0,0 5-1 0,-3-8-1 15,2 4 1-15,-1-2-1 0,-1 1-1 0,0 0-2 16,3-2-1-16,-3 1 4 0,4-3-2 0,0-2-2 15,2-2 1-15,0 2 0 0,-1-2 1 0,3 0-1 16,-1 2 0-16,1-2 0 0,4-5 0 0,-7 6 5 16,7-6-3-16,-5 4 3 0,5-4 1 0,0 0 0 15,-6 5 0-15,6-5 2 0,0 0 8 0,-4 7 12 16,4-7 19-16,0 0 10 0,0 0 12 0,0 0-3 16,0 0 10-16,0 0 2 0,15 9 5 0,-15-9 7 0,16-1-4 15,-3 1 2-15,5-3 10 0,3-1-7 16,-2 1-2-16,3 1-11 0,0-1-1 0,15 2-17 15,-6-2 3-15,-7-1-12 0,-1 0-11 0,-3 3 0 16,2 1-3-16,1-4-13 0,0 1-20 0,-2 2-30 16,-2-2-74-16,1 0-72 0,-3 2-70 0,-3 0-72 15,-4 2-46-15,-10-1-51 0,22-1-47 0,-14 2-1295 16,-8-1 584-16,0 0 388 0</inkml:trace>
          <inkml:trace contextRef="#ctx0" brushRef="#br0" timeOffset="1278.7449">4027 5268 170 0,'0'0'241'0,"-2"-11"-25"0,2 11-22 0,0 0-23 15,0 0-13-15,0 0-16 0,0 0-17 0,0 0-12 16,0 0-15-16,2-10-16 0,-2 10-25 0,0 0-27 15,0 0-38-15,0 0-39 0,6-6-60 0,-6 6-438 16,0 0 181-16,0 0 122 0</inkml:trace>
          <inkml:trace contextRef="#ctx0" brushRef="#br0" timeOffset="1589.2079">4210 5279 104 0,'0'0'223'0,"0"0"-20"0,0 0-23 0,0 0-12 15,3 9-12-15,-3-9-11 0,0 0-14 0,4 5-6 16,-4-5-11-16,0 0-3 0,3 7 6 15,-3-7-3-15,0 0 3 0,5 7-2 0,-5-7-6 0,4 4 4 16,-4-4-12-16,7 4-10 0,-7-4-7 0,6 1-13 16,-6-1-10-16,7 3-3 0,-7-3-7 0,9 1-1 15,-9-1-4-15,12 4-24 0,-4-4-39 0,-8 0-57 16,0 0-58-16,18 3-51 0,-12-3-675 0,-6 0 286 16,0 0 190-16</inkml:trace>
          <inkml:trace contextRef="#ctx0" brushRef="#br0" timeOffset="1006.604">4051 5425 44 0,'0'0'187'0,"0"0"-6"16,-6 4 2-16,6-4 2 0,0 0 5 0,0 0-3 15,-7 1-4-15,7-1-4 0,0 0-17 16,0 0-2-16,0 0-12 0,0 0-15 0,-5 6 5 15,5-6-6-15,0 0-12 0,-4 5-1 0,4-5-6 0,-3 8-21 16,3-8 5-16,-3 9-10 0,3-9-7 16,0 12-4-16,0-12-3 0,0 14-14 0,0-14 4 15,2 15-5-15,-2-7-15 0,1 0 9 0,-1-8-8 16,1 12 3-16,1-6 9 0,-2-6-19 0,5 12 5 16,-1-6 3-16,1-2 1 0,-5-4-15 0,6 7-8 0,-6-7-18 15,9 4-26-15,-9-4-34 0,8 1-58 0,-8-1-67 16,0 0-84-16,0 0-825 0,13-6 363 0,-13 6 242 15</inkml:trace>
          <inkml:trace contextRef="#ctx0" brushRef="#br0" timeOffset="2084.4573">4503 5317 255 0,'0'0'294'16,"0"0"-17"-16,0 0-20 0,0 0-28 0,0 0-19 15,0 0-21-15,0 0-13 0,0 0-1 0,0 0-10 0,0 0-1 16,0 0-3-16,0 0 9 0,4 19 7 15,-1-8-1-15,-2-2 5 0,-1-9-10 0,-4 22-18 0,7-10-17 16,-2 2-7-16,-1-1-11 0,0 0-19 16,0 1-6-16,3 7-4 0,-1-6-7 0,1-2-23 0,-2-1-55 15,6 4-56-15,-3-4-57 0,-3-2-68 0,2-2-74 16,0-1-109-16,-1-3-788 0,-2-4 384 0,0 0 254 16</inkml:trace>
          <inkml:trace contextRef="#ctx0" brushRef="#br0" timeOffset="1822.4191">4257 5428 151 0,'-3'5'279'16,"3"-5"-5"-16,0 0-17 0,-5 7-19 0,5-7-26 0,0 0-21 15,0 0-22-15,0 9 5 0,0-9-17 0,0 0-6 16,0 0-12-16,7 7-18 0,-7-7-11 0,0 0-19 15,9 2-1-15,-9-2-9 0,0 0-11 16,11 2 0-16,-11-2-15 0,10 2-7 0,-10-2-15 0,10 0-32 16,-10 0-49-16,0 0-67 0,19-4-64 0,-13 3-98 15,-6 1-572-15,15-4 283 0,-15 4 190 0</inkml:trace>
          <inkml:trace contextRef="#ctx0" brushRef="#br0" timeOffset="2845.6944">4017 4135 4 0,'0'0'263'0,"0"0"-9"15,0 0-12-15,-3-9-14 0,3 9-15 0,0 0-15 16,0 0 3-16,0 0 1 0,0 0-9 0,0 0-4 15,0 0-7-15,0 0 7 0,0 0-1 0,0 0-2 16,7 25-7-16,-6-16-5 0,0 2-6 0,3 0-13 16,-1-1-9-16,0 2-13 0,-2 0-5 0,2-1-18 15,-2 1-10-15,3-2-11 0,-3 0-3 0,2 0-11 16,-2 0-8-16,2-1-6 0,0 0 0 0,-2-2-6 16,-1-7-5-16,1 9-1 0,-1-9 2 0,3 8-6 15,-3-8 0-15,0 0-2 0,7 4-1 0,-7-4-4 16,0 0-10-16,0 0 0 0,17-10-5 0,-12 4 0 15,2 0-7-15,2-8 2 0,-1 5-3 0,0-4-4 16,2-1 2-16,-1 2-4 0,1 5-4 16,-4-3 3-16,0 6-3 0,-4-2-1 0,-2 6-4 0,6-8 4 15,-4 2-2-15,-2 6-1 0,0 0 1 16,8-5 2-16,-8 5 6 0,0 0 6 0,10 0 9 0,-10 0 9 16,0 0 10-16,9 7 17 0,-6-2 6 0,1 0 5 15,4 3 1-15,-3 0 2 0,3 5 6 0,-1-2-17 16,-2 0-3-16,-1-2-2 0,0 2-9 15,1-1-2-15,-2 1-7 0,1 0-8 0,1-2-16 0,1 0-51 16,-2 1-66-16,0 0-91 0,0 0-64 0,-2-1-93 16,4-3-101-16,-1 1-1170 0,-1-2 539 0,-4-5 360 15</inkml:trace>
        </inkml:traceGroup>
      </inkml:traceGroup>
    </inkml:traceGroup>
    <inkml:traceGroup>
      <inkml:annotationXML>
        <emma:emma xmlns:emma="http://www.w3.org/2003/04/emma" version="1.0">
          <emma:interpretation id="{97F2C068-BD06-495A-B6A3-253A5435BE01}" emma:medium="tactile" emma:mode="ink">
            <msink:context xmlns:msink="http://schemas.microsoft.com/ink/2010/main" type="paragraph" rotatedBoundingBox="23921,15676 24099,16940 23731,16992 23553,15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FD01B0-EEEE-4807-8C47-44601AEB40A6}" emma:medium="tactile" emma:mode="ink">
              <msink:context xmlns:msink="http://schemas.microsoft.com/ink/2010/main" type="line" rotatedBoundingBox="23921,15676 24099,16940 23731,16992 23553,15728"/>
            </emma:interpretation>
          </emma:emma>
        </inkml:annotationXML>
        <inkml:traceGroup>
          <inkml:annotationXML>
            <emma:emma xmlns:emma="http://www.w3.org/2003/04/emma" version="1.0">
              <emma:interpretation id="{12FA4BCE-FFF6-4675-96FB-44CDAD05936D}" emma:medium="tactile" emma:mode="ink">
                <msink:context xmlns:msink="http://schemas.microsoft.com/ink/2010/main" type="inkWord" rotatedBoundingBox="23921,15676 24099,16940 23731,16992 23553,15728"/>
              </emma:interpretation>
            </emma:emma>
          </inkml:annotationXML>
          <inkml:trace contextRef="#ctx0" brushRef="#br0" timeOffset="-1352.031">3275 4292 5 0,'0'0'208'16,"0"0"-14"-16,2-8-7 0,-1 5-14 0,-1 3-16 0,1-4-14 15,-1 4-18-15,0 0-9 0,2-5-12 0,-2 5-13 16,0 0-6-16,0 0-6 0,2-4-10 0,-2 4-8 15,0 0-2-15,0 0-10 0,0 0 1 16,0 0-8-16,2-5-6 0,-2 5 0 0,0 0-4 16,0 0-5-16,0 0-1 0,0 0-2 0,0 0-2 15,0 0-5-15,0 0-1 0,0 0-1 0,0 0 2 16,0 0-3-16,0 0 1 0,0 0-3 0,0 0 0 0,0-8 5 16,0 8 3-16,0 0 4 0,0 0 2 15,0 0 0-15,0 0 2 0,0 0-2 0,0 0-3 0,0 0-2 16,0 0-1-16,0 0 2 0,0 0 1 0,0 0-4 15,0 0 5-15,0 0-5 0,0 0 1 0,0 0 3 16,0 0-5-16,0 0 1 0,0 0 1 16,0 0-1-16,0 0-5 0,0 0-9 0,0 0 10 15,0 0 1-15,0 0-2 0,0 0-3 0,0 0-3 0,0 0 7 16,0 0-6-16,0 0 2 0,0 0-2 0,0 0 1 16,0 0-6-16,0 0 8 0,0 0-2 0,0 0 3 15,0 0-1-15,0 0 0 0,0 0 6 0,0 0 4 16,0 0-2-16,0 0 3 0,0 0-4 0,0 0 6 15,0 0 0-15,0 0 5 0,0 0 3 0,0 0 5 16,0 0 3-16,0 0-5 0,0 0-5 0,0 0 8 16,0 0-6-16,0 0 2 0,0 0-2 0,0 0 5 15,0 0 5-15,0 0-13 0,0 0 6 0,0 0-12 16,0 0 5-16,0 0-6 0,0 0-12 0,0 0 5 16,0 0-2-16,0 0 1 0,0 0-5 0,0 0 0 15,0 0 7-15,0 0-7 0,0 0 1 0,0 0-3 16,0 0-1-16,0 0-2 0,0 0-3 0,0 0 11 15,0 0-9-15,0 0-3 0,0 0 11 0,0 0-3 16,0 0 6-16,0 0-7 0,0 0-7 0,0 0 6 16,0 0 9-16,0 0-1 0,0 0 9 0,0 0-16 15,0 0 4-15,0 0-2 0,0 0-1 0,0 0 3 16,0 0 0-16,0 0 8 0,0 0 0 0,0 0-11 16,0 0 10-16,0 0-1 0,0 0 0 0,0 0-2 15,0 0-8-15,0 0 6 0,0 0-8 0,0 0 7 16,0 0 1-16,0 0-2 0,-4 24 10 0,4-24 7 15,0 0 11-15,-2 12 12 0,2-12 7 0,0 12-1 16,0-12 0-16,0 14 6 0,-1-3 1 0,2 2 7 16,1-1 3-16,-2 3 2 0,1-2-5 0,0 8-2 15,-1-1-5-15,3 0-5 0,-2 0-7 0,3-2-2 16,-1-3-4-16,-2-1-6 0,1-1-2 0,-2 0-7 16,1-2-3-16,0-2-1 0,1 1-2 15,-1-2-5-15,-1-8-22 0,1 12-50 0,-1-12-53 16,0 9-47-16,0-9-28 0,4 9-46 0,-4-9-59 15,3 8-38-15,-2-6-74 0,-1-2-872 0,0 0 422 16,0 0 282-16</inkml:trace>
          <inkml:trace contextRef="#ctx0" brushRef="#br0" timeOffset="-1041.338">3095 4820 85 0,'0'0'246'0,"-6"5"-4"0,6-5-5 0,-5 6-14 16,5-6 6-16,-4 5-17 0,4-5-10 0,0 0-3 16,0 0-11-16,0 0-2 0,0 0 24 0,0 0-14 15,0 0-4-15,0 0 11 0,22 7-4 0,-14-6-1 16,4 2-2-16,0-5-4 0,1 2-10 0,0 2-14 15,1-1-14-15,0-2-13 0,8 1-16 0,-4-3-11 16,1 6-12-16,1-2-7 0,0-1-15 0,2 1-14 16,-2 1-45-16,-4-1-35 0,4 0-46 15,-2 5-44-15,-2-4-41 0,-1 0-38 0,-4-2-52 16,1 2-52-16,-4-2-55 0,-3 3-897 0,-5-3 413 16,11 9 276-16</inkml:trace>
          <inkml:trace contextRef="#ctx0" brushRef="#br0" timeOffset="-525.3251">3291 5085 80 0,'-8'1'269'0,"8"-1"-5"0,0 0-18 16,0 0-20-16,0 0-21 0,0 0-11 0,-6 4-14 16,6-4 3-16,0 0-7 0,0 0-13 0,0 0 4 0,0 0-2 15,0 21 8-15,2-9 6 0,-2-1 0 16,0 1 3-16,4 6-10 0,-2-2-12 0,0 0-8 16,0 4-7-16,-2 2-11 0,1-1-19 0,-2-1-10 15,3 1-8-15,1-1-11 0,0-3-6 0,-1 2-10 0,0-3-11 16,0-4-2-16,0 0-6 0,-1-3 2 0,0 0-7 15,-1-1-1-15,4-1-2 0,-4-7-4 0,2 9-4 16,-2-9-1-16,8 6-8 0,-8-6-7 16,0 0-7-16,14-7-8 0,-8 2-8 0,2-6-6 0,0-2 10 15,0 2-8-15,0-4 0 0,0 2 1 0,0-4 0 16,1 4 1-16,-2-1 2 0,-1 5-6 16,1 1 12-16,-3-3-8 0,0 7 6 0,0-1 0 0,-4 5 2 15,5-8 0-15,-5 8 2 0,4-5 7 0,-4 5 17 16,0 0 9-16,9-3 13 0,-9 3 14 0,0 0 15 15,0 0 21-15,6 12 13 0,-6-12-6 0,6 13 10 16,-4-2-13-16,0 0 2 0,0 1-9 0,1 1-12 16,2 4-7-16,1-1-14 0,-1 1-1 0,0-1-8 15,-1 2 0-15,0-4-12 0,2 0-19 16,-1-2-61-16,-2-3-84 0,1 0-95 0,0-2-53 16,1-1-87-16,0 0-96 0,1-4-1229 0,-6-2 561 0,9 0 374 15</inkml:trace>
        </inkml:traceGroup>
      </inkml:traceGroup>
    </inkml:traceGroup>
    <inkml:traceGroup>
      <inkml:annotationXML>
        <emma:emma xmlns:emma="http://www.w3.org/2003/04/emma" version="1.0">
          <emma:interpretation id="{85B484C5-4EB9-430C-AB01-DDC2AA989DC5}" emma:medium="tactile" emma:mode="ink">
            <msink:context xmlns:msink="http://schemas.microsoft.com/ink/2010/main" type="paragraph" rotatedBoundingBox="20491,15953 23202,16052 23183,16588 20471,16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BF00B1-DB14-416C-B422-549C51B0046E}" emma:medium="tactile" emma:mode="ink">
              <msink:context xmlns:msink="http://schemas.microsoft.com/ink/2010/main" type="line" rotatedBoundingBox="20491,15953 23202,16052 23183,16588 20471,16489"/>
            </emma:interpretation>
          </emma:emma>
        </inkml:annotationXML>
        <inkml:traceGroup>
          <inkml:annotationXML>
            <emma:emma xmlns:emma="http://www.w3.org/2003/04/emma" version="1.0">
              <emma:interpretation id="{067D9284-6F12-42C3-8EA0-26A6841F9545}" emma:medium="tactile" emma:mode="ink">
                <msink:context xmlns:msink="http://schemas.microsoft.com/ink/2010/main" type="inkWord" rotatedBoundingBox="20491,15953 22430,16024 22410,16560 20471,164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5648.2351">-22 4525 36 0,'0'0'157'0,"0"0"-5"0,0 0-2 0,0 0 4 16,0 0-3-16,0 0-4 0,0 0 2 0,6-4-7 15,-6 4 2-15,0 0-5 0,0 0-2 0,0 0-7 16,0 0-1-16,0 0-12 0,0 0-9 0,0 0-10 15,0 0-15-15,0 0-6 0,0 0-6 0,0 0-4 16,0 0 1-16,0 0 7 0,0 0 4 0,2 22-4 16,-2-11-9-16,1 2 0 0,0 9 6 0,-1-1-4 15,0 0-11-15,-2 3-6 0,0-3 11 0,1 19-9 16,-2-1-9-16,-1-1-3 0,2-10 0 0,0-4-4 16,1-4-1-16,0 0-5 0,-2-5-6 0,2 1 7 15,1-6-10-15,-2 1-5 0,2-11 5 0,-1 17-3 16,1-6 0-16,0-11-4 0,0 0 18 0,-1 15-4 15,1-15 18-15,0 0 4 0,0 0-8 0,0 0-4 16,0 0 1-16,0 0-9 0,0 0-6 0,0-36-14 16,-2 12 4-16,0-15-4 0,-1 2-12 0,0-2-6 0,-1 1 11 15,3 1-5-15,0 6-8 0,-2 7-8 16,3 3 21-16,0 5-4 0,-1 1-14 0,1 3 14 16,-2 2 0-16,2-1-7 0,-1 3 7 0,1 8 2 15,1-13 0-15,-1 13-6 0,0-11 6 0,0 11-11 16,0 0 7-16,0 0-3 0,0 0 3 0,0 0 0 15,0 0 7-15,0 0-10 0,0 0 12 0,12 17 6 16,-8-7 7-16,0 0-8 0,0 0 9 0,2-1-2 16,0 8-10-16,1-2 13 0,1-2-7 0,0 2-4 15,0-2-3-15,0 0 14 0,-1-5-12 0,-2 2 2 16,0-4 15-16,1 1-20 0,-1 1 11 0,0-3 0 16,1 0 11-16,0-1-6 0,0 0 9 0,-6-4-8 15,10 2 7-15,-10-2-9 0,15-6-2 0,-7 2-4 16,4-4-4-16,0-1 4 0,0-3-3 0,2-1-3 15,-4 0 2-15,8-9-4 0,-6 2-1 0,-2 4-11 16,0 2 9-16,0 1 3 0,-2 2-6 0,-2 0-1 16,-1 3 0-16,0 2 8 0,-2 0-10 0,0 1 7 15,-3 5-6-15,5-7-13 0,-5 7 3 0,0 0 10 16,0 0 0-16,0 0 1 0,0 0-5 0,0 0 5 16,0 0 10-16,11 11 1 0,-11-11 5 0,2 17 14 0,-2-6 11 15,2 2 3-15,-2 0 4 0,-2 10-1 0,2-3 5 16,-2 1-6-16,2 2-2 0,-2 2-3 0,0 12-4 15,-2-13-4-15,1 2-2 0,0-4-1 16,2-2-4-16,2-4-2 0,-2-4 1 0,0 1-7 0,1-1-1 16,0 2-1-16,0-4-1 0,-2 1-14 15,2-11-31-15,-1 13-30 0,1-13-26 0,0 0-37 0,0 16-20 16,1-12-20-16,-1-4-27 0,0 0-47 16,0 0-50-16,8 7-49 0,-8-7-889 0,0 0 408 15,14-16 272-15</inkml:trace>
          <inkml:trace contextRef="#ctx0" brushRef="#br0" timeOffset="-5093.8017">453 4652 164 0,'8'-5'239'0,"-8"5"-9"0,6-4-9 15,-6 4-11-15,0 0-22 0,6-5-10 0,-6 5-12 16,0 0-21-16,0 0-13 0,8-2-2 0,-8 2-6 15,0 0-4-15,0 0 5 0,10 16-15 0,-8-6 15 16,-2-10 6-16,3 22-11 0,0-3 12 0,-1 2-23 16,0 2-9-16,-2 17-3 0,2-11 5 0,2-4-8 15,-2-2-6-15,-1-3-6 0,-1 0-6 0,-1 0-1 16,2-3-11-16,-1 2 1 0,0-3-15 0,1-4-5 16,-1-1-1-16,0-11-5 0,2 20-4 0,-2-10 3 0,0-10 2 15,1 12 0-15,-1-12 9 0,0 0 14 16,4 10 3-16,-4-10-2 0,0 0-8 0,0 0-10 15,0 0-2-15,0 0-6 0,0 0-15 0,-3-45-11 16,3 20-8-16,-1-11-12 0,-3-3-1 0,3 2-5 16,-1 0 6-16,5-2-6 0,-2 10 3 0,3 3 1 15,-2 4 12-15,0 6-7 0,1-2-1 0,0 3 3 16,-3 3 7-16,1 3-11 0,-2-1 12 0,1 10-7 16,0-13-5-16,0 13-2 0,1-9 6 0,-1 9 1 15,1-8-4-15,-1 8-4 0,0 0 7 0,0 0 4 16,7-11-5-16,-7 11 16 0,0 0-5 0,0 0 6 15,19 6 2-15,-19-6 2 0,14 13 1 0,0-4 10 16,-2 2 1-16,-3 1-4 0,0 4 7 0,-2 1 1 16,1 2 2-16,11 9-4 0,-7-1-2 0,3 0-4 15,-5-8-3-15,5 7-2 0,-3-6-1 0,-7 0-2 16,-1-5-5-16,4 1 3 0,-2-2-6 0,0 2 1 16,0-4 1-16,-2-2 0 0,-2-2 0 0,4 0-5 15,-2 0-3-15,-4-8-9 0,0 0-9 0,4 13-17 16,-4-13-25-16,0 0-15 0,0 0-55 0,0 10-41 15,0-10-45-15,0 0-50 0,0 0-36 0,0 0-59 16,0 0-814-16,-32-13 390 0,21 1 262 0</inkml:trace>
          <inkml:trace contextRef="#ctx0" brushRef="#br0" timeOffset="-4910.2924">612 4892 105 0,'-8'-6'99'0,"-1"0"1"16,-2 0 11-16,11 6 5 0,-11-6 21 0,5 2 9 15,0 1 16-15,6 3 10 0,-9-5 1 0,9 5 2 16,-7-5-7-16,7 5-1 0,0 0-14 0,-8-4-12 0,8 4-10 15,0 0-10-15,-8-3-10 0,8 3-12 0,0 0-4 16,0 0-4-16,0 0-9 0,0 0-10 16,0 0 3-16,0 0-14 0,0 0-7 0,0 0-11 15,0 0-6-15,0 0-16 0,32-3-37 0,-20 1-54 16,-12 2-51-16,36 1-46 0,-22-1-48 0,3-4-662 16,5 1 293-16,-5-1 194 0</inkml:trace>
          <inkml:trace contextRef="#ctx0" brushRef="#br0" timeOffset="-4303.7388">887 4656 3 0,'3'-5'272'0,"-3"5"-8"16,0 0-15-16,0 0-25 0,4-8-21 0,-4 8-23 15,0 0-19-15,3-7-15 0,-3 7-5 0,0 0-12 16,0 0-8-16,0 0-1 0,0 0-4 0,5 19 2 15,-2-10-10-15,-1 3 12 0,2 11-7 0,0-4 2 16,2 14-13-16,-1 1 5 0,0 4 10 0,-1-12-18 16,2-1-10-16,0 11-11 0,0-9-5 0,0-6-6 15,0-2-13-15,-1-1 12 0,-2-3-8 0,1 4-17 16,-2-6-4-16,0-1 11 0,0-4-10 0,-2-8 5 16,3 16-3-16,0-9 0 0,-3-7 5 0,0 0 10 15,4 10-5-15,-4-10-6 0,0 0-4 0,0 0-7 16,0 0 2-16,0 0-18 0,0 0-4 0,0 0-14 15,0-46-15-15,-3 22-22 0,-9-20-5 0,7 4-8 16,-1-4-10-16,-6 0 1 0,3 3 19 0,1 4-5 16,-1 2 1-16,6 10 10 0,2 6 0 0,-3 2 11 15,1 2 18-15,2 2 8 0,-1 2 19 0,2 3-4 16,0 8-2-16,-4-17-4 0,4 17 2 0,0-13 5 16,0 13 6-16,2-9-5 0,-2 9 15 0,5-8-4 15,-5 8 10-15,12-6 3 0,-5 5-6 0,1 0 0 16,-8 1-3-16,18 1 9 0,-7-2-2 0,2 3 4 15,6 4 6-15,-2-4-5 0,-2 2 1 16,3 2 4-16,-4-1-4 0,2 4-3 0,0-2 6 0,-1-1-3 16,0 2 6-16,-5-1 3 0,5 0-3 0,-3-2 2 15,-3 2 9-15,2 3 2 0,-4 0 11 0,-1-4 10 16,0 0 6-16,-4-1 8 0,-2-5 5 16,7 15 7-16,-5-7-10 0,-2-8-2 0,0 17-15 15,0-17-7-15,-6 17 0 0,1-6-12 0,2-3-15 16,-4 6-2-16,-1-4-6 0,3-1-3 0,-2-2-1 15,-5 1-3-15,4-3-6 0,0 0-12 0,0-1-15 16,8-4-25-16,-16 10-20 0,8-6-29 0,-1 0-30 16,0-2-41-16,9-2-61 0,-11 7-45 0,6-6-37 15,5-1-77-15,-15 8-76 0,15-8-1127 0,0 0 522 16,-11-1 346-16</inkml:trace>
          <inkml:trace contextRef="#ctx0" brushRef="#br0" timeOffset="-3586.2992">1397 4656 81 0,'2'-9'289'15,"-2"9"-8"-15,4-7-6 0,-4 7-24 0,0 0-11 16,3-9-26-16,-3 9-19 0,0 0-17 0,1-7-28 16,-1 7-11-16,0 0-6 0,0 0-8 15,0 0-4-15,0 0-12 0,0 0 3 0,0 0 14 0,8 20-14 16,-4-9 17-16,-1 1-5 0,2 8-6 0,-1 0 3 16,3 16-10-16,-3-8-4 0,2 8-9 0,1-11-10 15,-2-1-14-15,-1-3 0 0,4 8-1 0,-2-6-12 16,-1-3-1-16,-2-1-11 0,1-6-4 0,1 4-5 15,-1-4-7-15,-1-2 0 0,-1-2 0 0,1-1 5 16,-2 0-14-16,-1-8 9 0,3 10-5 0,-3-10 0 16,3 8-3-16,-3-8-1 0,0 0-9 0,0 0-5 15,0 0-14-15,0 0-9 0,0 0-18 0,0 0-16 16,-6-36-14-16,1 4-23 0,-4-4 7 0,-1 0-10 16,2-4 5-16,0 2 4 0,0 4 5 0,0 0 10 15,2 6 3-15,2 5 8 0,0 5 6 0,0 3 12 16,1 0 15-16,0 3-2 0,1 3 21 0,2 0 12 15,0 9 4-15,-2-14 8 0,2 14 11 0,-2-10-2 16,2 10-9-16,-2-10 22 0,2 10-7 0,0 0 18 16,3-10 9-16,-3 10 5 0,4-5 4 0,-4 5-5 15,8-7 13-15,-8 7 0 0,13-5 1 0,-6 3-6 16,1 1-4-16,0-2-4 0,3 1-7 0,-1 0-5 16,1 2-6-16,0-1-4 0,1 2-5 0,-3-1-7 15,2 0-4-15,1 2-7 0,1-2-21 0,-2 0-32 16,-2 4-25-16,-1-4-41 0,3 2-17 0,-3 2-32 15,-3 0-8-15,3 0-30 0,2 0-34 0,-6 2-27 16,-4-6-38-16,2 9-35 0,-2-9-846 0,2 8 387 16,-2-8 258-16</inkml:trace>
          <inkml:trace contextRef="#ctx0" brushRef="#br0" timeOffset="-3373.1959">1554 4723 145 0,'0'0'192'0,"-8"4"6"16,8-4 7-16,-6 4-3 0,6-4-2 0,0 0-10 15,-6 4-4-15,6-4-9 0,0 0 8 0,0 0 1 16,0 0-8-16,0 0-2 0,0 0-24 0,0 0-4 16,0 0 2-16,10 9-14 0,-10-9-18 0,10 3-15 15,0-1-1-15,-2 0-19 0,-8-2-4 0,16 2 3 16,-6 1-19-16,1-2 6 0,-2 1-38 0,0 2-20 16,1-3-27-16,-2 2-31 0,-2-2-37 15,4 2-46-15,-2-1-46 0,-8-2-31 0,17 8-39 0,-13-4-701 16,-1 0 315-16,2 2 210 0</inkml:trace>
          <inkml:trace contextRef="#ctx0" brushRef="#br0" timeOffset="-3115.7851">1610 4954 50 0,'-4'8'191'15,"0"0"-7"-15,0-4-13 0,4-4-8 0,-4 10-4 16,4-10 4-16,-4 7 10 0,4-7 6 0,-3 8 3 0,3-8 13 15,0 0-9-15,0 0-8 0,0 0-7 16,1 18 9-16,-1-18 4 0,0 0-2 0,10 12 6 16,-7-10-2-16,-3-2 2 0,9 4 3 0,-4-2-2 15,2 2-12-15,-7-4-11 0,19 2-12 0,-19-2-17 16,17 3-10-16,-6-3-14 0,-1 0-11 0,-10 0-10 16,26-1-18-16,-5 1-31 0,-5-2-44 0,-1 1-53 15,-2 0-39-15,6-5-55 0,-4 5-58 0,1 0-68 16,-4-1-49-16,-3 1-984 0,-9 1 435 0,23 3 292 15</inkml:trace>
        </inkml:traceGroup>
        <inkml:traceGroup>
          <inkml:annotationXML>
            <emma:emma xmlns:emma="http://www.w3.org/2003/04/emma" version="1.0">
              <emma:interpretation id="{3A02EF34-2D29-4C71-AEDB-1351527CA9C7}" emma:medium="tactile" emma:mode="ink">
                <msink:context xmlns:msink="http://schemas.microsoft.com/ink/2010/main" type="inkWord" rotatedBoundingBox="22986,16158 23198,16166 23193,16321 22980,1631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2392.0215">2445 4865 148 0,'-8'4'260'0,"8"-4"7"0,-6 5-2 0,6-5-5 16,0 0-12-16,0 0-15 0,0 0-8 0,0 0-14 16,0 0-16-16,0 0-17 0,0 0-4 0,18 6-21 15,-8-6-14-15,1-2-9 0,0 4-27 0,-1-2 1 16,1 0-15-16,6-4-34 0,1 1-33 0,-2 2-51 16,3-2-67-16,-3 2-65 0,-3-1-72 15,-1 2-747-15,7-3 326 0,-7 0 218 0</inkml:trace>
          <inkml:trace contextRef="#ctx0" brushRef="#br0" timeOffset="-2585.2414">2485 4739 266 0,'0'0'300'0,"0"0"-15"0,-11-1-14 0,11 1-7 16,0 0-23-16,-8-3-12 0,8 3-13 0,0 0-20 0,0 0-18 15,0 0-2-15,-8-1 2 0,8 1 0 16,0 0 5-16,0 0-7 0,0 0 4 0,0 0-12 16,0 0-7-16,0 0-11 0,0 0-13 0,31-3-15 15,-25 3-8-15,5 0-13 0,0 0-11 0,1 0-9 0,-3-3-17 16,3 5-35-16,-2-1-51 0,2 0-29 0,-4-1-43 15,-8 0-41-15,14 0-37 0,-7 0-26 16,-7 0-39-16,9 4-57 0,-9-4-883 0,7 4 391 16,-7-4 262-16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9:05.8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8DECE9-E2E3-4492-84A1-7D957DBF3169}" emma:medium="tactile" emma:mode="ink">
          <msink:context xmlns:msink="http://schemas.microsoft.com/ink/2010/main" type="writingRegion" rotatedBoundingBox="3444,14261 5482,14098 5550,14945 3512,15108"/>
        </emma:interpretation>
      </emma:emma>
    </inkml:annotationXML>
    <inkml:traceGroup>
      <inkml:annotationXML>
        <emma:emma xmlns:emma="http://www.w3.org/2003/04/emma" version="1.0">
          <emma:interpretation id="{BD51CB2D-2C94-43C3-8F57-BDDAAD5A8CB5}" emma:medium="tactile" emma:mode="ink">
            <msink:context xmlns:msink="http://schemas.microsoft.com/ink/2010/main" type="paragraph" rotatedBoundingBox="3444,14261 5482,14098 5550,14945 3512,15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D49FF-1FA0-4F2C-9B3B-E68211A6F643}" emma:medium="tactile" emma:mode="ink">
              <msink:context xmlns:msink="http://schemas.microsoft.com/ink/2010/main" type="line" rotatedBoundingBox="3444,14261 5482,14098 5550,14945 3512,15108"/>
            </emma:interpretation>
          </emma:emma>
        </inkml:annotationXML>
        <inkml:traceGroup>
          <inkml:annotationXML>
            <emma:emma xmlns:emma="http://www.w3.org/2003/04/emma" version="1.0">
              <emma:interpretation id="{B9C9318C-0E98-45CB-9743-4BA6DBEAE458}" emma:medium="tactile" emma:mode="ink">
                <msink:context xmlns:msink="http://schemas.microsoft.com/ink/2010/main" type="inkWord" rotatedBoundingBox="3444,14261 5482,14098 5550,14945 3512,1510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3279 3164 62 0,'0'0'235'15,"-4"-2"-16"-15,4 2-15 0,0 0 4 0,0 0 3 16,0 0-5-16,0 0-5 0,-6 6-11 16,6-6-7-16,0 0 6 0,0 23-12 0,1-10 3 15,-1 1-1-15,0-1 11 0,-1 7-15 0,3 0 0 0,-3 1-3 16,1 0-1-16,4-1-21 0,0 3-7 0,-3-1-8 15,2-3-9-15,0-4-8 0,-1 3-12 0,0-2-10 16,2-4-8-16,-3-2-7 0,0 0-7 0,1-2-6 16,-2-8 0-16,1 12-6 0,-1-5-1 0,0-7 3 15,1 8 2-15,-1-8-2 0,0 0-8 0,4 8-9 16,-4-8-5-16,0 0-8 0,0 0-3 0,0 0-10 16,0 0-15-16,0 0-9 0,7-31-12 0,-7 18-5 15,3-7-16-15,-3-3-10 0,-3-1-7 0,3-14-2 16,0 5-8-16,-3-5 22 0,3 10-2 0,-2 7 2 15,3 3 6-15,-2 2 11 0,-1 2-1 0,2 4 4 16,0-2 7-16,-1 2 15 0,2 2 9 0,-1 0 5 16,2 2 7-16,-2 0-2 0,0 6-2 0,-2-8 4 0,2 8-10 15,0-6 3-15,0 6 3 0,0 0 2 16,0 0 10-16,0 0 2 0,0 0 6 0,0 0 8 16,7 14 3-16,-4-4 5 0,1 0 6 0,2 5 1 15,-2-3-1-15,3 4 2 0,-3 0-7 0,5-2 3 0,-1 1-5 16,-1-3-4-16,3 1-3 0,-2 1 2 0,-2-4-1 15,5 1 2-15,-4 0 0 0,-1-6 2 16,0 2-3-16,2-5-1 0,-2 1-1 0,-6-3-5 16,11 3-2-16,-11-3-4 0,16-2-4 0,-7-3-5 0,5-2-4 15,-2-2 0-15,-1-2-2 0,-1-1 1 0,1-2-10 16,0-1-2-16,-1 0-6 0,-2-1-8 0,2-1 3 16,-4 0-9-16,2 2 5 0,-2-1 0 0,-2 6 0 15,-2 0 2-15,2 2 2 0,-1 2 3 0,0 0 3 16,-1 1-4-16,0 1 2 0,-2 4-4 0,1-7-1 15,-1 7 2-15,0 0 4 0,0 0-2 0,0 0 1 16,0 0 5-16,0 0 13 0,4 19 4 0,-5-8 9 16,1 2-2-16,0-1 3 0,0 3 5 0,2 5-3 15,-2 2-4-15,2-1-4 0,-5 1 5 0,4 0-9 16,1-2 5-16,-1 0-14 0,2 2 4 0,-2-3-6 16,2 1-14-16,-2-5-17 0,2-2-32 0,-3-1-47 15,1-4-48-15,0 2-63 0,1-2-21 0,1-3-28 16,-1-1-23-16,-2-4-46 0,8 5-50 0,-4-3-61 15,-4-2-1013-15,0 0 484 0,14-10 322 0</inkml:trace>
          <inkml:trace contextRef="#ctx0" brushRef="#br0" timeOffset="522.6141">3904 3171 46 0,'6'-11'251'0,"0"2"-9"16,-2 0-8-16,-2 1-8 0,2-3-1 0,0 2-3 15,-1 1 2-15,-2 1-8 0,-1 7-12 0,4-10-11 16,-4 10-15-16,2-8-29 0,-2 8-14 0,0 0-6 16,0 0-13-16,-6-10-7 0,6 10-20 0,0 0 2 15,0 0-10-15,-18 7-8 0,11-2-3 0,2 1-8 16,-1-1-8-16,-1 3-6 0,1 0 9 0,-4 2-13 15,4 2 14-15,-1-4 5 0,2 0-13 16,-1 0-2-16,2 2 4 0,0-2 2 0,2 1 19 0,0 0 6 16,2-9 6-16,0 16 21 0,2-9 9 15,-1 0 7-15,2 2 3 0,2 0-3 0,2-1-5 16,2 1-5-16,3 1-3 0,1 0-7 0,1-3 1 16,-2-2-5-16,5 3-8 0,-2 0 0 0,2 0-6 15,-2 0-5-15,1-1-2 0,1 1 0 0,0 0 2 16,-1-1-8-16,-3 1-3 0,0-1 5 0,-3 0-12 15,-4 1-7-15,1 0-1 0,-2 0 10 0,1-1-2 16,-2 2-5-16,-4-9 2 0,2 17 1 16,-2-17 1-16,3 18-6 0,-6-9-12 0,-5 6-1 0,4 0 12 15,-1-3-21-15,-3 2 10 0,1-4-14 0,-2 1 2 16,-2 0-8-16,2-3 11 0,0-2-6 0,1 0-8 16,-2-1-2-16,2-1-14 0,8-4-3 0,-20 4-19 15,11-1-12-15,-1-6-16 0,1 0-16 0,0 2-14 16,1-2-24-16,0 1-24 0,1-2-38 15,0-2-43-15,1 0-55 0,0-1-49 0,2-1-50 16,4 8-67-16,-5-15-59 0,2 9-1061 0,5-5 515 16,-2 11 344-16</inkml:trace>
          <inkml:trace contextRef="#ctx0" brushRef="#br0" timeOffset="990.8249">4222 3328 97 0,'10'-3'306'0,"-10"3"9"0,10-1 4 0,-10 1-29 15,12-5-23-15,-4 3-23 0,-8 2-16 0,13-9-16 16,2 1-18-16,-3 0-10 0,-1 1-13 16,2-3-12-16,3-1-27 0,-1-1 5 0,-3 3-7 15,2-3-1-15,-3 1 3 0,0-1-2 0,-1 3-6 0,-2 1 3 16,-3 0 4-16,1 1 3 0,-2-1 6 15,0 2-3-15,2-1-7 0,-4-1-7 0,-2 8-17 16,0-13-6-16,0 13-13 0,-1-14-8 0,1 14-7 16,-8-10-7-16,4 3-7 0,-3 3-7 0,-1 0-5 15,8 4-4-15,-15-5-5 0,7 6-2 0,8-1-6 16,-17 2 0-16,6 0-3 0,2 1-1 0,0 2-2 16,-5 2 2-16,1 1 1 0,2 4 5 0,1-3 2 15,-1 2 6-15,0 1 5 0,0 0 10 0,5 0 11 16,-1 2 0-16,2-2 16 0,2-1 7 0,0 1-2 15,3 0 5-15,0-12 4 0,-2 22 6 0,6-2 7 0,-2 0 6 16,2-6 3-16,3 4 3 0,-2-3 0 0,3 2 4 16,0-2 1-16,2-3 0 0,-1 0-6 15,2-3-4-15,0 3-9 0,1-7-8 0,-3 2-11 16,7 0-30-16,3-5-57 0,-2-2 0 0,6 0 0 0,-2-1 0 16,-1-2 0-16,2 1 0 0,11-8 0 0,-9 4-146 15,-4-4-109-15,0 5-98 0,-1-2-65 16,-2 2-98-16,-3-3-105 0,0 1-1341 0,-4 1 654 15,0 2 436-15</inkml:trace>
          <inkml:trace contextRef="#ctx0" brushRef="#br0" timeOffset="1621.823">4441 2804 39 0,'0'0'198'0,"0"0"-1"15,0 0 2-15,0 0 6 0,-8 1-5 0,8-1-7 16,0 0-3-16,0 0-4 0,0 0-1 0,0 0-10 15,0 0-1-15,0 0-5 0,0 0-5 0,27-6 3 16,-27 6-4-16,16-3-6 0,-7 2-8 0,2-1-4 16,-2-2 5-16,2 2-2 0,1-1-3 15,5-1-11-15,-3 3-5 0,0-2-12 0,4-2-8 0,-2 2-7 16,-2 0-8-16,-2 2-8 0,0-2-13 0,-2 2-2 16,-2 0-6-16,1-1-1 0,-1 1-2 0,-8 1 0 15,14-1 4-15,-14 1 12 0,9-2 1 0,-9 2-5 16,0 0-4-16,11-1-8 0,-11 1 1 0,0 0 0 15,9 1 3-15,-9-1 8 0,0 0-4 16,5 4 7-16,-5-4 1 0,0 0 6 0,4 8 8 0,-4-8 6 16,2 10-2-16,-4 0 8 0,2 1-7 15,-1 0 12-15,0 2 3 0,1 0 0 0,0 2-4 0,-3 5-5 16,0-2-6-16,2 2-15 0,-2-4-7 16,2 0-10-16,0-2-9 0,1-1 0 0,0 0-8 15,1 0-72-15,0-2-39 0,2 0-61 0,-3-1-88 16,4 0-104-16,0-2-62 0,-1 0-97 0,1-3-1455 15,-4-5 644-15,5 4 428 0</inkml:trace>
          <inkml:trace contextRef="#ctx0" brushRef="#br0" timeOffset="-1047.924">2705 3046 170 0,'0'0'237'16,"0"0"2"-16,1-7 1 0,-1 7 1 0,0 0-1 15,0 0-3-15,0 0 3 0,0 0 0 0,9 22-10 16,-6-10 0-16,2 5-2 0,-1 0-2 0,2 3-10 16,-1 4 0-16,0 9-13 0,2 5-10 0,-2-1-5 15,1 0-6-15,0-4-12 0,0 4-11 0,0-2-11 16,-2-10-10-16,0-3-10 0,-1-6-12 0,2 1-10 16,-2-4-11-16,0-2-5 0,-2-1-7 0,0-3-1 15,1 0 2-15,-2-7 8 0,0 0 5 0,4 14-1 16,-4-14-8-16,0 0-8 0,5 6-8 0,-5-6-12 15,0 0-6-15,0 0 1 0,11-15-7 0,-10 6-8 16,0-9-21-16,4 0-15 0,-5-5-14 0,0-2-21 16,-2-16-15-16,4-3-18 0,-5-1-18 0,-3 1-13 15,1-1-12-15,1-1 4 0,-3 2-6 0,2-1 8 16,-2 8 19-16,-1 2 3 0,3 9 10 0,0 5 16 16,-1 2 13-16,2 3 17 0,0 3 13 0,2 1 7 15,-2 1 3-15,1 2 6 0,2 1 2 0,1 8 1 16,-4-15 5-16,1 10 0 0,3 5 3 0,-1-11 1 0,1 11-4 15,0 0 3-15,-4-9-5 0,4 9 2 16,0 0-5-16,-2-9-2 0,2 9 1 0,0 0 6 16,0 0 6-16,0 0 11 0,0 0 13 0,0 0 10 15,11-3 15-15,-11 3 12 0,9 0-2 0,-9 0 8 0,15 4 4 16,-15-4-4-16,20 4 10 0,-8-1 2 0,3-3-4 16,-2 2 1-16,7 1-8 0,2-3-4 15,0 0 7-15,0 0-15 0,3-1-3 0,18 1-2 16,-16 0-14-16,-2 1 4 0,-2-1-9 0,1 0-5 15,-4 0-4-15,1-1-1 0,2-1-6 0,-3 2-1 16,3-2-5-16,-2 3 5 0,1-1-5 0,-2-1-2 16,0 1-4-16,-2-3-3 0,2 2-7 0,0-1 0 0,-2 1 5 15,-3 1-9-15,3-4 13 0,-2 1-10 16,3 3 5-16,-4 0-9 0,-2 0-2 0,2 0 9 16,3-2-6-16,0 2-5 0,-3 1 3 0,-3-2 2 15,2 1-13-15,1 0 7 0,5-2 0 0,0 2-3 16,-3-1 4-16,4 1 1 0,-1-1 0 0,1-2 0 15,0 2-1-15,1-2 5 0,0 2-15 0,0-3 11 16,13-2 0-16,-10 2-1 0,-1 0-9 0,7-4 8 16,-6 4 3-16,-3 0 1 0,-1 2-8 0,-1-1-3 15,1 0 5-15,1 1-5 0,-1-1 7 0,2-1-4 16,1 3 4-16,0-1 2 0,-1 1-10 0,-1 0 6 16,0-2 6-16,1 0-9 0,-3 2 5 0,1 0-13 15,0-2 5-15,2 0 5 0,-1 3 5 0,-1-1-7 16,-1-3-1-16,0 3 0 0,-1-1 1 0,-5 4-6 15,0-2 14-15,-2 0-11 0,0 0-3 0,1 1-8 16,-1 0-15-16,-12-1-3 0,20 0-15 0,-10 2-19 16,-10-2-11-16,20 2-24 0,-14-2-20 0,2 0-32 15,-8 0-43-15,0 0-58 0,15 2-32 0,-11-1-19 16,-4-1-37-16,8 1-35 0,-8-1-39 0,0 0-1230 16,0 0 549-16,0 0 366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25.2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55FFE5A-8B0C-448B-A660-B4CDE9D8FE57}" emma:medium="tactile" emma:mode="ink">
          <msink:context xmlns:msink="http://schemas.microsoft.com/ink/2010/main" type="writingRegion" rotatedBoundingBox="7708,7084 8684,18089 7829,18165 6854,7160"/>
        </emma:interpretation>
      </emma:emma>
    </inkml:annotationXML>
    <inkml:traceGroup>
      <inkml:annotationXML>
        <emma:emma xmlns:emma="http://www.w3.org/2003/04/emma" version="1.0">
          <emma:interpretation id="{2CD6DE6C-9740-4DBA-9A09-E1914490B1C8}" emma:medium="tactile" emma:mode="ink">
            <msink:context xmlns:msink="http://schemas.microsoft.com/ink/2010/main" type="paragraph" rotatedBoundingBox="7708,7084 8684,18089 7829,18165 6854,7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F655A-9D0D-422B-B2F9-83D2CDE9EE58}" emma:medium="tactile" emma:mode="ink">
              <msink:context xmlns:msink="http://schemas.microsoft.com/ink/2010/main" type="line" rotatedBoundingBox="7708,7084 8684,18089 7829,18165 6854,7160"/>
            </emma:interpretation>
          </emma:emma>
        </inkml:annotationXML>
        <inkml:traceGroup>
          <inkml:annotationXML>
            <emma:emma xmlns:emma="http://www.w3.org/2003/04/emma" version="1.0">
              <emma:interpretation id="{E7076E58-5262-4E9D-979C-748246DFBA26}" emma:medium="tactile" emma:mode="ink">
                <msink:context xmlns:msink="http://schemas.microsoft.com/ink/2010/main" type="inkWord" rotatedBoundingBox="7349,7116 7356,7199 7353,7200 7346,711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-3003 1439 27 0,'1'10'65'16,"1"-1"-3"-16,0 1-27 0,0 1-23 0,-2 0-27 15,1 1-47-15,-1-3 20 0,0 2 14 0</inkml:trace>
        </inkml:traceGroup>
        <inkml:traceGroup>
          <inkml:annotationXML>
            <emma:emma xmlns:emma="http://www.w3.org/2003/04/emma" version="1.0">
              <emma:interpretation id="{A5F5467A-FD4C-4C84-BEC6-BAA69956F3C3}" emma:medium="tactile" emma:mode="ink">
                <msink:context xmlns:msink="http://schemas.microsoft.com/ink/2010/main" type="inkWord" rotatedBoundingBox="7309,7844 7318,7935 7312,7936 7304,784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4.2237">-3043 2167 7 0,'1'13'75'0,"-1"-1"-15"15,2 1-24-15,-1-1-16 0,0-1-28 0,1-2-56 16,0 2 22-16,1-1 14 0</inkml:trace>
        </inkml:traceGroup>
        <inkml:traceGroup>
          <inkml:annotationXML>
            <emma:emma xmlns:emma="http://www.w3.org/2003/04/emma" version="1.0">
              <emma:interpretation id="{22191246-12BF-49A0-990A-580186B74CB3}" emma:medium="tactile" emma:mode="ink">
                <msink:context xmlns:msink="http://schemas.microsoft.com/ink/2010/main" type="inkWord" rotatedBoundingBox="7342,8330 7359,8524 7352,8525 7335,833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367.4692">-3007 2652 23 0,'1'20'144'0,"-2"-5"-6"0,2 3-9 15,1-3-16-15,-2-2-13 0,0 0-15 16,1-1-14-16,-1-1-36 0,1 4-12 0,1-6-27 16,-2 3-16-16,2-1-33 0,1-1-209 0,-2 1 88 15,2-1 58-15</inkml:trace>
        </inkml:traceGroup>
        <inkml:traceGroup>
          <inkml:annotationXML>
            <emma:emma xmlns:emma="http://www.w3.org/2003/04/emma" version="1.0">
              <emma:interpretation id="{6AEBEBE6-A2F2-4145-83DE-93D507D4A874}" emma:medium="tactile" emma:mode="ink">
                <msink:context xmlns:msink="http://schemas.microsoft.com/ink/2010/main" type="inkWord" rotatedBoundingBox="7387,9026 7422,9415 7404,9417 7369,9028">
                  <msink:destinationLink direction="with" ref="{6AE9F8FC-33C8-4910-AB8A-95BBF5DC9D0A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557.5878">-2976 3350 57 0,'1'24'156'0,"0"-1"-18"0,3 13-4 15,-1-12-22-15,-2-1-8 0,1-1 0 0,-1-1-18 16,0-1-9-16,3 0-23 0,0 0-23 0,-1-2-20 16,-2-2-21-16,3 3-22 0,-1-2-24 0,0 3-12 15,-2-4-19-15,2 0-184 0,-1 1 91 0,5-1 60 16</inkml:trace>
        </inkml:traceGroup>
        <inkml:traceGroup>
          <inkml:annotationXML>
            <emma:emma xmlns:emma="http://www.w3.org/2003/04/emma" version="1.0">
              <emma:interpretation id="{E4060D2D-A59F-4949-99CF-C369B160E50B}" emma:medium="tactile" emma:mode="ink">
                <msink:context xmlns:msink="http://schemas.microsoft.com/ink/2010/main" type="inkWord" rotatedBoundingBox="7470,9794 7502,10151 7488,10153 7457,9796">
                  <msink:destinationLink direction="with" ref="{4ADC1C85-C02D-4356-AF8F-EB10DBE270D9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718.4545">-2880 4117 85 0,'3'28'87'0,"-1"-5"8"16,1-2-10-16,-2 1 3 0,1-3-11 0,-4 1-6 15,4-4-5-15,-2 6-32 0,1-2 21 16,0-4-7-16,-1 5 7 0,2 0-27 0,-2-6-9 15,1 1-23-15,-1-4-31 0,1 9-47 0,2-5-176 16,-3 0 86-16,0-3 58 0</inkml:trace>
        </inkml:traceGroup>
        <inkml:traceGroup>
          <inkml:annotationXML>
            <emma:emma xmlns:emma="http://www.w3.org/2003/04/emma" version="1.0">
              <emma:interpretation id="{3FB1AF08-9E68-44FE-A69A-C80A9B0280DA}" emma:medium="tactile" emma:mode="ink">
                <msink:context xmlns:msink="http://schemas.microsoft.com/ink/2010/main" type="inkWord" rotatedBoundingBox="7545,10902 7567,11139 7556,11140 7535,10902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910.3931">-2803 5224 55 0,'0'21'124'0,"-1"-4"-10"0,2-2-9 0,1 5-6 15,-2-4-13-15,0 0-27 0,1 4-1 0,2-6-11 16,-3 1-3-16,1 0-24 0,-2-3-31 0,1-3-14 0,4 3-37 16,-4 0-177-16,1 0 81 0,0 0 52 15</inkml:trace>
        </inkml:traceGroup>
        <inkml:traceGroup>
          <inkml:annotationXML>
            <emma:emma xmlns:emma="http://www.w3.org/2003/04/emma" version="1.0">
              <emma:interpretation id="{420322DA-044C-441C-B465-63B4DE2B589E}" emma:medium="tactile" emma:mode="ink">
                <msink:context xmlns:msink="http://schemas.microsoft.com/ink/2010/main" type="inkWord" rotatedBoundingBox="7595,11704 7615,11931 7605,11932 7585,11704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1074.5907">-2754 6026 64 0,'0'22'95'15,"1"0"-23"-15,-1-1-1 0,0-1-7 0,3 1-23 16,-3 2-20-16,0-3-25 0,2 1-18 0,0-1-112 15,-1 0 44-15,2-2 30 0</inkml:trace>
        </inkml:traceGroup>
        <inkml:traceGroup>
          <inkml:annotationXML>
            <emma:emma xmlns:emma="http://www.w3.org/2003/04/emma" version="1.0">
              <emma:interpretation id="{205C0BAC-E5BA-4AC2-8BDC-78FAEB0407EA}" emma:medium="tactile" emma:mode="ink">
                <msink:context xmlns:msink="http://schemas.microsoft.com/ink/2010/main" type="inkWord" rotatedBoundingBox="7612,12665 7631,12871 7620,12873 7601,12666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1259.4107">-2736 6987 8 0,'0'16'99'0,"0"0"3"16,0-1-5-16,-1 3-11 0,4 0-17 0,-1 0-7 16,-2-2-11-16,0 0-14 0,-1-3-32 0,2-1-10 15,1 2-34-15,-1-2-153 0,-1 0 64 16,0 0 44-16</inkml:trace>
        </inkml:traceGroup>
        <inkml:traceGroup>
          <inkml:annotationXML>
            <emma:emma xmlns:emma="http://www.w3.org/2003/04/emma" version="1.0">
              <emma:interpretation id="{2EB981EB-CA96-4E4B-8F3E-02A47994809F}" emma:medium="tactile" emma:mode="ink">
                <msink:context xmlns:msink="http://schemas.microsoft.com/ink/2010/main" type="inkWord" rotatedBoundingBox="7639,13583 7658,13801 7642,13803 7623,13584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433.7304">-2710 7905 3 0,'-2'21'81'0,"2"-5"-1"0,4 8-2 16,-5-2-8-16,-2 0-5 0,5 0-30 15,-1-3-15-15,-1-3-29 0,-1 3-25 0,5-6-97 16,-4 0 45-16,0 0 28 0</inkml:trace>
        </inkml:traceGroup>
        <inkml:traceGroup>
          <inkml:annotationXML>
            <emma:emma xmlns:emma="http://www.w3.org/2003/04/emma" version="1.0">
              <emma:interpretation id="{09CAF56C-43F1-490F-A802-5CA7F8868790}" emma:medium="tactile" emma:mode="ink">
                <msink:context xmlns:msink="http://schemas.microsoft.com/ink/2010/main" type="inkWord" rotatedBoundingBox="7679,14506 7689,14619 7686,14620 7676,1450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615.1197">-2672 8829 4 0,'3'21'50'0,"0"2"-16"16,-1-3-20-16,-2-3-48 0,0-2 10 0,2 2 8 15</inkml:trace>
        </inkml:traceGroup>
        <inkml:traceGroup>
          <inkml:annotationXML>
            <emma:emma xmlns:emma="http://www.w3.org/2003/04/emma" version="1.0">
              <emma:interpretation id="{9100037C-DFD5-4BFA-B1BF-4912CEBD089B}" emma:medium="tactile" emma:mode="ink">
                <msink:context xmlns:msink="http://schemas.microsoft.com/ink/2010/main" type="inkWord" rotatedBoundingBox="7708,15356 7720,15495 7715,15496 7702,15357"/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800.7079">-2643 9679 19 0,'4'22'56'0,"-4"0"-10"0,0-3-17 15,2 1-32-15,-2 0-46 0,3-1 15 0,-3-2 12 16</inkml:trace>
        </inkml:traceGroup>
        <inkml:traceGroup>
          <inkml:annotationXML>
            <emma:emma xmlns:emma="http://www.w3.org/2003/04/emma" version="1.0">
              <emma:interpretation id="{6785A0D5-4D08-429E-A43A-C254D0D9E2A3}" emma:medium="tactile" emma:mode="ink">
                <msink:context xmlns:msink="http://schemas.microsoft.com/ink/2010/main" type="inkWord" rotatedBoundingBox="7771,17066 7814,17553 7775,17557 7732,17069"/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2231.4215">-2578 11388 114 0,'1'22'114'15,"-5"11"4"-15,0-2-19 0,6-7-9 0,-1-2-15 16,-1-1-6-16,1 3-10 0,3-1-1 0,-4 2-13 15,0 0-21-15,0-2-3 0,2-2-1 0,-2 5-25 16,0-3-7-16,4 17-19 0,-4-12-42 0,-4 6-190 16,4-9 89-16,2-4 58 0</inkml:trace>
        </inkml:traceGroup>
        <inkml:traceGroup>
          <inkml:annotationXML>
            <emma:emma xmlns:emma="http://www.w3.org/2003/04/emma" version="1.0">
              <emma:interpretation id="{C68A5D94-7D92-4D2E-9CBE-65D63ACCFEB9}" emma:medium="tactile" emma:mode="ink">
                <msink:context xmlns:msink="http://schemas.microsoft.com/ink/2010/main" type="inkWord" rotatedBoundingBox="8665,17880 8684,18089 8566,18099 8547,17891"/>
              </emma:interpretation>
            </emma:emma>
          </inkml:annotationXML>
          <inkml:trace contextRef="#ctx0" brushRef="#br0" timeOffset="345408.5102">-1791 12213 37 0,'0'0'239'15,"0"0"11"-15,0 0 6 0,0 0-7 0,0 0 1 16,-10 0-17-16,10 0-2 0,0 0-19 0,0 0-7 15,0 0-6-15,0 0-5 0,0 0-18 0,0 0-10 16,0 0 4-16,0 0-29 0,22 12-17 16,-22-12-3-16,14 4-17 0,-14-4-12 0,16 0-12 0,-16 0-14 15,17-1-36-15,-17 1-35 0,13 0-34 0,-6 0-55 16,-7 0-56-16,0 0-59 0,18-1-45 0,-13 2-45 16,-5-1-626-16,8 0 307 0,-8 0 206 0</inkml:trace>
          <inkml:trace contextRef="#ctx0" brushRef="#br0" timeOffset="345626.9153">-1769 12393 127 0,'0'0'274'0,"0"0"0"0,0 8-14 0,0-8-5 16,0 0-29-16,0 0-16 0,5 8-12 0,-5-8-26 15,7 2-17-15,-7-2-9 0,6 2-8 0,-6-2-30 16,10 2 0-16,-10-2-17 0,12 2-17 0,-12-2-32 16,12-2-38-16,-12 2-52 0,0 0-57 0,16-1-72 15,-11 1-66-15,-5 0-520 0,10-3 253 0,-10 3 170 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51.8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A086655-100E-4E31-BB0D-1871782279E5}" emma:medium="tactile" emma:mode="ink">
          <msink:context xmlns:msink="http://schemas.microsoft.com/ink/2010/main" type="writingRegion" rotatedBoundingBox="25727,15763 27010,15347 27320,16303 26037,16719">
            <msink:destinationLink direction="with" ref="{44B99996-01F4-411B-B70B-817BE72FD383}"/>
          </msink:context>
        </emma:interpretation>
      </emma:emma>
    </inkml:annotationXML>
    <inkml:traceGroup>
      <inkml:annotationXML>
        <emma:emma xmlns:emma="http://www.w3.org/2003/04/emma" version="1.0">
          <emma:interpretation id="{9DA3B0E7-B28E-49E6-84DF-7DBEE2999F76}" emma:medium="tactile" emma:mode="ink">
            <msink:context xmlns:msink="http://schemas.microsoft.com/ink/2010/main" type="paragraph" rotatedBoundingBox="25727,15763 27010,15347 27320,16303 26037,16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385AD3-1DB7-481D-8AF7-39F7464A85CA}" emma:medium="tactile" emma:mode="ink">
              <msink:context xmlns:msink="http://schemas.microsoft.com/ink/2010/main" type="line" rotatedBoundingBox="25727,15763 27010,15347 27320,16303 26037,16719"/>
            </emma:interpretation>
          </emma:emma>
        </inkml:annotationXML>
        <inkml:traceGroup>
          <inkml:annotationXML>
            <emma:emma xmlns:emma="http://www.w3.org/2003/04/emma" version="1.0">
              <emma:interpretation id="{C1578887-6D38-407B-A7F6-8D444A588A8A}" emma:medium="tactile" emma:mode="ink">
                <msink:context xmlns:msink="http://schemas.microsoft.com/ink/2010/main" type="inkWord" rotatedBoundingBox="25727,15763 27010,15347 27320,16303 26037,16719"/>
              </emma:interpretation>
            </emma:emma>
          </inkml:annotationXML>
          <inkml:trace contextRef="#ctx0" brushRef="#br0">5654 4835 69 0,'0'0'159'0,"0"0"2"0,2-12 1 0,-2 12-3 15,0 0-3-15,1-8 1 0,-1 8 0 0,0 0-5 16,0 0-3-16,1-10 0 0,-1 10-9 0,0 0-11 15,0 0-5-15,0 0-3 0,0 0 3 0,0 0 12 16,0 0-10-16,0 0-4 0,0 0-9 0,0 0-4 0,0 0 4 16,0 0-13-16,0 0-13 0,0 0 6 15,0 0-10-15,2 36 8 0,0-26-10 0,-2-10-7 16,4 14-3-16,-4-14-18 0,2 12 2 0,3-4-3 16,-5-8 8-16,4 15 4 0,0-10-10 0,-4-5 13 15,9 9-4-15,-9-9-21 0,0 0 0 0,10 3-24 16,-10-3-38-16,16-8-30 0,-16 8-67 0,9-5-50 15,-5-1-66-15,0 0-54 0,-1-2-834 0,1 1 373 0,1 0 250 16</inkml:trace>
          <inkml:trace contextRef="#ctx0" brushRef="#br0" timeOffset="216.3996">5685 4610 173 0,'-3'-3'249'0,"1"-1"-3"0,2 4-10 0,0 0-15 16,-4-9-9-16,4 9-16 0,0 0-13 0,-3-8-25 15,3 8-12-15,0 0-15 0,-5-7-7 0,5 7-23 16,-4-5-7-16,4 5-9 0,0 0-5 0,0 0-12 16,0 0-26-16,0 0-34 0,0 0-48 0,0 0-43 15,0 0-71-15,0 0-672 0,0 0 276 0,0 0 182 16</inkml:trace>
          <inkml:trace contextRef="#ctx0" brushRef="#br0" timeOffset="-1205.0861">5803 4445 185 0,'-12'0'181'0,"12"0"-7"0,0 0-2 16,0 0-5-16,-8 3-7 0,8-3-6 0,0 0-6 15,-4-2-6-15,4 2 2 0,0 0-3 0,0 0 1 16,0 0 8-16,0 0 7 0,0 0 0 0,0 0 0 0,0 0 2 16,0 0-1-16,0 0 9 0,0 0 1 15,0 0 6-15,0 0-13 0,0 0-5 0,0 0 4 0,0 0-14 16,26-1-3-16,-20 0-9 0,0-1-11 0,4 1-14 15,-1 0-9-15,-1-1-9 0,-1 1-10 0,3 0-12 16,-1-2-17-16,1 0-21 0,0 3-39 0,-2-2-56 16,1-1-31-16,0 0-57 0,-1 2-72 0,0-3-64 15,-1 4-79-15,-7 0-872 0,11-1 413 0,-11 1 276 16</inkml:trace>
          <inkml:trace contextRef="#ctx0" brushRef="#br0" timeOffset="-1924.8536">5266 4332 2 0,'0'0'197'0,"-2"-9"3"0,2 9-9 0,2-4 1 0,-2 4-13 16,0 0-7-16,0-6-14 0,0 6-8 0,0 0-18 15,0 0-13-15,0 0-9 0,0 0-9 0,0 0 2 16,0 0-1-16,0 0-10 0,0 0-4 0,0 0 0 15,0 0-3-15,0 0-6 0,0 0-5 0,-2 28-4 16,2-28-8-16,-1 11-4 0,1-11 3 0,0 11-11 16,0-11 5-16,1 11-2 0,1-5 3 0,-2-6 2 15,0 12-4-15,0-12-3 0,2 12-2 0,0-7-6 16,-2-5 1-16,2 11 8 0,2-2-1 0,-1-2 2 16,0-2 10-16,-3-5 0 0,6 8 5 0,-3-4 10 15,-3-4-11-15,7 4-10 0,-7-4-2 0,9 1-2 16,-9-1-2-16,11 0-6 0,-11 0-6 0,16-6-2 15,-7 0-6-15,-1 0 0 0,0-1 2 0,0 0-4 16,6-5-10-16,-8 2-8 0,5-2-2 0,-6 1 6 16,1-1-3-16,0-2 1 0,0 2-10 0,-1 1 12 15,-2 2-7-15,1 1 5 0,1 0-15 0,-4 1 6 16,-1 7 1-16,6-12 8 0,-4 8-10 0,-2 4 1 16,4-8-6-16,-4 8-3 0,4-7 1 0,-4 7-10 15,0 0-1-15,0 0-7 0,6-5 6 0,-6 5 14 16,0 0 5-16,0 0 2 0,0 0-6 0,0 0-1 15,0 0-2-15,2 17 4 0,-2-17-3 0,-1 12 10 0,1 2-11 16,1-4 12-16,1 5 6 0,-1 4 7 16,3 0 6-16,-4-1 0 0,-1 2 3 0,2 2-2 15,3 1 1-15,0-3-2 0,-1 2 4 0,-1 0 3 16,1 3-2-16,0-1 2 0,2 13 2 0,-2 2 13 16,-1-3 5-16,0-10 7 0,3 10 0 0,-4-8 0 15,1-4-3-15,0-4 2 0,-2 3-3 0,-1-2-5 16,2-5-1-16,-1 0-5 0,0-2-4 0,-2-2 1 15,2 0-4-15,1 2-1 0,-1-14-2 0,-1 20-1 16,-1-8 4-16,1-2 10 0,1-10 10 0,-4 19 11 16,1-10-1-16,-1-1-5 0,4-8 0 0,-5 13 10 15,5-13-7-15,-9 10-6 0,9-10-2 0,-8 4-7 16,8-4-3-16,0 0-11 0,-19-2 0 0,19 2-7 16,-17-10 7-16,7 3-7 0,4 2 3 0,-4-7-4 15,2 1-8-15,0-5 0 0,2 2 0 0,-1 2-3 16,3 2-7-16,-1-4-4 0,3 2 1 0,2 0-3 15,0 12-2-15,-2-22-13 0,3 9-7 0,2 3-21 16,-1-1-19-16,4-5-29 0,0 3-42 0,1-1-44 16,2 2-42-16,-1-2-41 0,2 6-49 0,-2-4-56 15,0 2-64-15,-3 2-1147 0,7-1 524 0,-4 0 348 16</inkml:trace>
          <inkml:trace contextRef="#ctx0" brushRef="#br0" timeOffset="-428.2732">6189 4297 72 0,'6'-8'150'15,"-6"8"-10"-15,6-4-29 0,-6 4-5 0,0 0-8 16,6-5-14-16,-6 5-9 0,0 0 0 0,6-4-8 15,-6 4-3-15,4-1-7 0,-4 1 13 16,0 0-3-16,3-3 11 0,-3 3-6 0,0 0 13 16,0 0-6-16,2-4 6 0,-2 4-2 0,0 0 11 0,0 0 6 15,0 0 3-15,0 0 4 0,0 0-10 16,4 8 9-16,-4-8 8 0,0 7-5 0,2-3-3 16,-2-4-3-16,0 0 4 0,1 17-12 0,0-6 10 15,1-3-11-15,0 1 2 0,0 0-12 0,0 1 2 16,1-1-8-16,2 0-4 0,-1 0-4 0,-1-1 8 15,2 0 9-15,-1 0 3 0,2 0 3 0,-1-2-7 16,0 0 10-16,2-2-2 0,-2 0 0 0,1-2-12 16,0-2-4-16,0 0-8 0,0 0-1 0,4-3-10 15,-1-1-6-15,-1-1-5 0,4-3-5 0,0-3-4 16,-3 2-7-16,5-3-2 0,-5-2 0 0,1 3-7 16,0-3 0-16,-2 2-2 0,-4 0-3 0,2 0-5 15,-4 4 1-15,2-1-8 0,-1 0 1 0,0 2 0 16,-3 7-3-16,2-12-3 0,-2 12-2 0,2-5-2 15,-2 5-3-15,0 0 8 0,0 0-4 0,0 0 3 16,0 0-2-16,0 0-2 0,0 0-1 0,0 0 1 16,0 0-3-16,0 0 5 0,-4 26 0 0,4-15 5 15,0 1 0-15,1 1 12 0,0 1-2 0,-1 8 11 16,2 1 5-16,2 11 1 0,-2-4 5 0,1-5 1 16,2 11 4-16,-2-4 1 0,0 2 1 0,3 5 1 15,-2-2 0-15,0 0 0 0,-1-3 2 16,4 0-4-16,-3 2-1 0,0-11 0 0,-2-2-1 15,-2-10-1-15,3 3-2 0,-3-1-2 0,1-7 2 0,-2 2-3 16,1 1 1-16,-1-3 2 0,1-8-2 0,-3 13-3 16,2-3 0-16,-2-2-1 0,-1-4 0 15,-1 1 3-15,-1 2-4 0,0-3-8 0,-1-2 3 16,7-2-1-16,-13-1-4 0,5-3-5 0,0 0 2 0,0-1-2 16,-4-6-2-16,2-1 2 0,4 0-2 0,-1 3-11 15,2-1 1-15,-1 0-7 0,4-1-8 0,-1 0-14 16,3-2-21-16,0 3-30 0,3-2-20 0,-2-2-37 15,4 4-35-15,1-6-31 0,0 1-35 16,0 2-38-16,-1 1-49 0,-1 2-51 0,-1 1-1116 16,1 0 497-16,0 2 330 0</inkml:trace>
          <inkml:trace contextRef="#ctx0" brushRef="#br0" timeOffset="986.7066">6360 4132 42 0,'-7'20'234'0,"4"-18"-9"0,3-2-10 15,0 0-9-15,0 0-8 0,-5 8-9 0,5-8-4 16,0 0-10-16,0 0-5 0,0 0-4 0,0 0-3 15,-5 6-6-15,5-6 1 0,0 0-16 0,0 0-14 16,0 0-10-16,0 0-4 0,0 0-12 0,0 0 0 0,0 0-12 16,-7-18-12-16,7 18-6 0,0-12-6 0,0 12-6 15,1-15-14-15,1 6 7 0,-2 0-2 0,2-1-9 16,1 0 4-16,0-1-21 0,-1-2 6 16,1 1 3-16,1-4-6 0,-1 2-8 0,1 5 26 15,0 0-6-15,-2-1 9 0,1 3 2 0,1 0-2 0,-1-2 14 16,-3 9-10-16,5-10 0 0,-2 6 2 0,-3 4-3 15,0 0-5-15,3-10-4 0,-3 10-4 0,1-7-8 16,-1 7-1-16,0 0 6 0,0 0 8 0,8-3 4 16,-8 3-4-16,0 0 3 0,0 0 7 0,11 10 4 15,-11-10-1-15,5 9-5 0,0-4-2 0,-1 2-6 16,3 2-1-16,-2-1-5 0,1 0-3 0,0 0-3 16,1 1-3-16,-2 1-6 0,1-2-18 15,0 0-28-15,0-2-36 0,-1 2-61 0,0-2-46 0,3 0-52 16,-2 2-66-16,0-1-64 0,0-4-1037 15,-2 1 461-15,-4-4 308 0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1:58.3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6C4DF25-564B-4B25-8B23-7A9E47387B21}" emma:medium="tactile" emma:mode="ink">
          <msink:context xmlns:msink="http://schemas.microsoft.com/ink/2010/main" type="writingRegion" rotatedBoundingBox="2060,15753 3290,15753 3290,16095 2060,16095"/>
        </emma:interpretation>
      </emma:emma>
    </inkml:annotationXML>
    <inkml:traceGroup>
      <inkml:annotationXML>
        <emma:emma xmlns:emma="http://www.w3.org/2003/04/emma" version="1.0">
          <emma:interpretation id="{6807B948-7908-4547-B6D9-AB28B58342C8}" emma:medium="tactile" emma:mode="ink">
            <msink:context xmlns:msink="http://schemas.microsoft.com/ink/2010/main" type="paragraph" rotatedBoundingBox="2060,15753 3290,15753 3290,16095 2060,16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75F05C-18D0-4FFF-B887-F2631591707D}" emma:medium="tactile" emma:mode="ink">
              <msink:context xmlns:msink="http://schemas.microsoft.com/ink/2010/main" type="line" rotatedBoundingBox="2060,15753 3290,15753 3290,16095 2060,16095"/>
            </emma:interpretation>
          </emma:emma>
        </inkml:annotationXML>
        <inkml:traceGroup>
          <inkml:annotationXML>
            <emma:emma xmlns:emma="http://www.w3.org/2003/04/emma" version="1.0">
              <emma:interpretation id="{48184F25-273B-418D-8F9B-9202D787372A}" emma:medium="tactile" emma:mode="ink">
                <msink:context xmlns:msink="http://schemas.microsoft.com/ink/2010/main" type="inkWord" rotatedBoundingBox="2056,16046 2063,15993 2076,15995 2068,16048"/>
              </emma:interpretation>
            </emma:emma>
          </inkml:annotationXML>
          <inkml:trace contextRef="#ctx0" brushRef="#br0">1312 4607 41 0,'0'0'308'0,"0"0"-1"0,-4-9-5 16,4 9-5-16,0 0-30 0,-3-8-30 0,3 8-12 16,0 0-17-16,-1-9-20 0,1 9-9 15,0 0-33-15,0 0-45 0,0 0-35 0,2-11-40 0,0 8-55 16,-2 3-65-16,0 0-54 0,6-8-67 0,-6 8-589 15,6-5 268-15,-6 5 178 0</inkml:trace>
        </inkml:traceGroup>
        <inkml:traceGroup>
          <inkml:annotationXML>
            <emma:emma xmlns:emma="http://www.w3.org/2003/04/emma" version="1.0">
              <emma:interpretation id="{2C9D9F4B-8AB6-4FF5-B76E-6FF17CCBBCA2}" emma:medium="tactile" emma:mode="ink">
                <msink:context xmlns:msink="http://schemas.microsoft.com/ink/2010/main" type="inkWord" rotatedBoundingBox="3274,15752 3289,16095 3274,16095 3258,157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446.0063">2512 4402 27 0,'0'0'127'0,"0"0"-2"0,0-14 7 15,0 14-17-15,1-9 3 0,-1 9-9 0,1-8-3 16,-1 8-14-16,0 0-6 0,-1-13-3 15,1 13 7-15,1-9-8 0,-1 5 1 0,0 4 1 16,0-5-2-16,0 5 4 0,2-8 0 0,-2 8 0 16,0-6 2-16,0 6 1 0,0 0-6 0,-2-7 0 15,2 7 0-15,0 0-3 0,0-7-3 0,0 7-8 16,0 0-1-16,0 0-14 0,0 0-3 0,0 0-3 16,0 0 3-16,0 0 2 0,0 0 7 0,0 0-4 15,0 0 3-15,0 0 8 0,-4 33-3 0,4-21-4 16,0 1-2-16,0 0 1 0,2 2 2 0,-4-1-11 15,2-1-9-15,0 2 2 0,0-2 2 0,0 2-11 16,0-2-3-16,2 0-3 0,-2 0-4 0,1 1 0 16,0-1-7-16,1-1-16 0,-2-1-6 0,1 0-26 15,0 0-16-15,2-2-33 0,-2 1-38 0,1 1-34 16,2-3-21-16,-2 2-50 0,0 0-720 0,-1-2 313 16,0 1 210-16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8:22.1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624513B-957A-4982-9ED4-3AB4F0A52849}" emma:medium="tactile" emma:mode="ink">
          <msink:context xmlns:msink="http://schemas.microsoft.com/ink/2010/main" type="writingRegion" rotatedBoundingBox="524,10924 7285,10978 7253,14889 493,14836"/>
        </emma:interpretation>
      </emma:emma>
    </inkml:annotationXML>
    <inkml:traceGroup>
      <inkml:annotationXML>
        <emma:emma xmlns:emma="http://www.w3.org/2003/04/emma" version="1.0">
          <emma:interpretation id="{27084390-2623-4A14-9528-7DF55BAE37C3}" emma:medium="tactile" emma:mode="ink">
            <msink:context xmlns:msink="http://schemas.microsoft.com/ink/2010/main" type="paragraph" rotatedBoundingBox="759,11066 7063,11116 7052,12506 748,12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97D698-71B0-493D-8A01-8D6842B13363}" emma:medium="tactile" emma:mode="ink">
              <msink:context xmlns:msink="http://schemas.microsoft.com/ink/2010/main" type="line" rotatedBoundingBox="759,11066 7063,11116 7052,12506 748,12456"/>
            </emma:interpretation>
          </emma:emma>
        </inkml:annotationXML>
        <inkml:traceGroup>
          <inkml:annotationXML>
            <emma:emma xmlns:emma="http://www.w3.org/2003/04/emma" version="1.0">
              <emma:interpretation id="{EB93A831-214B-42CF-B5EF-496AFC29559A}" emma:medium="tactile" emma:mode="ink">
                <msink:context xmlns:msink="http://schemas.microsoft.com/ink/2010/main" type="inkWord" rotatedBoundingBox="759,11066 7063,11116 7055,12175 751,12125">
                  <msink:destinationLink direction="with" ref="{498EB1E1-636F-461F-8EBA-FE11843E5DAF}"/>
                  <msink:destinationLink direction="with" ref="{6AE9F8FC-33C8-4910-AB8A-95BBF5DC9D0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5342 93 149 0,'1'-12'223'0,"-1"4"-4"0,0-3 1 16,1 2-7-16,1-2 9 0,-2 11-4 0,1-15 7 16,-1 9-2-16,0 6-7 0,4-16-4 0,-3 10-21 15,4-3-10-15,-5 9 1 0,2-11-2 0,1 5 1 16,-3 6-9-16,1-8 1 0,-1 8-18 0,4-8-8 15,0 0-6-15,-1 1-10 0,1-1-13 0,1 2-14 16,-2-4-7-16,5 1-10 0,-3 0-6 0,-1-1-11 16,2 2-5-16,-1 0-9 0,0 2-3 0,1-4-6 15,-2 2-5-15,0 3-5 0,1-1-5 0,0-1-2 16,-5 7-1-16,6-11-2 0,-6 11-3 0,4-6-3 16,-4 6 6-16,0 0-1 0,2-7 4 0,-2 7-2 15,0 0-1-15,0 0 8 0,0 0 2 0,0 0 2 16,0 0 1-16,14 13-3 0,-14-13 1 0,4 11 10 15,0-2 10-15,-2-1-2 0,1 1-6 16,-2 2-3-16,2-2-7 0,0 1 2 0,1 6-8 0,-1-6 0 16,2 0-1-16,-4-1-8 0,3 2 0 0,-2-2-18 15,2 0-50-15,0-1-73 0,-4 1-62 0,2-2-57 16,-2-7-79-16,4 11-68 0,-1-6-1215 0,-3-5 533 16,5 13 354-16</inkml:trace>
          <inkml:trace contextRef="#ctx0" brushRef="#br0" timeOffset="633.3794">5755-313 75 0,'0'0'292'0,"-8"-4"-3"0,8 4-10 0,0 0-11 16,0 0 3-16,0 0-18 0,0 0-11 0,0 0-9 15,0 0-12-15,0 0-33 0,0 0-11 16,0 0-12-16,0 0-6 0,-7 13 10 0,7-13 18 16,4 12 3-16,-4-12 10 0,5 16 5 0,4-1 4 0,-4-2-7 15,3 4-7-15,3-2 2 0,-3 1-11 0,9 8 4 16,-2 5-3-16,-2-1-17 0,2 4-1 16,-5 1-5-16,5 2-1 0,-1 2-6 0,-4-1-5 15,0 0-9-15,-1 4-10 0,0-3-13 0,1 2-5 0,-2-2-9 16,-6 1-2-16,-2-6-17 0,3 4-13 0,-2-7 1 15,1 9-5-15,-1-9-10 0,-1-2-9 0,1-4-2 16,-1 0-3-16,2 0-2 0,-4 2-3 0,1-4 1 16,1-2-2-16,-1 1-18 0,-2-2-15 0,0 0-31 15,2-4-43-15,-2 0-55 0,1-4-50 0,2 0-59 16,0-2-62-16,0-1-42 0,0-7-77 0,-3 11-83 16,3-11-1399-16,-3 8 630 0,3-8 422 0</inkml:trace>
          <inkml:trace contextRef="#ctx0" brushRef="#br0" timeOffset="1155.5976">6018-92 235 0,'0'-8'357'0,"0"8"-23"0,2-12 6 0,-2 12-9 0,2-12-14 16,0 6-6-16,-1-3-12 0,-1 9-15 0,5-11-13 16,-2 7-10-16,-3 4-14 0,4-9-17 0,3 4-13 15,-3-2-20-15,1 2-13 0,2-2-15 0,-1 3-15 16,0-2-15-16,-1 2-14 0,-5 4-5 0,11-4-16 15,-6 2-10-15,-5 2 3 0,8-1 0 0,-8 1-12 16,0 0-8-16,11 3-12 0,-11-3 2 16,8 10-1-16,-6-3-5 0,0-2-5 0,-2-5-2 15,2 10 1-15,-2-10-10 0,0 13-5 0,0-13 0 0,-4 16-2 16,0-6 4-16,2 2 17 0,-4 3-2 16,0-3-4-16,2-1-10 0,-2-3-3 0,4 1 1 15,0 0 2-15,-2-1 0 0,2 0-5 0,2-8 3 16,-3 8-10-16,3-8 12 0,0 0 2 0,0 0-10 0,-3 15 10 15,3-15-20-15,0 8 3 0,0-8 12 16,0 0-15-16,0 0 6 0,4 12 1 0,-4-12 10 0,6 5-12 16,-2-2 6-16,-4-3-10 0,13 5-10 15,-5-4 7-15,1 2-9 0,-1 0 2 0,3-1 2 16,1 0 8-16,-1-2-11 0,1 2 4 0,5 4-17 0,-2-5-57 16,-3 3-55-16,0-1-76 0,1-1-89 0,-2 0-68 15,-2 0-91-15,2 1-90 0,1-2-1309 0,-4 2 611 16,0 0 406-16</inkml:trace>
          <inkml:trace contextRef="#ctx0" brushRef="#br0" timeOffset="-7959.27">2274-312 128 0,'0'0'220'15,"1"-5"-4"-15,1 2-8 0,-2 3-9 0,0-6-9 0,0 6-11 16,0-7-11-16,0 7-10 0,0 0-26 0,0 0 5 16,0 0-4-16,0 0-9 0,2-11-10 0,-2 11 1 15,0 0-3-15,0 0 3 0,0 0-6 0,0 0-8 16,0 0 2-16,0 0 15 0,0 0 11 0,4 24-5 15,-1-13-7-15,-2 0-1 0,1-1 0 0,-1 3-17 16,0 1-7-16,1-1 6 0,-1 7-6 0,2-3-3 16,-1 3-6-16,1-1-4 0,-1 1-9 0,-1-4-4 15,2 5-9-15,-1-1-2 0,0 0-9 0,2 0-3 16,-3 0 1-16,3 0 1 0,-1 0-10 0,1-3 1 16,0 4-23-16,1-1-28 0,-1-1-32 0,-3 1-43 15,5-4-43-15,-4 1-29 0,4 0-50 0,-2 1-51 16,-2-4-52-16,1-2-881 0,0-2 398 0,-2 0 266 15</inkml:trace>
          <inkml:trace contextRef="#ctx0" brushRef="#br0" timeOffset="-12226.1528">-1 69 25 0,'0'0'173'0,"1"-13"-3"0,-1 9-4 0,0 4-9 15,0 0 3-15,2-15 6 0,-2 15 7 0,0-11 5 16,0 11-3-16,0-9 19 0,0 9-11 15,0 0-2-15,0 0-10 0,0 0-9 0,1-16-21 16,-1 16 2-16,0 0-6 0,0 0-17 0,0 0-9 16,0 0 7-16,0 0-11 0,0 0-12 0,0 0-11 15,0 0-3-15,3 37 0 0,-3-17-1 0,2 2-2 16,0 1 8-16,0 12-9 0,-2-4-6 0,2-5-8 16,-1 0 2-16,0-4-17 0,1 1-6 0,-2 1 0 15,0-2 3-15,1-2-9 0,0 0 2 0,-2-5-15 16,2-2 7-16,-1-2-9 0,2-2 3 0,-2-2-8 15,0-7 7-15,0 13-1 0,0-13 12 0,1 9-1 16,-1-9 10-16,0 0 12 0,0 0-6 0,3 6-7 16,-3-6-6-16,0 0 0 0,0 0-9 0,2-28-1 15,0 14-5-15,0-3-6 0,1-6-5 0,-3-2-3 16,0 0-3-16,4-14-9 0,-4 9 11 0,4-7-4 16,-1 1-7-16,-2 9 10 0,1 4-7 0,0 4-1 15,1 1 3-15,0 4-3 0,-3 0-4 0,1 5 5 16,2 0 3-16,-2 1-11 0,-1 8-3 0,0-11 1 0,0 11 4 15,0 0-1-15,0 0 4 0,0 0 10 16,5-9-5-16,-5 9 2 0,0 0 3 0,0 0 0 16,12 24 9-16,-6-7 3 0,-2-4 1 0,2 5 3 15,0-1-1-15,-1 4-3 0,3-6 2 0,3 15 4 0,-2-6-5 16,3 4 2-16,-3-5-5 0,-1-6 0 16,0-2 1-16,2-1-1 0,-1 1 1 0,1-4 3 15,-2-2 4-15,-2-1-1 0,0-3 2 0,0 1 6 16,2-2 10-16,-1 0 5 0,-7-4 4 0,11 0 1 0,-11 0-6 15,14-7-2-15,-6 0-6 0,3-6-2 0,0-2-4 16,-1-1-1-16,4-9-6 0,1 0 0 0,-3-4-5 16,-3 7-3-16,3-7-1 0,-5 4-6 15,-2 6 3-15,2-1-2 0,-3 4 0 0,-2 3-4 0,2 4 0 16,-1-2-1-16,-3 11-2 0,5-8-1 0,-5 8-2 16,0 0-5-16,2-11 2 0,-2 11-1 0,0 0 0 15,0 0-1-15,0 0 2 0,0 0 0 0,0 0 3 16,0 0-2-16,0 0 3 0,-4 35 10 15,4-22 2-15,0 2 7 0,0 7-2 0,0-3-2 16,-3 2 1-16,3 2-4 0,1 0 1 0,1-2-4 0,-1 1 2 16,2 1-1-16,-2-2-1 0,-1 1-2 0,3-2 4 15,-2 1 0-15,-1-3-2 0,4 0-2 0,-1-2-27 16,2-2-37-16,0-2-58 0,-3-2-47 16,0-1-30-16,2-2-47 0,-2-1-57 0,3 1-35 0,-1-3-50 15,-4-4-1040-15,10 3 473 0,-10-3 316 0</inkml:trace>
        </inkml:traceGroup>
        <inkml:traceGroup>
          <inkml:annotationXML>
            <emma:emma xmlns:emma="http://www.w3.org/2003/04/emma" version="1.0">
              <emma:interpretation id="{5A7BA555-B042-46B0-8F82-75C4C303E201}" emma:medium="tactile" emma:mode="ink">
                <msink:context xmlns:msink="http://schemas.microsoft.com/ink/2010/main" type="inkWord" rotatedBoundingBox="1411,11433 2403,11441 2399,11930 1407,11923"/>
              </emma:interpretation>
            </emma:emma>
          </inkml:annotationXML>
          <inkml:trace contextRef="#ctx0" brushRef="#br0" timeOffset="-11697.3846">716 207 4 0,'8'-17'243'0,"-3"9"0"16,-1 0-7-16,-4 8-2 0,5-20-14 0,2 8-9 15,-3 0-15-15,-4 1 3 0,3 2-14 16,-1-3-22-16,1 0-9 0,-3 12-19 0,1-22-1 0,-1 14-12 16,0 8 0-16,0-18-4 0,0 18 20 0,-2-13-5 15,2 13-7-15,0 0-7 0,-4-13-6 16,4 13-16-16,0 0-17 0,-6-7-12 0,6 7 5 16,0 0-25-16,-14 0 9 0,14 0-9 0,-18 5-17 0,18-5 7 15,-16 10-7-15,11-4 1 0,-1 1 0 16,6-7-20-16,-9 13 10 0,0-1 1 0,2-2-15 0,2-2 2 15,2 1 16-15,3-9-4 0,1 20 2 0,-1-20-6 16,0 14 8-16,2-4 5 0,0-1-1 0,4 2-7 16,-2-2 8-16,2-2 4 0,8 2 0 15,-2 3-8-15,0-3 3 0,-5 1 1 0,1-2-7 0,4 2-5 16,2 1 8-16,-2-2-2 0,2 0 2 0,-5-1 0 16,2 2 0-16,-2-2 4 0,-1-2 4 0,-1 0-2 15,-2 0 3-15,-1 0 1 0,1-1 8 0,0-1 13 16,0 3 17-16,-1-1 6 0,-1 0 1 0,-3-6-4 15,2 14-3-15,-4-6-5 0,2-8-6 0,-7 17-4 16,4-7-3-16,-5 2-9 0,0 2-4 0,-3-2-4 16,2-1-1-16,-3 0-4 0,3-1-4 0,-5 0-1 15,4-4 6-15,-6 4-5 0,8-7-4 0,-2 1 3 16,0-1-13-16,0 0-3 0,10-3-8 0,-9 0-19 16,9 0-19-16,0 0-25 0,0 0-28 0,0 0-24 15,-16-6-33-15,16 6-26 0,0 0-30 0,-2-9-13 16,2 9-29-16,0 0-44 0,0 0-39 0,4-16-55 15,-4 16-932-15,4-10 436 0,-4 10 292 0</inkml:trace>
          <inkml:trace contextRef="#ctx0" brushRef="#br0" timeOffset="-11233.0551">927 319 105 0,'0'0'302'0,"8"-1"-8"0,-8 1 6 0,0 0-19 16,12-2-41-16,-12 2-7 0,6-1-13 0,-6 1-38 16,8-5 1-16,0 1-21 0,1-3-33 0,-1 0-3 15,4-5-17-15,-2 0-4 0,1 2-11 0,1-2-6 16,0-3-11-16,-1 3-2 0,1-2-13 0,-2 2 8 16,0 0-14-16,-4 2-2 0,4-2 11 0,-3 3-1 0,-3 1-15 15,0-1 16-15,-4 9 14 0,4-15 16 16,-4 15 0-16,-2-11-12 0,2 11-7 0,0 0-7 15,-10-11-10-15,10 11 3 0,-18-8-13 0,9 6-3 16,9 2-4-16,-18 2-16 0,8 2 2 0,10-4-2 16,-23 10 8-16,11-2 11 0,-3 1 4 0,1 1 2 15,0 2 0-15,5-2-2 0,-1 2-3 16,2 3 0-16,0 0 5 0,4-2 1 0,-1 2 2 16,1-1 7-16,3 1 3 0,2-3 1 0,0 2 2 15,3 4 3-15,0 0-2 0,0 1 4 0,10 7-7 16,-5-7 1-16,1-2-3 0,2-3-4 0,-2 0-4 15,1 0 1-15,1-2-4 0,3-2-5 0,-2 0-5 16,2-1 8-16,1 0-8 0,0-4-1 0,1-1-6 16,1-1-17-16,-2-2-23 0,-2-1-50 0,1 0-67 15,5-2-65-15,-1-2-59 0,-1-4-87 0,1 2-122 16,-3 0-1181-16,-1-2 544 0,-4 1 364 0</inkml:trace>
          <inkml:trace contextRef="#ctx0" brushRef="#br0" timeOffset="-10532.574">1548 199 97 0,'0'0'256'0,"0"0"-15"16,0 0-19-16,0 0-21 0,0 0-15 0,-6-4-6 16,6 4 4-16,0 0-13 0,0 0-3 0,0 0 2 15,0 0-12-15,0 0-8 0,0 0-14 0,0 0-16 16,22-5-7-16,-22 5-13 0,10-1-10 0,-10 1-7 15,10-3-16-15,-10 3 2 0,12-5-8 0,-5 3 0 16,-7 2-18-16,12 0-40 0,-4 0-50 0,-8 0-80 16,0 0-75-16,15 0-84 0,-15 0-604 0,7 3 296 15,-7-3 198-15</inkml:trace>
        </inkml:traceGroup>
        <inkml:traceGroup>
          <inkml:annotationXML>
            <emma:emma xmlns:emma="http://www.w3.org/2003/04/emma" version="1.0">
              <emma:interpretation id="{F146ACC3-658C-40B3-9A38-E03DF8C81EDF}" emma:medium="tactile" emma:mode="ink">
                <msink:context xmlns:msink="http://schemas.microsoft.com/ink/2010/main" type="inkWord" rotatedBoundingBox="2325,11145 6409,11177 6399,12501 2315,12469">
                  <msink:destinationLink direction="with" ref="{456C17B7-B2AB-4210-8E43-7235A9DFB728}"/>
                </msink:context>
              </emma:interpretation>
            </emma:emma>
          </inkml:annotationXML>
          <inkml:trace contextRef="#ctx0" brushRef="#br0" timeOffset="-10285.6099">1566 312 218 0,'0'0'255'0,"-2"10"-16"0,2-10-27 0,0 0-22 16,0 0-13-16,0 0-8 0,0 0 5 0,7 5-5 15,-7-5-4-15,8 1-16 0,-8-1 0 0,0 0-23 16,12 0-13-16,-12 0-3 0,11 0-15 0,-11 0-1 15,13 0-17-15,-2-1-7 0,-2 1-8 16,1 0-8-16,2-1-9 0,2-1-39 0,-3 1-62 0,1-2-91 16,-3 2-116-16,3-2-621 0,7 1 294 0,-7 0 196 15</inkml:trace>
          <inkml:trace contextRef="#ctx0" brushRef="#br0" timeOffset="-7527.8593">2167 465 276 0,'0'0'290'16,"0"0"-21"-16,0 0-26 0,0 0-17 0,0 0-3 16,0 0 0-16,0 0 0 0,0 0 11 0,0 0-4 0,0 0-3 15,0 0-7-15,0 0-11 0,0 0-3 16,24-11 5-16,-24 11-9 0,11-2-7 0,-2 0-9 16,2 0-10-16,0 0-3 0,-1 0-13 0,2 0-12 0,-1 1-5 15,8-2-13-15,-3 1-13 0,-1 0-11 0,-3 1-11 16,8-2-8-16,0 2-11 0,0-2-7 0,-2 1-7 15,2-1-4-15,1-1-8 0,-1 3-31 16,-2-2-42-16,1 0-50 0,-2 1-51 0,-1 0-37 0,-4 1-32 16,-1-2-51-16,1 1-61 0,-4 2-74 0,0-2-1041 15,-8 2 472-15,0 0 316 0</inkml:trace>
          <inkml:trace contextRef="#ctx0" brushRef="#br0" timeOffset="-6986.0035">2357 563 69 0,'0'0'282'0,"-9"3"-4"0,9-3-12 15,0 0-14-15,-11-3-19 0,11 3-21 0,0 0-16 16,-11-2-4-16,11 2-13 0,0 0-9 0,0 0-3 15,-9-2-7-15,9 2-7 0,0 0 2 0,-8 7-17 16,8-7-13-16,-7 5 2 0,3 3 13 0,1 0 1 16,3 3-5-16,-4 5 7 0,2 2 2 0,-1 1-2 15,3 1-3-15,0 5-2 0,-3-2-12 0,3 2-7 16,0 2-13-16,0-2-9 0,-2 15-6 0,0-8-7 16,4-8-7-16,-1 1-9 0,0-4-4 0,1 1-7 15,-1-7-4-15,0 5-3 0,-1-6-2 0,3-4-1 16,0-2-4-16,-2-1-3 0,-1-7 4 0,4 11 1 15,0-10-2-15,-4-1 0 0,0 0-2 0,15-3-5 16,-15 3-3-16,11-12 0 0,-1-1-2 0,1-2-6 16,0 1-3-16,-2-2-2 0,7-9-4 0,-3 1 2 15,-1 5-1-15,-4 0-9 0,2 5 3 0,-1 0-3 16,-1 3 3-16,-2 0-3 0,-1 7-1 0,0-3 0 16,-1 2 0-16,-4 5 5 0,7-5-2 0,-7 5 0 15,4-6 3-15,-4 6 1 0,0 0 8 0,0 0 14 16,0 0 5-16,0 0 5 0,0 0-3 0,12 10 8 15,-12-10 1-15,7 12 12 0,-5-6-17 0,-2-6 13 16,7 17-12-16,-4-6 0 0,-1-2-8 0,1 3-4 16,2 4-2-16,-2-4 8 0,1 0-7 0,-1-1-5 15,-2 2-6-15,2-1-13 0,1-1-38 0,0-2-46 16,0 0-68-16,-2 1-73 0,4-2-66 0,-1 0-58 16,-1 1-73-16,1-1-66 0,1-3-1221 0,1 1 566 15,-7-6 378-15</inkml:trace>
          <inkml:trace contextRef="#ctx0" brushRef="#br0" timeOffset="-4808.8676">2969 1 143 0,'-4'0'250'15,"4"0"-8"-15,-7-1-8 0,7 1-8 16,-5-2-12-16,5 2-17 0,0 0-11 0,-7-1-21 0,7 1-12 16,0 0-5-16,0 0-13 0,0 0-9 0,0 0-9 15,0 0 10-15,0 0-3 0,0 0 17 0,0 0-15 16,0 0 6-16,0 0 1 0,0 0 0 0,0 0-3 15,0 0 8-15,19 12-3 0,-9-9 5 0,-1 1 6 16,0-2-11-16,3 1-7 0,6 1-7 0,-2 1-10 16,6-1-6-16,-6-2-7 0,3 2-9 15,0 1-10-15,1 0-6 0,-4-3-7 0,4 0-7 0,-1 2-2 16,-3 2-6-16,4-5-5 0,-3 2-3 16,-1-2-6-16,-4 0 0 0,0-1-4 0,2-1-3 0,-2 1-3 15,-2-1-4-15,1 1-6 0,-2 0-27 0,-9 0-37 16,15 0-55-16,-15 0-27 0,11 0-40 0,-6 0-33 15,-5 0-44-15,0 0-51 0,11 2-49 0,-11-2-1008 16,0 0 452-16,0 0 300 0</inkml:trace>
          <inkml:trace contextRef="#ctx0" brushRef="#br0" timeOffset="-4089.5448">3051 59 171 0,'0'0'241'0,"-8"-1"-14"0,8 1-9 16,0 0-5-16,0 0-10 0,-12 0 2 0,12 0-10 15,0 0-12-15,0 0-13 0,0 0-10 0,0 0-10 16,-12 1-23-16,12-1 2 0,0 0-8 0,0 0-10 15,0 0-3-15,0 0-11 0,-8 0-4 0,8 0-11 16,0 0-12-16,0 0-5 0,0 0-7 0,0 0-2 16,0 0-10-16,0 0 1 0,0 0 1 0,0 0 4 15,0 0-17-15,0 0 14 0,0 0-1 0,14 15 3 16,-7-8 11-16,2-2 1 0,-1 0 5 0,6 6-2 16,0-6-10-16,4 3-2 0,-3-1-4 0,-1 2 5 0,2-1-9 15,2 1-6-15,-1-2-4 0,-4 2-3 16,-1-1-2-16,4 0 8 0,1 2-17 0,-5-4 7 15,2 2-1-15,-3-2-9 0,0-1 4 0,-3 0-11 16,1 2 3-16,-2-2 4 0,-2 2 1 0,3-2-6 16,-1-1 3-16,-3 0 0 0,-4-4 0 0,8 5 10 15,-8-5-7-15,6 6 3 0,-2-4-3 0,-4-2 2 16,0 0-1-16,6 7 2 0,-6-7-7 0,2 7 4 16,-2-7 0-16,0 0-5 0,-1 12-1 0,1-12-2 0,-8 16 2 15,1-8-1-15,-2 6 1 0,0 0-3 0,-3-1-3 16,-6 9-1-16,-2-3 0 0,-1 5 1 0,2-1-4 15,-5 1 3-15,3-1 3 0,-1 1-3 16,4-2-1-16,-2-1-4 0,4-2-3 0,-2-1 6 0,2-1-3 16,1-2 2-16,5-3-3 0,0-3 4 0,4-1-4 15,-1-1 1-15,0-2 3 0,5-1-7 0,-4 2 4 16,5-2-6-16,-2 0 6 0,1-2 2 16,2-2 0-16,-4 6 2 0,4-6-3 0,-3 5 3 0,3-5 3 15,-1 5 1-15,1-5 0 0,0 0 7 0,0 0 7 16,1 8 7-16,-1-8 9 0,0 0 12 15,16 6 10-15,-8-5 12 0,1-1 11 0,5 0 9 16,6 1 0-16,2 1 3 0,0-5-6 0,1 2-7 0,-1-2-6 16,14-2-5-16,-9 1-6 0,-3 1-4 0,-2-1-6 15,14-1-10-15,-7 1 7 0,-2 1-5 0,8-2-15 16,-7 1-1-16,-3 0-13 0,-5 2-21 0,-3 1-48 16,4 0-58-16,-3-2-73 0,0 3-63 0,-2-1-50 15,-3 2-51-15,0 0-52 0,2-1-51 0,-3 2-1082 16,0 0 509-16,-1 1 340 0</inkml:trace>
          <inkml:trace contextRef="#ctx0" brushRef="#br0" timeOffset="-2589.6945">4064-248 43 0,'0'0'193'15,"3"-8"-13"-15,-3 8-9 0,0 0-5 0,0 0-7 16,0 0-9-16,2-7-9 0,0 6-7 0,-2 1-15 16,0 0-4-16,0 0-3 0,0 0-1 0,0 0 1 15,0 0-3-15,0 0 10 0,0 0-2 0,-12 20-7 16,8-11-5-16,-3 3 9 0,-1 3-7 0,0 0-5 16,0 2 4-16,0 0-5 0,0-5-10 0,-3 17-1 15,0-1-2-15,2 2 10 0,0 0 7 0,-1 5 0 16,0-3-3-16,0 4 7 0,5-1-8 0,-3 0-6 15,0 0-4-15,1 1 1 0,2-1-3 0,1 4-11 16,1-2 0-16,3 0-6 0,-1 3-9 0,4-4 1 16,-1 4-3-16,2-1-7 0,0-3-3 15,2 1-4-15,-1-3-5 0,3 1-1 0,-1-2-4 0,1-7-1 16,0-7-4-16,-2 1 0 0,8 7-8 16,-2-6 3-16,-3-2-19 0,-1-7-40 0,3 1-56 0,-1-1-45 15,1 0-60-15,0-1-81 0,2-3-62 0,-2-4-1013 16,-3-3 451-16,-1 0 298 0</inkml:trace>
          <inkml:trace contextRef="#ctx0" brushRef="#br0" timeOffset="-1847.7947">4246 307 93 0,'0'0'334'0,"0"0"-4"0,-4-12-29 0,4 12-27 16,0 0-9-16,-4-7-27 0,4 7-33 0,0 0-14 16,0 0-27-16,0 0-18 0,0 0-10 0,0 0-13 15,0 0-3-15,0 0-11 0,-12 13-4 0,12-13-12 16,-3 12-8-16,3-12 5 0,0 14-4 0,4-2-5 16,-3-2 10-16,2-2-15 0,-2 1 0 0,3 1 7 15,-1-2-8-15,-2 0-6 0,3-2 5 0,-1 0-4 16,-3-6 15-16,8 8 3 0,-3-7-1 15,-5-1 6-15,11 1-7 0,-2-2-1 0,4-2-11 0,-4-2-3 16,7-3-12-16,-3-3 0 0,-1 1-8 0,12-9-4 16,-9 2-5-16,4-6-3 0,-1 1-4 15,-3 4-2-15,-7 2-3 0,-1 3-7 0,0-2 0 0,-3 4-3 16,0 0-4-16,1 3 2 0,-5 8 2 0,4-13 3 16,-4 13 3-16,1-10-2 0,-1 10-4 0,0 0-2 15,0 0-3-15,0-8 0 0,0 8-1 0,0 0-1 16,0 0-3-16,0 0-2 0,0 0 0 0,3 30 0 15,-3-18 1-15,1 2-1 0,-3 6 0 16,3 3 3-16,2-2 0 0,-3 4 0 0,1 15 1 0,3 1 1 16,0-1 4-16,-1-1 2 0,-1-1 5 0,4 0 10 15,-1 2 3-15,-1-5-4 0,0 3 3 0,-4-10-3 16,-1-4-3-16,1-6 1 0,0 2 16 0,0 0 5 16,0-4 7-16,0-1 5 0,-3-3-7 15,2 0-4-15,-3-3-5 0,0 1-2 0,0 1 8 16,1-2-3-16,-4 1 0 0,3-2-7 0,-5-2 4 0,-2 4 0 15,2-5 0-15,-2-1 3 0,-2 3-10 0,1-7-1 16,1 1-2-16,11-1-9 0,-21-5 0 16,10-1-3-16,3 2-1 0,0-1-10 0,0 0-7 15,1-2-3-15,-3-2-2 0,2-3-13 0,2 1 7 16,5 2-32-16,1-3-15 0,1 0-31 0,1 0-28 16,2-5-50-16,2 1-43 0,1-2-37 0,5-7-40 0,1 5-77 15,5-2-71-15,-10 4-1265 0,2 4 564 0,1 0 376 16</inkml:trace>
          <inkml:trace contextRef="#ctx0" brushRef="#br0" timeOffset="-1561.0372">4632 518 69 0,'9'-3'342'0,"-9"3"-3"0,0 0 10 0,10-1-15 16,-10 1-13-16,0 0-5 0,10 0-30 0,-10 0-27 15,0 0-11-15,6 4-24 0,-6-4-19 0,0 0-19 16,2 7-15-16,-2-7-13 0,0 0-6 0,0 14 1 16,0-14-1-16,-1 16-14 0,0-4-9 0,-2-1-10 15,4 1-7-15,-1-3-12 0,-1 3-7 0,1 0-7 16,1 1-6-16,2-1-7 0,-2 0-5 0,2 0-4 16,0-1-4-16,-1-2-5 0,2 1-1 0,0-2-7 15,-1 0-5-15,3-1-3 0,0 0-15 0,-2-2-27 16,3 1-27-16,0-2-46 0,1 0-41 0,1-3-46 15,-4-2-58-15,-5 1-85 0,14-6-95 0,-9 2-1043 16,2-2 482-16,-5-2 320 0</inkml:trace>
          <inkml:trace contextRef="#ctx0" brushRef="#br0" timeOffset="-1360.9689">4708 385 136 0,'0'0'321'0,"-6"-7"-5"0,6 7-6 16,-6-6-12-16,6 6-28 0,-2-6-20 0,2 6-35 16,-5-6-3-16,5 6-25 0,0 0-28 0,-2-10-7 15,2 10-23-15,0 0-13 0,-3-9-5 0,3 9-35 16,0 0-22-16,0 0-30 0,5-13-32 0,-5 13-68 16,5-7-74-16,-5 7-82 0,0 0-726 0,2-6 320 15,-2 6 212-15</inkml:trace>
          <inkml:trace contextRef="#ctx0" brushRef="#br0" timeOffset="-1047.335">4863 335 186 0,'0'0'367'0,"0"0"4"0,12 1 19 0,-12-1-15 0,0 0-29 15,0 0-32-15,0 0-29 0,0 0-30 0,0 0-26 16,0 0-22-16,12-3-15 0,-12 3-23 0,0 0-14 16,10 2-7-16,-10-2-15 0,9-2-12 0,-9 2-11 15,11 2-11-15,-11-2-10 0,12 0-7 0,-6 0-6 16,5 0-8-16,0 0-4 0,-2 0-8 0,2 1-9 15,1-2-30-15,-1-1-63 0,2 0-51 0,-2 0-62 16,-2 0-86-16,0 0-83 0,1 0-1032 0,-1-1 454 16,-1 0 302-16</inkml:trace>
          <inkml:trace contextRef="#ctx0" brushRef="#br0" timeOffset="-448.6274">5244 208 217 0,'0'0'343'0,"0"0"-12"0,6-6-7 0,-6 6-20 15,0 0-20-15,4-7-18 0,-4 7-32 16,0 0-34-16,0 0-29 0,0 0 2 0,0 0-22 0,0 0-7 16,0 0-23-16,5 19-9 0,-5-19-11 0,1 17 3 15,1-5-4-15,-2 0 3 0,1 2-5 0,2 4-11 16,-1 0-9-16,1 2 2 0,1 0-8 15,0-5-8-15,1 1 9 0,1 0-4 0,-1-3-8 0,0-2 3 16,2 3-6-16,-2-4-4 0,1-2 2 16,-1-2 2-16,2 0-1 0,-2-4-3 0,2 0 0 0,-7-2-6 15,17 0-6-15,-7-4-4 0,0 0-6 16,0-2-1-16,3-2-3 0,0-4-2 0,-1 0-3 0,10-5-5 16,-6 2-4-16,-7 2-2 0,-1 1 1 0,-1 1 0 15,0 4-1-15,-5-1 1 0,2-2-1 16,2 4-7-16,-1-2 3 0,-5 8-3 0,5-8-3 0,-5 8 1 15,4-4-1-15,-4 4 0 0,0 0-1 0,0 0 1 16,0 0-2-16,0 0 3 0,8 17 1 16,-5-6 10-16,-2 1 16 0,1-1 2 0,3 11 4 15,0 11 3-15,1 2 10 0,2 0 8 0,0 3 2 16,1-1 4-16,-1 3-7 0,0-2 1 0,-5 0-6 16,3 2-4-16,6-1-1 0,-3-3-4 0,-4 3-5 15,0-12 0-15,-2-5-9 0,-3-2 3 0,0-3-1 16,4 3 4-16,-3-4-3 0,1-2 3 0,-5-2-4 15,2-2-1-15,1-10-1 0,-7 19-2 0,0-13-2 16,2 2-5-16,-3-1 0 0,1 0 0 0,-2-3 0 16,-2 1 1-16,0-2-4 0,-1-5-4 0,-1 1-2 15,-4-4 2-15,-1-2-8 0,1-1 0 0,-10-7-8 16,4-1-7-16,6 2 2 0,2 1-6 0,3-1 1 0,3 1-11 16,1 1-8-16,0-1-3 0,1-2 0 15,3 4-16-15,0-1-30 0,2 2-36 0,2-2-57 16,0 1-46-16,0-2-62 0,0-2-84 0,4-3-102 15,-3-2-1070-15,-1 2 513 0,1-2 342 0</inkml:trace>
        </inkml:traceGroup>
      </inkml:traceGroup>
    </inkml:traceGroup>
    <inkml:traceGroup>
      <inkml:annotationXML>
        <emma:emma xmlns:emma="http://www.w3.org/2003/04/emma" version="1.0">
          <emma:interpretation id="{2638236B-AA41-496B-B5AB-F18BD38DD158}" emma:medium="tactile" emma:mode="ink">
            <msink:context xmlns:msink="http://schemas.microsoft.com/ink/2010/main" type="paragraph" rotatedBoundingBox="4212,10910 4420,12760 3898,12818 3689,109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5AB5ED-E1CD-41C5-AFDE-85AFA5820AA7}" emma:medium="tactile" emma:mode="ink">
              <msink:context xmlns:msink="http://schemas.microsoft.com/ink/2010/main" type="line" rotatedBoundingBox="4212,10910 4421,12760 3898,12818 3689,10968"/>
            </emma:interpretation>
          </emma:emma>
        </inkml:annotationXML>
        <inkml:traceGroup>
          <inkml:annotationXML>
            <emma:emma xmlns:emma="http://www.w3.org/2003/04/emma" version="1.0">
              <emma:interpretation id="{8125763F-2E5B-4E0B-81B5-E8ED6B2CC578}" emma:medium="tactile" emma:mode="ink">
                <msink:context xmlns:msink="http://schemas.microsoft.com/ink/2010/main" type="inkWord" rotatedBoundingBox="4076,10925 4112,11244 3876,11270 3840,10951">
                  <msink:destinationLink direction="with" ref="{BCE4AFA1-3066-496D-8BE5-A58F6305A160}"/>
                </msink:context>
              </emma:interpretation>
            </emma:emma>
          </inkml:annotationXML>
          <inkml:trace contextRef="#ctx0" brushRef="#br0" timeOffset="5246.7276">3085-465 30 0,'0'0'242'0,"7"-13"-11"0,-7 13-9 0,0 0-9 16,0 0-2-16,0 0-9 0,0 0-10 0,0 0-8 16,0 0-13-16,0 0-1 0,0 0 6 0,0 0-6 15,0 0 6-15,0 0 2 0,0 0-2 0,3 36-6 16,-2-24-7-16,2 7-9 0,-3-2-1 0,1 0-9 16,5 3-8-16,-5 1-3 0,0-5-9 0,1-1-12 0,-4 8-8 15,4-4-14-15,2 0-6 0,-2-4-5 16,2 2-11-16,-1-6-3 0,-2-1-2 0,1-2-4 15,0-1 3-15,0 0-1 0,-2-7 1 0,0 0 2 16,2 8 3-16,-2-8 6 0,0 0-2 0,15-3-7 16,-15 3-3-16,12-12-6 0,1 4-3 0,-7-1 0 15,6-5-10-15,-3 1-3 0,-4 2-6 0,5-5-6 16,-1 2 0-16,1 0-3 0,-4 4-5 0,0 1 1 16,-1 1-4-16,-2 1 5 0,1 2-6 0,0-1-1 0,-4 6 3 15,5-8 2-15,-5 8-1 0,0 0 0 0,4-4 5 16,-4 4 2-16,0 0 2 0,0 0 5 0,0 0 3 15,0 0 2-15,13 11 3 0,-7-6-2 16,-4 1-3-16,4 0-3 0,-4 2-3 0,1 0-2 0,2 1-2 16,-2-3 8-16,0 2-8 0,1 0-8 0,-2-2-30 15,4 2-59-15,-1 0-87 0,-1 2-79 0,0-1-91 16,-4-9-104-16,9 13-1299 0,-6-5 578 0,2 2 384 16</inkml:trace>
        </inkml:traceGroup>
        <inkml:traceGroup>
          <inkml:annotationXML>
            <emma:emma xmlns:emma="http://www.w3.org/2003/04/emma" version="1.0">
              <emma:interpretation id="{DBD94385-0EFA-4A51-A188-DFAC96BBD18F}" emma:medium="tactile" emma:mode="ink">
                <msink:context xmlns:msink="http://schemas.microsoft.com/ink/2010/main" type="inkWord" rotatedBoundingBox="4367,12284 4421,12760 3898,12818 3844,12343"/>
              </emma:interpretation>
              <emma:one-of disjunction-type="recognition" id="oneOf1">
                <emma:interpretation id="interp1" emma:lang="" emma:confidence="0.5">
                  <emma:literal>:\</emma:literal>
                </emma:interpretation>
                <emma:interpretation id="interp2" emma:lang="" emma:confidence="0.5">
                  <emma:literal>: l</emma:literal>
                </emma:interpretation>
                <emma:interpretation id="interp3" emma:lang="" emma:confidence="0">
                  <emma:literal>: .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: ,</emma:literal>
                </emma:interpretation>
              </emma:one-of>
            </emma:emma>
          </inkml:annotationXML>
          <inkml:trace contextRef="#ctx0" brushRef="#br0" timeOffset="3371.0113">3200 1065 202 0,'0'0'274'0,"11"-16"-9"0,-11 16-8 15,0 0-8-15,0 0-13 0,0 0-13 16,0 0-13-16,0 0-19 0,0 0 1 0,0 0-14 16,0 0-12-16,0 0-13 0,0 0-13 0,0 0-24 15,0 0 1-15,0 0-14 0,0 0-11 0,-9 22 12 16,6-12-9-16,-2 6-3 0,-2-1-3 0,3-1 6 0,-5 2-20 16,3 1-6-16,1-1 3 0,-2 0-3 15,1-1-12-15,0-3-10 0,2-2 0 0,0-2-4 16,2 0-16-16,-2 0 6 0,4-8 4 0,-2 13-8 15,2-13 10-15,0 8-6 0,0-8 4 0,0 0 7 0,4 11 0 16,-4-11-15-16,7 3 1 0,-7-3-4 0,0 0-4 16,13-4-21-16,-13 4-26 0,15-7-17 15,-11 4-42-15,-4 3-36 0,8-6-62 0,0-4-71 16,-5 6-58-16,3-2-933 0,0 0 414 0,-4 1 276 0</inkml:trace>
          <inkml:trace contextRef="#ctx0" brushRef="#br0" timeOffset="3603.7183">3162 993 126 0,'0'0'258'0,"0"0"-10"0,0-16-9 16,0 16-11-16,-2-8-10 0,2 8 0 15,-2-9-11-15,2 9-11 0,0 0-18 0,0-14-7 16,0 14-34-16,0 0 0 0,2-8-12 0,-2 8-15 0,0 0-16 15,3-8-9-15,-3 8-3 0,0 0-20 0,3-6-5 16,-3 6 0-16,0 0-6 0,6-7-12 0,-6 7-24 16,6-4-40-16,-6 4-53 0,8-4-70 0,-8 4-74 15,6-3-733-15,-6 3 317 0,8-4 214 16</inkml:trace>
          <inkml:trace contextRef="#ctx0" brushRef="#br0" timeOffset="3942.4103">3334 1023 119 0,'0'0'274'0,"0"0"-7"0,0 0-20 16,0 0-12-16,1 11-13 0,-1-11-19 0,0 0-13 15,0 0-6-15,3 5-10 0,-3-5-13 16,0 0-14-16,0 0-15 0,0 0-15 0,0 0-9 16,7 3-6-16,-7-3-4 0,8 1 1 0,-8-1-17 15,0 0-12-15,12 2-5 0,-12-2-5 0,9 0-6 16,-9 0-7-16,10 0-13 0,-10 0-25 0,0 0-33 15,10 0-55-15,-10 0-67 0,8 1-44 0,-4-1-52 16,-1 3-699-16,-3-3 315 0,0 0 208 0</inkml:trace>
          <inkml:trace contextRef="#ctx0" brushRef="#br0" timeOffset="4135.6301">3366 1172 252 0,'0'0'263'0,"0"0"-6"0,0 0-18 0,0 10-19 16,0-10-26-16,0 0-8 0,0 0-24 0,0 0-9 16,0 0-12-16,0 0-14 0,6 6-15 0,-6-6-11 15,0 0-4-15,6 4-14 0,-6-4-7 0,0 0-15 16,0 0-5-16,0 0-41 0,15-10-59 0,-15 10-71 16,8-4-71-16,-3-4-632 0,1 4 274 0,-6 4 180 15</inkml:trace>
          <inkml:trace contextRef="#ctx0" brushRef="#br0" timeOffset="4414.134">3591 981 15 0,'0'0'326'0,"0"0"1"0,8-6-5 16,-8 6-23-16,0 0-27 0,0 0-22 0,0 0-19 15,0 0-13-15,0 0-24 0,12 4-15 0,-12-4-14 16,0 0-1-16,4 6-11 0,-4-6 10 0,1 10 4 16,-1 1-15-16,1-3-5 0,-1 1-3 0,-1 3-9 15,2 2-13-15,1 4-13 0,-1 1-4 0,-1 1-8 16,1 1-12-16,-1-1-8 0,2 1-11 0,-1-1-7 16,-1-4-2-16,4 4-10 0,0 0-43 0,-2-4-49 15,3 0-66-15,0 1-58 0,-1-3-85 0,0-5-69 16,0-2-994-16,-1-2 439 0,2-2 292 15</inkml:trace>
        </inkml:traceGroup>
      </inkml:traceGroup>
    </inkml:traceGroup>
    <inkml:traceGroup>
      <inkml:annotationXML>
        <emma:emma xmlns:emma="http://www.w3.org/2003/04/emma" version="1.0">
          <emma:interpretation id="{2DFC578D-B052-45F5-924A-F8228A8F2F64}" emma:medium="tactile" emma:mode="ink">
            <msink:context xmlns:msink="http://schemas.microsoft.com/ink/2010/main" type="paragraph" rotatedBoundingBox="495,13311 7255,13212 7277,14757 518,14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D3AC7B-3C20-45D5-A555-B4727EB49A75}" emma:medium="tactile" emma:mode="ink">
              <msink:context xmlns:msink="http://schemas.microsoft.com/ink/2010/main" type="line" rotatedBoundingBox="495,13311 7255,13212 7264,13870 505,13969"/>
            </emma:interpretation>
          </emma:emma>
        </inkml:annotationXML>
        <inkml:traceGroup>
          <inkml:annotationXML>
            <emma:emma xmlns:emma="http://www.w3.org/2003/04/emma" version="1.0">
              <emma:interpretation id="{F9A77E11-BD27-4D33-BBE0-B044FCF8DE4F}" emma:medium="tactile" emma:mode="ink">
                <msink:context xmlns:msink="http://schemas.microsoft.com/ink/2010/main" type="inkWord" rotatedBoundingBox="495,13311 2030,13289 2038,13833 503,1385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7528.264">-199 2127 58 0,'0'0'120'0,"0"0"-10"0,0 0-14 0,0 0 7 16,4-5-21-16,-4 5 13 0,0 0-1 0,0 0-4 15,0 0-3-15,0 0-4 0,0 0 5 0,0 0-6 16,0 0 0-16,0 0-4 0,0 0 6 0,0 0-17 15,0 0 15-15,0 0 2 0,0 0 1 0,0 0 2 16,0 0-1-16,0 0 1 0,0 0-4 0,0 0-2 16,0 0 5-16,-10 18-8 0,6-8 3 0,1-2 2 15,0 1-17-15,-1 0 15 0,-1 6-6 0,-1-2-3 16,2-5-6-16,2 3-7 0,-2 1-5 0,1-3 2 16,-2 2 7-16,3-2-12 0,0 3-12 0,0-3 12 15,1 3 5-15,1-12-15 0,0 22 6 0,1-13-11 16,-1-9-2-16,2 16 3 0,0-5-11 0,1-2 1 15,-3-9-1-15,5 17 5 0,-2-10-2 16,-3-7 3-16,8 13-6 0,-3-6-3 0,-5-7 8 16,10 6 9-16,-10-6-9 0,9 2 13 0,-9-2 1 0,0 0-1 15,0 0-12-15,20-7 1 0,-20 7-18 0,15-7 13 16,-8 3-5-16,1-2 0 0,-2-2 6 0,2 1-21 16,2-5 9-16,-2-1 3 0,1 1-3 15,-1-3-5-15,0 6 3 0,-3-2 2 0,2-2-10 0,-3 4 9 16,0-1-3-16,-1 1 8 0,-3-2-4 0,1 1 1 15,1-1 12-15,-2 2-9 0,-2-3-10 0,1 0 9 16,-2 1 10-16,1 1-14 0,-4-1-2 0,1 3 3 16,1-1 0-16,-4-5 2 0,1 5 7 15,0-2-18-15,2 2 10 0,-4-3-1 0,2 4 3 16,0 0 2-16,1 2 10 0,0-1-9 0,2 0 14 0,-1 2-3 16,5 5 1-16,-7-9 3 0,2 5 1 0,1-2-4 15,-1 0 5-15,5 6-3 0,-6-8-1 0,6 8-4 16,-5-8-4-16,5 8-7 0,-5-8-1 0,5 8-9 15,-2-8 1-15,2 8 4 0,0-11-2 0,0 11-8 16,3-10 5-16,0 3-9 0,1-1 5 16,0 1-2-16,1 1-2 0,0-1 1 0,1 0-1 0,0-1-4 15,2 2 8-15,-1 0-10 0,1 1-5 0,1-2-16 16,1 2-36-16,-2 0-12 0,2 1-27 0,1 1-39 16,0 0-41-16,-3 2-34 0,1 0-35 15,2 1-32-15,-3 2-27 0,1 2-889 0,-3-1 400 16,0 4 264-16</inkml:trace>
          <inkml:trace contextRef="#ctx0" brushRef="#br0" timeOffset="29086.8973">47 2138 187 0,'6'5'249'0,"-6"-5"-17"0,0 0-19 0,0 0-15 0,4 5-11 16,-4-5-14-16,0 0-12 0,4 4-9 0,-4-4-13 15,0 0-11-15,0 10-9 0,0-10-5 0,1 8-7 16,-1-8-1-16,0 13-8 0,0-13 1 0,-1 17 1 16,2-5-11-16,-2 2-1 0,1-3-7 0,1 0-11 15,0 1 13-15,2 8-14 0,0-9 6 0,1 7 2 16,1-6-7-16,0-1 8 0,1 4-17 0,-1-7 2 15,-1 2-10-15,4 5 17 0,1-3-22 0,-1-4 12 16,-1-2-4-16,1 0-3 0,-8-6 16 0,13 2 7 16,-3 1-14-16,-2-4 16 0,0-3-10 0,3 1-2 15,-2-2-4-15,-1-2 1 0,4-1-5 0,0-1-12 16,-3-3 3-16,1 1 0 0,-4 3-4 0,1-2 3 16,-2 2-10-16,-2 0 3 0,0-2-6 0,-3 1-5 0,1 0-7 15,-1 9 0-15,-4-16-8 0,0 5-9 0,1 2-7 16,-2 1-9-16,0 0 3 0,-2 1 1 0,-1 2-7 15,1 0 2-15,-1 1-4 0,8 4-4 16,-13-3 2-16,6 2-1 0,7 1 11 0,-12 2-1 16,12-2-14-16,-13 6 8 0,6-5 6 0,0 4-6 15,2 2 6-15,1-2 0 0,-1 3-6 0,2 3 8 16,2-2 0-16,1-9 7 0,0 13-1 0,0-1 5 16,2-1 3-16,2 6 4 0,0-5 3 0,0-4 3 0,2 0 0 15,-1-1-1-15,2-2 13 0,1 0-4 16,-1 1 8-16,2-1-5 0,-1 0 10 0,0-2 3 15,4-4-2-15,-1-2-2 0,6-4 0 0,-1-1 0 16,1 0-3-16,10-9-5 0,-5-3-1 0,0 2-5 16,4-1 0-16,-1 0-2 0,-8-2-4 0,4 0-3 0,-1 1-1 15,-4 4 0-15,-4 5-4 0,-3-1 0 16,-1 6-1-16,-1-2 1 0,-2 1-2 0,-1 3 5 16,0 0 5-16,-4 4 2 0,8-7 6 0,-8 7 3 15,4-4-5-15,-4 4 1 0,0 0 0 0,0 0 4 16,0 0 2-16,0 0-1 0,0 0 1 0,8 11-4 15,-8-11-4-15,1 19 0 0,-1-7-3 0,2 1 0 16,-2 8-2-16,1-5 1 0,-4 4-6 0,1 0-1 16,-2 3 2-16,2-5-2 0,4 2-3 0,-4-5-1 15,4-3 1-15,-2-12-3 0,-3 21-2 0,3-21 5 16,-1 13-5-16,1-13-2 0,0 12-2 0,0-12 1 16,0 0 3-16,1 15-5 0,-1-15-2 0,0 0-8 15,0 0-6-15,0 0 1 0,0 0-3 0,0 0-6 16,0 0-7-16,13-36-5 0,-7 19-2 0,-4 4 3 0,5-5 3 15,-1 1 2-15,-2 1 0 0,0 4 3 0,0 0 4 16,2-3-1-16,0 6 4 0,-4-2-1 0,0 2 1 16,2 4 5-16,-2-2 0 0,1 2-3 0,-3 5 5 15,3-8-2-15,-3 8 5 0,0 0 8 0,5-9 9 16,-5 9 6-16,0 0 0 0,0 0-2 0,0 0 2 16,0 0 4-16,0 0-2 0,15 14 1 0,-15-14-2 15,5 15 0-15,-5-15-1 0,5 22 1 0,-1-8-3 16,6 0 2-16,-4 1 2 0,-2-4 2 0,0 1 0 15,0-4 2-15,3 9 8 0,0-8-4 16,-3 3-2-16,0-3-1 0,3 1 1 0,-3-2 0 0,4-3 0 16,-8-5 0-16,13 11-2 0,-6-10 4 0,1 3 1 15,-8-4-5-15,21-3 0 0,-10-1-1 0,-2 0-3 16,0-1-1-16,7-6 0 0,-1 1-6 0,-1-1-1 16,-2-1-1-16,6-6-2 0,-3 3-1 0,-4-2 0 15,-2 3-5-15,2 0-6 0,-3-2-1 0,1 0-4 16,-2 3 3-16,-2-2-1 0,-1 2 1 0,-4 2-1 15,3 2 4-15,-2-1 0 0,-1 10 0 0,0-13-3 16,0 13 4-16,-3-12-2 0,3 12-1 0,-2-11-1 16,2 11 1-16,-4-6-2 0,4 6 1 0,-7-6-1 15,7 6 1-15,-7-2 1 0,7 2 1 0,0 0 0 16,0 0 3-16,-13 0-1 0,5 4 2 0,0 0-2 16,3 0 2-16,5-4 0 0,-11 8-2 0,6-2 3 15,-1 0 0-15,1 3 2 0,4 2 0 0,-2-3 3 16,3-8 1-16,-3 22-2 0,1-8 1 0,3-1 1 15,-2 5 3-15,1-2 1 0,-2-2 4 0,4-4 2 16,2 6 6-16,-2-1 1 0,1-4-3 0,1-3 10 16,3 6 0-16,-3 0 1 0,1 0 1 0,2-5 2 15,-2 1-3-15,2-4 0 0,-2 1 0 0,4-2-3 16,-9-5 4-16,16 3 1 0,-16-3-4 0,15 0 1 16,-3-1-2-16,2-2 4 0,2-2-8 0,-2-3-1 15,2 1-2-15,7-9 1 0,-6 3 1 0,7-4-4 16,-6 5-5-16,-3 1-4 0,6-8 6 0,-5 6-2 15,-3 1-2-15,-1 0-6 0,-1-1 1 0,0 2 1 16,-5 1-1-16,1 2 5 0,0 0-4 0,-2-2 0 16,-1 1-3-16,2 2 0 0,-2-1 2 0,0 2 1 15,-4 6 1-15,2-12-6 0,0 6 2 0,-2 6 4 0,2-10-3 16,-2 10-2-16,-1-11 0 0,1 11-3 16,-3-9-2-16,3 9 3 0,-2-8-9 0,2 8 1 15,-6-7-3-15,6 7 3 0,-6-5-4 0,6 5 5 16,-7-5-4-16,7 5 3 0,-7-3-4 0,7 3 1 15,0 0 0-15,-15 0 4 0,7 5 0 0,-1-1-1 16,1 0 2-16,1 1 4 0,1 3-5 0,-1-1 3 16,0 1 4-16,1 0-3 0,0 1 2 0,1 1 4 15,1 0 2-15,-3 5-2 0,3-2 3 0,-1-1-5 16,4-1 4-16,-1 1 5 0,1-3 2 0,1-9 9 16,0 23 1-16,1-13 2 0,-1 0-3 0,3 2 7 15,1-2-4-15,0-2 5 0,1 3-3 0,-1-2 4 16,4 5 0-16,0-5-3 0,-1-3 0 0,0 0-7 15,2 0-14-15,-1-2-20 0,1 2-36 0,1-2-55 0,-10-4-71 16,20 4-79-16,-9-4-65 0,-2 1-80 16,-1-2-100-16,-1 2-1105 0,-7-1 537 0,17-1 356 15</inkml:trace>
        </inkml:traceGroup>
        <inkml:traceGroup>
          <inkml:annotationXML>
            <emma:emma xmlns:emma="http://www.w3.org/2003/04/emma" version="1.0">
              <emma:interpretation id="{A110241A-9ECF-4D73-81DA-05FF8C8C9640}" emma:medium="tactile" emma:mode="ink">
                <msink:context xmlns:msink="http://schemas.microsoft.com/ink/2010/main" type="inkWord" rotatedBoundingBox="2448,13541 5398,13498 5403,13897 2454,1394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1772.5727">1699 2222 280 0,'0'0'293'0,"-2"-8"-4"0,2 8-16 0,0 0 1 15,0 0 3-15,-2-14-7 0,2 14-32 0,0 0-3 16,-2-8-26-16,2 8-16 0,0 0-15 0,0 0-8 16,0 0-14-16,0 0 1 0,0 0-3 0,0 0-6 15,0 0-7-15,0 0 4 0,8 32-1 0,-7-20 0 16,-1 1-3-16,1 7-5 0,3-2-8 15,-4 3-10-15,3 2-11 0,0-6-8 0,-1 1-11 0,-2-2-4 16,2 3-11-16,0-4-4 0,-3-1-7 0,2-6-2 16,1 0-4-16,-2-8 1 0,2 11 3 15,-2-11-1-15,3 11-5 0,-3-11 0 0,3 5-5 16,-3-5-1-16,0 0-4 0,0 0-4 0,0 0-11 0,17-16 1 16,-12 8-6-16,2-8-2 0,7-12-10 0,-1 9-8 15,-1-6-8-15,-5 3-4 0,1 3-4 0,-2 4 1 16,2-2-1-16,-2 5 1 0,-4 1-1 15,4 1 1-15,-1 2-3 0,-2-2-2 0,-2 5-1 0,-1 5 1 16,7-10-4-16,-7 10 0 0,4-6 6 0,-4 6-2 16,5-2 7-16,-5 2 3 0,0 0 2 0,0 0 3 15,0 0 0-15,0 0 7 0,9 12 2 0,-6-7 0 16,-3-5 3-16,5 12-1 0,-1-4 1 16,0 12-1-16,0-8 2 0,2-3 0 0,-4 3-3 15,0-1 5-15,6 6-7 0,-5-4 1 0,3 0-1 0,-2 1 1 16,0-6 0-16,0 2 2 0,0-2 2 0,2-1 1 15,-6-7 3-15,10 11-1 0,-4-7 1 0,3 1-10 16,-4-4 10-16,-5-1-2 0,14 0-2 16,-6-5 4-16,0-2-6 0,4-1-3 0,-3-4-5 15,3 3-5-15,-1-3 0 0,0-1-7 0,-2 0-7 16,0-2-5-16,-1 2-2 0,-2 1-1 0,-1 1-1 16,0 2 6-16,-1 2-2 0,2-1 5 0,-2 0 0 15,-2 3 3-15,-2 5 2 0,6-11-2 0,-4 7-1 0,-2 4-1 16,0 0 4-16,4-7-1 0,-4 7 0 15,0 0 2-15,0 0 1 0,0 0 3 0,0 0 0 16,0 0 1-16,0 0 4 0,0 0 1 0,4 22 1 16,-4-22 0-16,3 13 2 0,0-6 2 0,-1 1-3 15,0-2 4-15,2 1 1 0,-2 4 0 0,1-5 1 16,0 5 9-16,-1-6-1 0,2 5 3 0,0-6 4 16,1 1-1-16,-5-5 4 0,6 6-1 0,-6-6-2 15,12 7 1-15,-5-6-3 0,1-1-2 0,-8 0-3 16,15-2 2-16,-5-1-3 0,1-1-2 0,-2 0-6 15,2 0-5-15,1-4-4 0,1-1-2 0,-3 2 1 0,1-3-6 16,-1-1-1-16,-2 3-5 0,-4-1 0 16,0 2-12-16,-1-1-2 0,-2 0-8 0,-2-3 4 15,1 5 3-15,-4-2 1 0,1 2-2 0,1 1 3 16,-5-1 3-16,2 0 1 0,-2 2 0 0,-1 2 2 16,8 2 3-16,-15-2-3 0,15 2 5 0,-12 3 4 15,12-3-1-15,-13 4 0 0,6-3 5 0,-2 2-3 16,2 1 2-16,-1-1 2 0,1 2 2 0,2 1-1 15,0 1 3-15,-1 0 3 0,4-1 3 0,0 4 0 0,2-10 7 16,-2 10 6-16,3 0 9 0,3 0 13 16,0 1 6-16,-1-3 2 0,2 3 3 0,4-1 5 15,-2 1-1-15,4 2 1 0,1-2-4 0,-4-1 1 16,1 0-2-16,3-2 3 0,1 0-7 0,1-4 3 0,-2-2-2 16,0 0 2-16,1 0-4 0,1-3-13 15,4-2 8-15,0-3-12 0,0-1-1 0,0-1 3 16,-2-1 2-16,-1-2-13 0,-1 3-1 0,0 0 1 15,-2-4 3-15,-2 3-1 0,1-2 5 0,-2-1-3 16,-2 3-10-16,-2-2 3 0,-2 3-6 0,1 0 0 0,-1-1-1 16,-1 4-1-16,-2 5 5 0,2-10-7 15,-2 10 4-15,2-9-11 0,-2 9 0 0,0 0 0 16,4-9-4-16,-4 9 1 0,3-5-2 0,-3 5 1 0,0 0 2 16,0 0-1-16,0 0-2 0,0 0 3 0,0 0 1 15,3 25 4-15,-2-16-2 0,-1 2-2 0,0-1 6 16,2 2-3-16,-1 2 4 0,2-4-4 15,-1 9-1-15,1-4-2 0,0 3 10 0,-2 1-7 0,0-9-6 16,2 1-1-16,0-2 1 0,-2 1-11 0,2-2-8 16,-2-2-6-16,-1-6-8 0,3 12 2 0,-2-6-3 15,-1-6 3-15,1 8 2 0,-1-8 6 0,0 0-2 16,7 2 0-16,-7-2 0 0,0 0 1 0,0 0-3 16,0 0-7-16,9-16 0 0,-6 8-3 0,1 0-3 15,-1-1-2-15,1-3 2 0,1 3 5 0,-4-1 4 16,3 4 4-16,-4 6 0 0,6-14 4 0,-4 5 3 15,2 2 2-15,-2 1 0 0,2 1 3 0,-4 5 5 16,2-8 0-16,1 2 3 0,0 2-1 16,-1 0 7-16,1 0-1 0,0 0 5 0,-1 2 2 0,5-4 1 15,-2 4 2-15,1-5 4 0,-2 2 0 0,4-1 1 16,-1 2 2-16,1-2 0 0,-2 2 1 0,2-4-2 16,0 1 0-16,0 0 2 0,0 1-1 0,0-1 0 15,4-2-1-15,-2 1-2 0,0-3 1 0,-2 5 0 16,-2-1 1-16,-1 0 1 0,0 2 3 0,0 2 7 15,-1-1 6-15,-2 0 3 0,1 0 7 0,1 2-1 16,-4 2 0-16,4-4-5 0,-4 4-2 0,0 0-7 16,0 0 1-16,0 0-6 0,0 0-2 0,0 0-2 15,0 0-1-15,0 0 1 0,0 0 1 0,-8 26-2 16,5-14-2-16,2-1 0 0,0-2-1 0,-1 3 0 16,1-1 1-16,0 1 1 0,-1-2-1 0,2 0-1 15,2 2 1-15,-2 2-1 0,1-2 2 0,0-2 2 16,2 2 0-16,-2-3 1 0,2 0 8 0,1 0 0 15,0-1 0-15,1-4 2 0,1 0 2 0,-1 2-2 16,2-4-1-16,1 2-5 0,-8-4-1 0,13-2-3 16,-2-2 2-16,-2 0-7 0,4-4-2 0,1 0-3 15,0-3-4-15,0 3-4 0,-2-2 2 0,1-2-3 16,-2 0 0-16,0 2-5 0,-2 2 1 0,-1 2 3 16,1 0 1-16,-3 0 1 0,-4 3 3 0,-2 3 4 15,7-7-4-15,-7 7 1 0,0 0-2 0,7-5-3 16,-7 5 4-16,0 0 1 0,0 0 0 0,0 0-1 15,0 0 1-15,0 0 1 0,0 0-1 0,9 13 0 16,-9-13 1-16,1 10 1 0,1-4 1 0,0 2-2 16,2 0 3-16,-1 2 2 0,1-1-2 0,1 0 7 15,0-5-4-15,-1 7 3 0,1-5 0 0,0 2 1 16,1-2 1-16,-6-6 2 0,5 9 2 0,-5-9 0 16,0 0-1-16,15 3-1 0,-15-3 3 0,10-2-16 15,-10 2 5-15,12-5-9 0,-1 0-3 0,1-5-11 16,-1 0-10-16,-2-3-6 0,2 1-8 0,-1-2-9 15,-3-2-15-15,1 0-17 0,-2 0-10 16,-5 2-19-16,-1-1-15 0,0 3-6 0,-1-1 8 0,-2 2 30 16,0-2 1-16,2 4 5 0,-2-1 9 0,-1 2 2 15,4 8 1-15,-5-12 20 0,1 10-2 0,4 2 18 16,-7-7-15-16,7 7 12 0,-5-4 9 0,5 4 5 16,0 0-10-16,-6-7 11 0,6 7 2 0,0 0 2 15,0 0 15-15,-5-5-10 0,5 5-3 0,0 0 12 16,0 0 9-16,0 0-4 0,0 0 7 0,0 0-18 15,0 0 13-15,0 0 9 0,12-9 3 0,-12 9 4 16,7-3-22-16,-7 3 6 0,0 0 10 0,10-1 11 16,-10 1-2-16,10 0 1 0,-10 0 9 0,9 2-13 15,-2 4 14-15,-7-6-9 0,7 8 3 0,-2-4 6 16,2 5 1-16,-3-2 0 0,1 2 7 16,-2 0 11-16,-1 2 4 0,0 0 2 0,3 9-1 15,-1-4 0-15,-3-3-6 0,1-4-2 0,2 3 0 0,0 7-5 16,-2-6 4-16,2-1 0 0,0-1 8 0,-1-2-6 15,0-2 5-15,1 1 3 0,1 0 7 16,0-1 3-16,1-4 0 0,0 1-2 0,1 0-2 0,-7-4-5 16,11 3-4-16,-4-3-3 0,-7 0-3 0,20-7-9 15,-8 3-3-15,1-2-1 0,2-4-4 0,-2 2-1 16,2-2-4-16,-2 0-4 0,-1 1 2 0,2-2-1 16,-4 1-5-16,0-2 1 0,2-2 0 0,-4 5-4 15,0 1 1-15,-3 1 4 0,-2 2 3 0,-1 0 0 16,2 2 0-16,-1-1 3 0,-3 4 0 0,3-5-5 15,-3 5-1-15,0 0-2 0,0 0 0 16,0 0 1-16,0 0-2 0,0 0 0 0,0 0 2 16,9 11-2-16,-9-11 1 0,1 9 1 0,-1-9 0 15,3 17-3-15,0-6 1 0,-1-1-2 0,4 6 3 0,-2-1-4 16,0 2 2-16,0 2-1 0,1-2 0 0,0-2-1 16,1 1 1-16,-2-6-2 0,0 2-1 15,0-1-1-15,-3 2-3 0,3-3-6 0,-1-1-13 16,0-2-16-16,-3-7-9 0,2 9-10 0,-2-9 0 0,4 8 2 15,-4-8-2-15,3 6-2 0,-3-6-25 0,0 0-42 16,0 0-14-16,0 0 7 0,0 0 11 16,0 0-2-16,0 0-2 0,0 0-6 0,-15-31-3 15,7 15 4-15,1-3 2 0,-5-10 3 0,-1 3 12 0,2-3 9 16,-2 4 13-16,2 5 10 0,3 5 12 0,2 3 19 16,0 0 18-16,0 4 29 0,2 0 21 0,0 2 8 15,-2-1 11-15,2 2 26 0,4 5 19 0,-2-11 21 16,2 11 4-16,-3-6 12 0,3 0 4 15,0 6 1-15,0 0-4 0,-7-10-7 0,7 10-3 0,-2-6-1 16,2 6 7-16,0 0 0 0,0 0 8 0,4-13-2 16,-4 13-6-16,10-8 3 0,-2 4-8 0,2 1-7 15,-1-1-13-15,6-5-3 0,1 2-7 0,-2 2-8 16,1 0-16-16,4-1-33 0,0 2-45 0,-2-1-59 16,2 1-83-16,-2-1-64 0,0 1-96 0,-3 1-108 15,-2 1-1205-15,-2 0 545 0,-2 1 362 0</inkml:trace>
          <inkml:trace contextRef="#ctx0" brushRef="#br0" timeOffset="33019.9218">3912 2119 11 0,'-2'-8'268'0,"0"1"-9"0,2 7-13 0,-2-9-14 16,2 9-24-16,0 0-11 0,0 0 1 0,-4-6-3 15,4 6-9-15,0 0-10 0,0 0-13 0,0 29-1 16,2-17-6-16,-2 0-4 0,0 9-8 16,1 4-4-16,0 2-26 0,-1-5-9 0,2 2-10 15,0 0-5-15,-2-1-8 0,2-2-3 0,-1-3-16 16,0-5-10-16,3 4-10 0,-2-5 12 0,-1-3-2 0,0 2-8 16,-1-11-9-16,4 13 0 0,-4-13-2 15,2 11-2-15,-2-11 4 0,0 0-9 0,5 9-9 0,-5-9-1 16,0 0-6-16,0 0 7 0,0 0-8 15,0 0-4-15,0 0-9 0,0 0-14 0,0 0 3 16,0 0-4-16,4-26-2 0,-1 16 12 0,-3 10-1 16,0-12 2-16,0 12 4 0,1-10-5 0,-1 10 1 15,1-7-7-15,-1 7 3 0,0 0 23 0,4-5-1 16,-4 5 19-16,0 0 3 0,7-6 5 0,-7 6 1 16,7-2 7-16,-7 2 2 0,0 0 6 0,12-3 2 15,-12 3 3-15,9-1 10 0,-9 1-6 0,12-2 5 16,-5-3 0-16,1-1 0 0,1 2-5 0,-1 0-2 0,6-6-9 15,-5 4-1-15,0-2-9 0,-1 1-1 16,2-2-2-16,-1-3-3 0,2 2-2 0,-5 1-3 16,1 1-3-16,0 1 3 0,-2-1 3 0,-2 0 1 15,-2 1 4-15,2-1 0 0,-3 8-1 0,2-14-4 0,0 9 1 16,-2 5 2-16,2-9-6 0,-2 9-2 0,0 0-1 16,2-10-4-16,-2 10-4 0,0 0-3 0,0-9-3 15,0 9-2-15,0 0-1 0,0 0-2 16,0 0 1-16,0 0-1 0,0 0 1 0,0 0 0 0,-11 23 4 15,10-15 1-15,-1 0 1 0,2-8 4 0,0 21 0 16,0-8-5-16,0-1 0 0,2 8-1 0,-1-1-2 16,2 1 1-16,-1-6-2 0,1 4 4 15,0-4 0-15,-1 3 4 0,2-3-1 0,0-2 1 0,2 4 5 16,0-4 5-16,1-4-4 0,-3-3 1 0,-4-5 9 16,15 8-5-16,-10-5-6 0,-5-3 3 0,0 0-2 15,27-11-10-15,-14 4-7 0,-1-2-9 0,0-4-7 16,2 1-2-16,4-10-6 0,-4 2-7 0,3-5-11 15,2 1-13-15,2 3-2 0,-6-3 0 0,-6 5 5 16,-1 3 5-16,-4 5 4 0,2 0 4 16,-1 2 5-16,0 2 3 0,-1 0 3 0,-1 2 3 15,-3 5 1-15,0 0 2 0,0 0 0 0,0 0 1 0,0 0 1 16,0 0 1-16,0 0 1 0,0 0 4 0,0 0-1 16,0 0 6-16,0 0 6 0,0 0-4 15,-13 25 3-15,13-25 4 0,-4 15 4 0,4-15 11 16,-3 20 12-16,0-11 7 0,5 3-2 0,0 0-1 0,0-1-3 15,3 5 0-15,0-4-2 0,-2-2-1 0,5 6 0 16,-5-8 9-16,2 3-1 0,2-5 5 0,0 0-3 16,3 4 5-16,1-4-6 0,1-2 2 0,-1-3 8 15,-11-1-9-15,20 1-3 0,-10-3-10 0,0-2-4 16,7-3 7-16,-1-1-9 0,0-1 1 0,-2 1-1 16,-1-3-1-16,-1 1 1 0,-1-1-2 0,-6-1-1 15,0 3 4-15,1-1-4 0,-5 0 9 0,-1 10-16 16,4-19 5-16,-5 8-16 0,1 11 9 0,-12-22-4 15,2 9 6-15,2 1-12 0,-4 0 1 0,-4 1 0 16,0 2-1-16,-1 2-1 0,-1 0-6 0,4 2 6 16,2 0 7-16,-10 3-4 0,8 0-8 0,-2-1-10 15,4 0-13-15,2 3-14 0,2 0-27 0,8 0-34 16,-13 4-43-16,13-4-51 0,-11 8-48 0,6-2-36 16,2 0-39-16,3-6-58 0,-1 22-52 0,1-22-1187 15,6 22 540-15,-2-12 358 0</inkml:trace>
        </inkml:traceGroup>
        <inkml:traceGroup>
          <inkml:annotationXML>
            <emma:emma xmlns:emma="http://www.w3.org/2003/04/emma" version="1.0">
              <emma:interpretation id="{0ADCF622-C5D7-4CC8-87DE-AE6FED345650}" emma:medium="tactile" emma:mode="ink">
                <msink:context xmlns:msink="http://schemas.microsoft.com/ink/2010/main" type="inkWord" rotatedBoundingBox="5695,13331 7256,13309 7264,13854 5703,13876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34137.8605">4964 2102 41 0,'-2'-8'196'0,"2"8"0"16,0 0-2-16,-2-11-9 0,2 11-3 0,0 0-11 16,-3-8-13-16,3 8-8 0,0 0-13 0,0 0 0 15,-4-6 15-15,4 6 6 0,0 0-7 0,0 0 6 16,0 0-9-16,0 0 8 0,-2 32-6 0,4-19 9 16,-2 7-14-16,0-3-5 0,3 3-9 0,-3 4 8 15,4 13-6-15,-4-6-9 0,1-6-3 0,0-2-9 16,1-5-12-16,-2-2-5 0,1 0-6 0,-1-3-14 15,1-1-6-15,-1-4-6 0,2 4-6 0,-2-4-3 16,0-8-3-16,1 14-1 0,-1-6 7 0,0-8-3 16,0 0 16-16,-1 10 8 0,1-10-9 0,0 0-10 15,0 0-12-15,0 0-9 0,0 0-5 0,0 0-7 16,0 0-9-16,0 0-17 0,-2-37-7 0,4 17-16 16,-4 3-12-16,0-6-1 0,-2-13-15 0,0-1 3 15,-2 0-1-15,3 1 4 0,1 4 5 0,0 5-2 16,1 6-2-16,1-1 7 0,1 0 3 0,1 2 20 15,0 3-17-15,0-2 19 0,2 2-3 0,0 4 5 16,0 1-6-16,-1 3 5 0,1-3 5 0,1 2-4 16,-1 2 1-16,1 2 14 0,2 0-4 0,-2 1 0 15,2 1-1-15,0 0 8 0,-7 4 6 0,13-3 7 16,-6 2-1-16,-7 1 0 0,12 0 13 0,-12 0 1 16,14 4-2-16,-6 0-1 0,0-1-1 0,-1 2-1 0,0 3-1 15,0-1-2-15,-3 1 1 0,0 1-8 16,1 8 6-16,-1 0-1 0,-1-2 2 0,-3-2-8 15,0-1 2-15,-2 0-1 0,1 2 2 0,-2-2-3 16,-1 5 0-16,-2-1 0 0,0 0-2 0,1-2 1 16,-1-2-1-16,1-2 5 0,1 0 6 0,0-3-1 15,0 0-1-15,1-1 4 0,3-6 2 0,-5 10 2 0,5-10 0 16,-4 9 2-16,4-9-2 0,-5 7 4 0,5-7 0 16,-3 5-1-16,3-5-5 0,0 0-3 15,-4 7 0-15,4-7-1 0,0 0-6 0,-4 7 1 16,4-7 10-16,0 0 12 0,0 0 7 0,4 18 4 15,-1-16 1-15,-3-2-4 0,5 7-3 0,2-2 2 16,-7-5-1-16,12 10-1 0,-6-6 1 0,4 1-7 16,-2-1-4-16,1 0-5 0,1 0-16 0,0 0-1 15,1 0-25-15,1 0-27 0,0-1-39 0,-3-1-42 16,7 5-50-16,-4-2-59 0,0-3-50 0,-4-1-53 16,-8-1-59-16,15 3-83 0,-9-3-1014 0,-6 0 494 15,9 1 330-15</inkml:trace>
          <inkml:trace contextRef="#ctx0" brushRef="#br0" timeOffset="34897.1438">5358 1937 62 0,'1'-4'247'16,"-1"4"-13"-16,2-5-20 0,-2 5-16 16,1-4-11-16,-1 4 9 0,0 0 1 0,0 0-11 0,0 0-1 15,0 0-8-15,4 20 4 0,-1-11-10 0,-3 6 7 16,1-1-3-16,0 5-1 0,2 2-11 0,0 0 4 16,-1 1-8-16,1 17-4 0,-2-8 0 0,1-4-8 15,0 15-5-15,0-11-18 0,-1-5-3 0,-1-4-11 16,3-4-8-16,-1-2-7 0,0-5-10 0,-1 1-10 15,0-1 0-15,1-2-3 0,-2 0-3 0,0-9 5 16,2 11 12-16,-2-5 13 0,0-6-4 0,0 11-10 16,0-11-7-16,0 0-10 0,0 0-11 15,0 0-7-15,0 0-12 0,0 0-22 0,0 0-16 0,4-33-8 16,-5 12-11-16,2-2-20 0,-1-4-11 0,-2-10-6 16,2-1-2-16,1-2 1 0,0 8 5 0,1 5 3 15,-2 6 8-15,0 1 2 0,1 3 1 0,-2 2 13 16,-1 4 8-16,2 1 10 0,-1-1 6 0,0 3 6 15,1 8 4-15,1-12-2 0,-1 12-1 0,0-9 7 16,-1 5-2-16,1 4 2 0,0 0 5 0,0 0 8 16,0 0 3-16,0 0 9 0,0 0 6 0,0 0 3 15,0 0 2-15,8 25 6 0,-6-16-5 0,2 2 1 16,4 5-1-16,0-1-6 0,0 3 6 0,0 1-3 16,0-3 3-16,2 0-8 0,-2 0-3 0,0 0 0 15,-1-3 4-15,2-1-4 0,-2-3 2 0,-3 1 3 16,1-4-5-16,0-2-5 0,-5-4 10 0,10 4-10 15,-10-4 0-15,0 0-2 0,13 2-8 0,-2-8-6 16,-3 1-14-16,0-2-15 0,4-7-1 0,-2 0-3 16,1 0-8-16,7-9-12 0,-9 2-8 0,-2 1-6 15,-2 1-1-15,0 2 5 0,-1 2 3 0,-2 3 5 16,0 0 12-16,0 4 5 0,-4-1 7 0,2 9 2 16,2-13 4-16,-2 13 1 0,0-10 0 0,0 10 3 15,0 0 10-15,0 0 8 0,0 0 5 0,0 0 11 16,0 0 12-16,0 0-1 0,0 0 9 0,-6 30 0 15,1-16 11-15,1 4-4 0,3-2-15 0,1 5 10 16,-2 0-8-16,0 0-7 0,2-1 10 0,0 0-14 16,0 2-2-16,-2 2-2 0,5-3-11 0,0-3 8 15,5 16-19-15,-7-14-34 0,0-4-27 0,3 0-43 16,-4-6-47-16,3-2-55 0,-3-8-23 0,5 13-24 16,-1-9-25-16,-4-4-55 0,0 0-59 0,11 2-77 15,-11-2-977-15,0 0 480 0,13-17 318 0</inkml:trace>
          <inkml:trace contextRef="#ctx0" brushRef="#br0" timeOffset="35394.5176">5910 2033 89 0,'5'-10'277'0,"1"1"1"15,3-3-8-15,-4 0-15 0,-1 3-1 0,0 0-16 16,2-3-13-16,-2 2-14 0,0 1-5 0,-2 1-9 15,0-1 2-15,-1 1-17 0,-1 8-3 0,3-12-12 16,-3 12-15-16,0-10-18 0,0 10-12 0,0 0-6 16,-6-6-27-16,6 6-3 0,0 0-5 0,0 0-7 15,-21 8 1-15,12-4-10 0,-1 2 2 0,4 1 0 16,-2 0-4-16,1 1-7 0,0 0-2 0,-1 5 1 16,1-4-8-16,2 3 1 0,-4 0-1 0,3-1 1 15,2-3-5-15,4-2 3 0,0-6 6 0,-2 15 11 0,2-15 12 16,2 13 15-16,-2-7 10 0,0-6 2 0,10 10-1 15,-4-2-7-15,1-1-2 0,3-2-3 16,-2 2 2-16,1-2-10 0,3 5-4 0,3-2-3 16,-1-2-7-16,1 1-4 0,0-1 4 0,-2 2-8 15,0 2-1-15,-2-4 1 0,1-2 6 0,-1 7-5 16,-2-4 2-16,-1 1-9 0,-2-2-1 0,3 6 19 16,-2-1-5-16,-3 1-1 0,-3-3 0 0,-1-9 3 15,-1 21-5-15,1-11 0 0,-6 6-6 0,0 0-10 16,-1 0-4-16,-4-2 4 0,1 2-3 0,0-1-7 15,-2-3-1-15,1 2 3 0,-1-3-6 0,3-2-6 0,-2 2-3 16,-1 0 0-16,2-3-9 0,-1-2-3 16,-1-4 6-16,12-2-19 0,-19 1-27 0,13 0-19 15,6-1-24-15,-12-8-15 0,12 8-25 0,-14-6-41 16,14 6-41-16,-8-6-36 0,8 6-55 0,-3-8-36 16,3 8-35-16,0 0-46 0,0 0-35 0,2-20-50 15,2 10-1006-15,0 3 498 0,-4 7 332 0</inkml:trace>
          <inkml:trace contextRef="#ctx0" brushRef="#br0" timeOffset="35863.3782">6102 2231 328 0,'0'0'336'0,"8"1"-15"16,-8-1-8-16,0 0-11 0,11 1-19 0,-11-1-5 15,8 0-19-15,-8 0-19 0,11-1-6 0,-2 0-26 16,1-3-22-16,-1-1-11 0,4-3-15 0,2-2-11 16,-3-2-13-16,4 2-16 0,-3-2-12 0,1 1 0 15,6-6-14-15,-5 1-6 0,-3 4-8 0,-3 0-7 16,-2 3-3-16,-1-1-1 0,0 4-10 0,-1-4-2 16,-2 1-6-16,-1 1-4 0,0 1 4 0,-2-1-6 15,-3-2-4-15,2 2-5 0,-3 1-2 0,1-1 0 16,-2 1-3-16,-1 1-1 0,2 2-2 0,-4-2-1 15,3 4-1-15,-3-1-1 0,1 2 2 0,7 1 4 16,-17 1 8-16,7 1 8 0,0 0 9 0,-1 3 7 16,2-1 2-16,1 2 3 0,-3 3-2 0,-1 0 3 15,1 3 6-15,5 0 14 0,-4 3-1 0,4 2 17 16,2-2-2-16,1 2 4 0,-1 2 14 0,1-1-1 16,3 4-5-16,2-5 5 0,-1-4-1 0,2 2-6 15,-1 2-1-15,1-2 1 0,2 2-1 0,1 2 0 16,2-3-2-16,-3 0-1 0,4-2 3 0,1 2-3 15,0-1-6-15,1-2-50 0,1-1-53 0,0-7 0 16,4 3 0-16,-3-6 0 0,5 3 0 0,-2-4 0 16,-3-2 0-16,7 0 0 0,0-5 0 0,-1 2 0 0,0-2-253 15,0 0-149-15,-2 0-99 0,8-10-136 16,-6 4-1497-16,-4 5 712 0,-6-2 474 0</inkml:trace>
        </inkml:traceGroup>
      </inkml:traceGroup>
      <inkml:traceGroup>
        <inkml:annotationXML>
          <emma:emma xmlns:emma="http://www.w3.org/2003/04/emma" version="1.0">
            <emma:interpretation id="{6B4A1CF4-D9AD-4855-A0E5-79C8F05DBF15}" emma:medium="tactile" emma:mode="ink">
              <msink:context xmlns:msink="http://schemas.microsoft.com/ink/2010/main" type="line" rotatedBoundingBox="626,14210 3107,14340 3075,14938 594,14807"/>
            </emma:interpretation>
          </emma:emma>
        </inkml:annotationXML>
        <inkml:traceGroup>
          <inkml:annotationXML>
            <emma:emma xmlns:emma="http://www.w3.org/2003/04/emma" version="1.0">
              <emma:interpretation id="{530ED0B5-E31D-4AA6-93B8-B9D2FAFD1B77}" emma:medium="tactile" emma:mode="ink">
                <msink:context xmlns:msink="http://schemas.microsoft.com/ink/2010/main" type="inkWord" rotatedBoundingBox="626,14210 3107,14340 3075,14938 594,1480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39353.993">-123 2913 27 0,'0'0'157'0,"0"0"3"0,0 0 1 0,0 0 1 16,0 0-6-16,2-12-2 0,-2 12-5 16,0-4-5-16,0 4 2 0,0 0-5 0,-3-7-6 0,3 7-6 15,0 0-3-15,0 0-1 0,0 0-11 0,0 0-10 16,0 0 5-16,0 0 1 0,0 0-3 15,0 0-6-15,0 0 24 0,3 26-19 0,-1-13-1 16,1 6 7-16,-2 1-5 0,3 1 13 0,-4 1-8 16,3 2-2-16,-2 2-5 0,-1-1 3 0,4 11-13 15,-4-6-1-15,0-6-8 0,0-1-2 0,-1-3-15 16,0 0-8-16,1-6 6 0,0 2-10 0,-2-2-3 16,2-2-12-16,0-2 7 0,0 1-11 0,0-11 0 15,0 15-4-15,-1-6 1 0,2-2-3 0,-1-7 2 16,0 10-6-16,0-10 8 0,0 0 9 0,2 12 3 15,-2-12 8-15,0 0-7 0,0 0-10 0,0 0-5 16,0 0-4-16,0 0-10 0,0 0-10 0,-8-28-9 16,6 15-9-16,-2-8-3 0,2-3-15 0,-4-11-8 15,1-5-5-15,2 3-14 0,2-4 8 0,-3 0 4 16,3 10 11-16,1 2 3 0,0 5-4 0,1 1 4 16,-1-1 8-16,3 3 1 0,-2 1-5 0,2 0 5 15,-2 3-4-15,2 3 7 0,-2 4 1 0,0-2 3 16,-1 4 1-16,2 0-5 0,-1-1 1 0,2 1 9 15,-2-2-10-15,-1 10 3 0,5-9 4 0,-5 9-4 16,8-5 14-16,-8 5-7 0,7-4 5 0,-7 4 3 16,9 1-7-16,-9-1 10 0,11 3-7 0,-1-1 12 15,-4 2-5-15,4 0 10 0,-4 2-3 0,4 0 11 16,-2 1-4-16,-2 0-6 0,1 1 3 0,1 4 7 16,-1-2-13-16,-3 1 9 0,0-2-7 0,-2 2 5 15,0-1-6-15,-1 4-4 0,-1-1 9 0,0 0 0 0,-3 5-5 16,-1 0 0-16,-1-1-2 0,-4 1 2 15,1-2-1-15,1 1-3 0,-1-1 4 0,-3-1-1 16,2 2 1-16,1-4 0 0,-1 0 1 0,-1-2 1 16,2 1 6-16,0-5-3 0,4-1 2 0,0 0 1 0,0-1-3 15,4-5 3-15,-5 8-2 0,5-8-5 0,-4 8 11 16,4-8 19-16,-2 8 16 0,2-8 15 16,0 0 5-16,6 15 0 0,-4-11 6 0,6 2-1 15,0 0-1-15,1 0-5 0,5 4-3 0,1-3-1 0,0 1-3 16,2-1-9-16,-1-2-3 0,1 2-4 0,1-2-8 15,-2-1-5-15,1-1-8 0,-1 2-10 0,0 1-20 16,-4-4-28-16,0 1-49 0,-2 0-54 0,0-2-47 16,1 2-55-16,-2-1-51 0,1 1-50 0,-2-2-44 15,1 1-57-15,-1-1-1012 0,-1 0 481 0,-7-1 320 16</inkml:trace>
          <inkml:trace contextRef="#ctx0" brushRef="#br0" timeOffset="40107.9235">363 2930 207 0,'0'0'244'0,"0"0"-23"15,0 0-21-15,2-12-16 0,-2 12-15 0,2-4-13 16,-2 4-10-16,0 0-15 0,0 0-7 0,2-8-8 15,-2 8 14-15,0 0 20 0,0 0 2 0,0 0 4 0,0 0-3 16,6 19 18-16,-4-8 10 0,2 6 8 0,0 2-4 16,0 2-3-16,4 11-6 0,-5-3-5 0,5 6-6 15,-3-1-7-15,5 2-10 0,-2-5-10 16,-6 5-11-16,2-10-10 0,0-3-11 0,3-5-9 0,-1 2-7 16,2-1-8-16,-4-3-8 0,0-3-4 0,-2-1-8 15,1-3 2-15,-3-1 0 0,3-2 6 0,-3-6 0 16,2 9 12-16,-2-9 1 0,4 8 1 0,-4-8-16 15,0 0-4-15,0 0-6 0,0 0-8 16,0 0-7-16,11-25-14 0,-10 11-7 0,1-7-19 16,-1-3-12-16,2-14-18 0,-3-2-14 0,1-4-8 0,0 1 0 15,3-1-1-15,-4 14 4 0,0 2 3 0,0 7 8 16,0 2 5-16,-2 2 3 0,0 2 4 0,1 3 6 16,0 2 6-16,3 2 8 0,-2 8-1 15,-1-15-3-15,1 15 1 0,-3-9-4 0,3 9 4 0,0 0 3 16,0 0-1-16,0 0 6 0,0 0 7 15,0 0 8-15,0 0 6 0,0 0 5 0,10 37 3 0,-8-19 4 16,1 2 4-16,0-1 0 0,1 2-2 0,1-1-6 16,4 11-2-16,-2-7-1 0,-2-2-6 0,3-3 1 15,0-3 2-15,6 9-3 0,-7-9-4 0,1-1 1 16,-2-5 3-16,-3-4 6 0,2 0-2 0,-5-6-1 16,6 10 0-16,-6-10 1 0,9 2-5 0,-9-2 0 15,0 0 0-15,19-10-2 0,-13 4-6 0,0-2 0 16,6-6 0-16,-4-3-6 0,5-13 1 0,-2 2-18 15,1-1-4-15,-1 0-5 0,-3 6 3 0,-2 5-2 16,0 2 3-16,-2 4-1 0,-2 2 7 0,1 2-3 16,0 3 10-16,-1-2 3 0,1 1-3 0,-3 6-4 15,3-8 0-15,-3 8-1 0,0 0 3 0,0 0 2 16,4-6 3-16,-4 6 3 0,0 0 1 0,0 0 9 16,0 0-1-16,6 20 18 0,-3-10 2 0,-2 2 4 15,1 2 9-15,3 6-7 0,-4 2 3 0,9 11-1 16,-8-3-4-16,10 1-2 0,-10-6-9 0,4 9-1 15,-4-11-5-15,3 0-2 0,-2-4 6 0,1-3-11 16,-2 2-33-16,4 1-32 0,-5-5-42 0,2-2-60 16,0-1-51-16,-3-4-29 0,5 1-28 0,-2-4-40 15,-3-4-64-15,0 0-38 0,10 2-1163 0,-10-2 521 16,11-8 350-16</inkml:trace>
          <inkml:trace contextRef="#ctx0" brushRef="#br0" timeOffset="40611.1608">1078 3025 160 0,'0'0'250'16,"8"-11"-13"-16,-6 7-15 0,1-3-9 0,1-1-12 16,0 2 3-16,0-2-12 0,2-1-6 0,-2-1-16 15,0 2-11-15,0 0-8 0,-2-1-7 0,2 1-10 16,-1 1 4-16,-2-1 0 0,-1 8 5 0,3-10-24 15,-3 10-10-15,0 0-16 0,-1-12-10 0,1 12-8 16,0 0-6-16,0 0-6 0,-14 0 4 0,14 0-15 16,-12 8 1-16,5-3-14 0,-5 3 0 0,3 1-4 15,1-1-15-15,-3 3 10 0,2 0-4 0,0 1-1 16,2-2 2-16,0 1 5 0,3-3 4 0,-1 1-8 16,4 0 7-16,-2 1 1 0,2 0 7 0,1 1 10 15,0 0 16-15,4-1 8 0,0-2 7 0,5 4 5 16,2 2 1-16,-2-4-5 0,3 1 1 0,3-2-3 15,1 2-6-15,1-2 3 0,7 4-6 0,-2-2 5 16,-5-2-2-16,-1-1 2 0,-1 0 1 0,1 0 2 16,-3 0 3-16,2 2-7 0,-2-2 1 0,-1-1-6 15,-2 0-5-15,-4 0-7 0,2-2-2 0,-2 2 2 0,-1 1 13 16,-1 0-7-16,-1 0 9 0,-1 0-7 0,-2 0-6 16,0-8 2-16,-1 17-10 0,1-17-6 0,-7 20-5 15,3-12-3-15,-2 1-10 0,-1-1 2 16,0 0 5-16,1-3-12 0,-5 6-2 0,0-4-10 15,3-3-15-15,-1-2-18 0,-1 2-14 0,1-4-23 16,9 0-23-16,-16 0-30 0,8 0-27 0,8 0-19 0,-11-1-33 16,11 1-39-16,-12-1-31 0,12 1-31 15,-9-4-40-15,9 4-50 0,-5-3-22 0,-1-4-1031 16,6 7 478-16,-4-8 318 0</inkml:trace>
          <inkml:trace contextRef="#ctx0" brushRef="#br0" timeOffset="41065.8012">1456 3184 116 0,'0'0'295'16,"0"0"-17"-16,13-1-18 0,-13 1-9 0,8-1-3 15,-8 1-14-15,15-3 3 0,-6-1-13 0,1 0-13 16,5-3-14-16,-3-1-17 0,2-1-10 0,0-2-15 15,0 1-9-15,0-1 5 0,-2 2-19 0,0-3-3 16,0 3-8-16,0-2-10 0,-3 3 9 0,-2 1-1 0,0 1 14 16,-2-1 5-16,-1 2-8 0,-4 5-5 15,5-10-6-15,-5 10-13 0,3-8-6 0,-3 8-12 16,0 0-9-16,-5-12-9 0,5 12-4 0,-10-5-12 16,4 2-4-16,-1 1-5 0,-2 0-12 0,-2 2 2 15,-1 2-4-15,0 0-8 0,0 1 3 0,-4 2-5 16,0 2-2-16,2-3-1 0,0 5-1 0,-1 1-1 15,3 2 0-15,0-2 3 0,-2 2 2 0,4-1 3 16,2 0-1-16,0 2 1 0,2-3 8 0,2 4 5 16,2-4 8-16,0 2 9 0,1-1 15 0,2 4 19 15,3 1 2-15,0 1 2 0,2-4 4 0,2 0-9 16,0 1 20-16,6 10-9 0,0-7 3 0,-3-2-12 16,-1-6-1-16,5 2-3 0,-3 1-6 0,4-3-11 15,3-2 4-15,-1 0-18 0,2-1-14 0,-2-4-29 16,1 1-34-16,1-3-40 0,-2-1-68 0,-2-2-80 15,2 0-96-15,-1-1-78 0,-4-1-99 0,4-3-1428 16,-7 2 638-16,-2-1 424 0</inkml:trace>
          <inkml:trace contextRef="#ctx0" brushRef="#br0" timeOffset="41620.4529">2181 3227 44 0,'0'0'283'0,"-4"8"3"0,4-8-7 0,0 8-10 15,0-8-13-15,0 0-4 0,6 8-10 0,-6-8-11 16,8 2-16-16,-8-2-9 0,12 3-29 0,-1-3-12 16,-2 1-20-16,2 1-7 0,0-1-12 0,-3-1-42 15,2-1-37-15,1 3-51 0,1-2-60 0,-1-1-76 16,0 1-91-16,-2 0-771 0,-9 0 334 0,15-1 222 16</inkml:trace>
          <inkml:trace contextRef="#ctx0" brushRef="#br0" timeOffset="41421.8686">2226 3011 283 0,'0'0'314'0,"0"0"-17"16,0 0-19-16,-11 2-18 0,11-2-13 16,0 0-18-16,0 0 6 0,0 0-38 0,0 0 16 0,0 0-26 15,0 0 2-15,0 0 0 0,0 0-22 0,0 0-5 16,19 6-17-16,-19-6-19 0,11 0-3 0,-11 0-11 16,14-1-11-16,-3 0-19 0,-2-1-28 15,-9 2-40-15,16 0-44 0,-9 0-47 0,-1 0-56 0,-6 0-72 16,0 0-51-16,16 2-52 0,-16-2-757 0,6 1 355 15,-6-1 236-15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3:28.9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8FA6891-42AD-4078-A2A4-DA1911D20239}" emma:medium="tactile" emma:mode="ink">
          <msink:context xmlns:msink="http://schemas.microsoft.com/ink/2010/main" type="writingRegion" rotatedBoundingBox="10691,16992 10965,18716 9525,18944 9252,17220"/>
        </emma:interpretation>
      </emma:emma>
    </inkml:annotationXML>
    <inkml:traceGroup>
      <inkml:annotationXML>
        <emma:emma xmlns:emma="http://www.w3.org/2003/04/emma" version="1.0">
          <emma:interpretation id="{70991CF0-339C-4F0B-B121-F7D6776EEE56}" emma:medium="tactile" emma:mode="ink">
            <msink:context xmlns:msink="http://schemas.microsoft.com/ink/2010/main" type="paragraph" rotatedBoundingBox="10563,17108 10974,18673 10412,18821 10001,172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4BE14-79E9-4B4B-967F-77E4C8E35E24}" emma:medium="tactile" emma:mode="ink">
              <msink:context xmlns:msink="http://schemas.microsoft.com/ink/2010/main" type="line" rotatedBoundingBox="10563,17108 10974,18673 10412,18821 10001,17255"/>
            </emma:interpretation>
          </emma:emma>
        </inkml:annotationXML>
        <inkml:traceGroup>
          <inkml:annotationXML>
            <emma:emma xmlns:emma="http://www.w3.org/2003/04/emma" version="1.0">
              <emma:interpretation id="{7BAA1938-6F11-4954-8730-719508CC7EDA}" emma:medium="tactile" emma:mode="ink">
                <msink:context xmlns:msink="http://schemas.microsoft.com/ink/2010/main" type="inkWord" rotatedBoundingBox="10563,17108 10974,18673 10412,18821 10001,172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9472 5765 151 0,'0'0'263'0,"0"0"-8"0,-2-5-5 0,2 5-11 15,0 0-13-15,-5-3-21 0,5 3-16 0,0 0-17 16,0 0-8-16,0 0 18 0,0 0 1 0,0 0 25 16,0 0-13-16,0 0 19 0,0 0-7 0,0 0-7 15,17 19-8-15,-15-14-4 0,1 1-6 0,-3-6-6 16,5 14-2-16,-2-4-1 0,0-1-8 0,-1 0-3 0,0 1-11 16,3 7-9-16,-2-7-2 0,-2 1-12 15,2 0-10-15,1-3-12 0,-4-2-8 0,2 2-8 0,1 0-13 16,0 0-2-16,-3-8-9 0,6 12-4 15,-7-5-8-15,1-7-1 0,1 8-10 0,-1-8 8 0,4 7-4 16,-4-7-12-16,0 0 8 0,0 0-24 0,0 0-6 16,0 0 6-16,0 0-9 0,0 0-6 0,15-12-5 15,-10 4 1-15,2 0-6 0,1-6-4 16,3 1 0-16,-6 2-6 0,4-3 3 0,0 0 1 0,-3 4 3 16,0 1-6-16,-1-1 2 0,-1 4 0 0,0-2 3 15,0 2-1-15,0 2 1 0,-4 4-4 0,7-8 4 16,-3 6 2-16,-4 2 3 0,0 0 3 15,0 0 9-15,10-3 11 0,-10 3-4 0,0 0 3 16,10 7 4-16,-10-7 11 0,4 6-10 0,1 2 17 16,0-1 10-16,-1 1-7 0,-1-1 4 0,1 1-12 15,0-1 7-15,-3 3-10 0,2-1-7 0,0-1 0 16,1 3-5-16,0-5-17 0,1 2-32 0,-1 2-28 16,0-2-48-16,1-3-52 0,0 3-60 0,1-3-39 15,-2-1-51-15,-4-4-70 0,7 8-79 0,-7-8-1172 16,7 6 543-16,-7-6 362 0</inkml:trace>
          <inkml:trace contextRef="#ctx0" brushRef="#br0" timeOffset="-2671.4614">9622 7150 251 0,'0'0'268'0,"0"0"-5"0,-3-8-8 16,3 8-12-16,0 0-14 0,0 0-14 0,0 0-3 16,0 0-10-16,0 0-20 0,0 0-3 0,0 0 10 15,0 0-5-15,0 0-6 0,0 0-15 0,0 0 7 16,0 0-15-16,0 0-16 0,0 0-2 0,0 0-14 16,0 0-17-16,-2 29 1 0,2-29-5 0,0 0-20 15,1 17-2-15,-1-17-7 0,1 12-7 0,-1-12-10 16,2 12-3-16,-2-12-1 0,-2 16-2 0,2-16-3 15,0 12-15-15,0-12-1 0,0 0-7 0,4 13 1 16,-4-13-12-16,6 6-14 0,-6-6-18 0,0 0-32 16,10 4-51-16,-10-4-25 0,8-2-47 15,-8 2-60-15,0 0-71 0,12-8-55 0,-8 3-829 16,0-2 397-16,-2 1 264 0</inkml:trace>
          <inkml:trace contextRef="#ctx0" brushRef="#br0" timeOffset="-2436.6071">9590 6961 59 0,'0'0'272'0,"-3"-7"-9"0,3 7-14 0,-3-8-10 0,3 8-19 16,0 0-7-16,0 0-14 0,3-13-14 0,-3 13-6 15,0 0-20-15,4-8-3 0,-4 8-12 0,4-5-6 16,-4 5-14-16,0 0-14 0,5-8-9 0,-5 8-12 15,6-7-3-15,-6 7-7 0,7-5-9 0,-7 5-14 16,9-6-4-16,-5 4-25 0,3-4-37 0,-1 2-47 16,1-2-70-16,-2 2-65 0,1 1-74 15,-6 3-673-15,8-8 313 0,-8 8 208 0</inkml:trace>
          <inkml:trace contextRef="#ctx0" brushRef="#br0" timeOffset="-1818.0357">9844 7050 15 0,'0'0'306'0,"0"0"1"16,2 7-19-16,-2-7-15 0,0 0-12 0,0 0-15 15,0 0-12-15,0 0-13 0,0 0-2 0,0 0-8 16,0 0-8-16,0 0-7 0,0 0-6 0,0 0-5 16,4 5-10-16,-4-5-8 0,0 0-15 0,0 0-15 15,0 0-8-15,8 1-19 0,-8-1-5 0,0 0-8 16,11 0-10-16,-11 0-13 0,10 2-3 0,-10-2-17 15,10 1-17-15,-10-1-41 0,10 0-55 0,-10 0-30 16,9-1-38-16,-9 1-50 0,0 0-57 0,0 0-49 16,13 2-55-16,-13-2-809 0,0 0 383 0,8 2 254 15</inkml:trace>
          <inkml:trace contextRef="#ctx0" brushRef="#br0" timeOffset="-1568.6288">9885 7144 38 0,'0'0'245'16,"0"0"-3"-16,-5 7-7 0,5-7-4 0,0 0 11 15,-1 8-15-15,1-8-11 0,0 0-11 16,0 0-16-16,0 0-24 0,0 0 1 0,0 0-11 0,4 17-28 16,-4-17-6-16,0 0-17 0,6 7-5 0,-6-7-15 15,6 4-5-15,-6-4-27 0,8 3-17 0,-8-3-38 16,6 1-63-16,-6-1-70 0,10 0-75 0,-10 0-736 15,0 0 315-15,16-7 210 0</inkml:trace>
          <inkml:trace contextRef="#ctx0" brushRef="#br0" timeOffset="-1338.5852">10128 6986 277 0,'0'0'315'0,"6"-2"-16"0,-6 2-18 16,0 0-17-16,8-4-1 0,-8 4-13 0,0 0-4 15,0 0-10-15,0 0 14 0,11 6 7 0,-11-6 1 16,1 9 2-16,2-1-4 0,-1 3-3 0,0 0-15 16,-1 1-10-16,-1-12-17 0,1 24-13 0,1-11-24 15,0 6-12-15,1-5-17 0,0-1-9 0,-3 1-20 16,4 3-16-16,0-2-36 0,-2-2-46 0,-2-2-62 15,3 1-74-15,0-3-57 0,-1-1-97 0,-2-8-110 16,6 15-1206-16,-6-15 528 0,5 3 354 0</inkml:trace>
          <inkml:trace contextRef="#ctx0" brushRef="#br0" timeOffset="-13641.5762">9424 6279 195 0,'-5'-6'272'0,"5"6"-4"0,0 0-9 15,-7-4-5-15,7 4-13 0,0 0-17 0,-9-2 5 16,9 2-20-16,0 0-11 0,0 0-5 0,0 0-25 16,-6-4 24-16,6 4 20 0,0 0 7 0,0 0 2 15,0 0 7-15,0 0 2 0,0 0-6 0,0 0-5 16,0 0-3-16,0 0-9 0,0 0-5 16,0 0 0-16,0 0-5 0,30 8-17 0,-20-6 7 15,-10-2-13-15,18 3 4 0,-2 1-26 0,1 0-4 0,2-1-5 16,-6-2-21-16,1 2-11 0,-2-2-12 0,8 2-5 15,-6-2-7-15,1 2-10 0,-1-2-6 0,6 0-4 16,-4-2-3-16,-2 1-13 0,-2 1-13 0,0 1-4 16,0-4-19-16,2 4-27 0,-2-1-30 0,-4 0-33 15,4-1-42-15,-4 0-40 0,3 0-42 0,-5 2-41 16,-6-2-22-16,15 1 0 0,-11-1-26 0,-4 0-16 16,0 0-34-16,12 0-56 0,-9 1-66 0,-3-1-1015 15,0 0 493-15,0 0 326 0</inkml:trace>
          <inkml:trace contextRef="#ctx0" brushRef="#br0" timeOffset="-13013.3157">9511 6333 257 0,'-11'-1'278'0,"11"1"0"0,-9-1-15 15,9 1-13-15,0 0-15 0,-13 0-10 0,13 0-23 16,0 0-8-16,0 0-17 0,0 0-16 0,0 0 6 0,-15-2-15 16,15 2 10-16,0 0 10 0,0 0 12 0,0 0 10 15,0 0-1-15,0 0 5 0,0 0 4 16,0 0-8-16,0 0 2 0,0 0-5 0,0 0-13 0,0 0-7 16,32 14-10-16,-23-12-13 0,6 4-1 0,-3-2-11 15,5 1-7-15,-1-1-16 0,-1-2 0 0,0 5-16 16,-3-3-5-16,5 3-8 0,-1-1-5 0,-1 0-12 15,-3-1 2-15,-1-1 1 0,-1-1-15 0,0 1-4 16,-1-2-4-16,-9-2 2 0,16 6-23 0,-9-4 8 16,0 0-10-16,-2 0 4 0,-5-2-2 0,0 0-1 15,12 4-6-15,-12-4-7 0,0 0 7 0,7 7-14 16,-7-7 10-16,0 0-9 0,2 9 11 16,-2-9-7-16,0 0-7 0,-4 16 3 0,4-16-7 15,-9 16 0-15,0-4-2 0,0-1-9 0,-1 2 6 0,0-1 1 16,-2-1-10-16,2 2 0 0,-4-1 11 0,2 1 1 15,4 1 2-15,-4-2-9 0,-2-2 3 0,3 2 5 16,-2-1-5-16,2-1 9 0,0 1-6 0,-1-2 8 16,1-1-8-16,6-2 3 0,-3-1-5 0,1 0 6 15,7-5-2-15,-6 8 1 0,6-8 1 0,0 0-3 16,-7 8 5-16,7-8 6 0,0 0-1 0,-5 7-5 16,5-7 5-16,0 0-4 0,0 0 7 0,0 0 22 15,0 0 8-15,0 0 10 0,0 0 2 0,0 0 9 16,10 13-2-16,-4-11-4 0,-6-2 3 0,18-2 7 15,-6 4 4-15,2-2-5 0,-1 0 2 0,2 0-1 16,6 0-2-16,2 0-5 0,-2 0-8 0,2 0-5 16,1-3-7-16,-1 3 4 0,0-1-15 0,1 1 6 0,0-2-16 15,1 1-17-15,-4 1-35 0,2-1-31 0,1 1-39 16,-1-2-35-16,-2 1-69 0,-1 0-64 0,3-1-62 16,-4 0-46-16,-4 0-71 0,-1 2-52 15,-3-1-1363-15,-2 0 623 0,1-1 414 0</inkml:trace>
        </inkml:traceGroup>
      </inkml:traceGroup>
    </inkml:traceGroup>
    <inkml:traceGroup>
      <inkml:annotationXML>
        <emma:emma xmlns:emma="http://www.w3.org/2003/04/emma" version="1.0">
          <emma:interpretation id="{0EF80EB3-30FD-4E5F-83D7-EB5A80E769AB}" emma:medium="tactile" emma:mode="ink">
            <msink:context xmlns:msink="http://schemas.microsoft.com/ink/2010/main" type="paragraph" rotatedBoundingBox="9754,17140 10027,18864 9525,18944 9252,17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42D3B1-2A55-4363-8AE8-AE7DE054DD36}" emma:medium="tactile" emma:mode="ink">
              <msink:context xmlns:msink="http://schemas.microsoft.com/ink/2010/main" type="line" rotatedBoundingBox="9754,17140 10027,18864 9525,18944 9252,17220"/>
            </emma:interpretation>
          </emma:emma>
        </inkml:annotationXML>
        <inkml:traceGroup>
          <inkml:annotationXML>
            <emma:emma xmlns:emma="http://www.w3.org/2003/04/emma" version="1.0">
              <emma:interpretation id="{02A2602C-A36D-4068-BEC5-71D387CF49AC}" emma:medium="tactile" emma:mode="ink">
                <msink:context xmlns:msink="http://schemas.microsoft.com/ink/2010/main" type="inkWord" rotatedBoundingBox="9754,17140 10027,18864 9525,18944 9252,1722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6444.3781">8781 6735 128 0,'0'0'244'16,"-4"6"-5"-16,4-6-10 0,-4 7-10 0,4-7-4 0,0 0-7 16,-1 8 6-16,1-8-5 0,0 0-12 15,0 0-18-15,4 11 3 0,-4-11-1 0,0 0 2 16,5 8-12-16,-5-8 6 0,3 4-6 0,-3-4-3 15,0 0-5-15,8 4-10 0,-8-4-13 0,0 0-10 16,12-4-19-16,-12 4-9 0,11-6-9 0,-6 2-11 0,0-1-7 16,-1-2-8-16,0-1-4 0,0 2-3 0,-1-1-11 15,1 2-5-15,-4 5-6 0,4-11-2 0,-4 11-11 16,3-9 1-16,-3 9-11 0,1-11 1 0,-1 11-10 16,-1-9 0-16,1 9 0 0,0 0-3 0,-6-12 1 15,6 12-2-15,-6-4 1 0,6 4-1 16,-7-3-5-16,7 3 2 0,0 0-4 0,-16 10 9 0,8-4-4 15,-4 5 3-15,1 1 5 0,0 4 5 0,2 0 8 16,-6 10 4-16,2 1 6 0,-2 2 7 0,6 2 10 16,2-7 15-16,1-3 13 0,2 0 6 0,4 2 6 15,-3-2 7-15,2-1 7 0,2 3 6 0,0-5 0 16,1 2 19-16,2-1-10 0,0 1 11 0,1-4 10 16,3 0-1-16,-1-2-9 0,2-2 10 0,2-1-6 15,-1-2-2-15,1-1-12 0,2 0-11 0,3-2-10 16,1-4-6-16,-3 0-15 0,-2-4-12 0,2 2-27 15,-1-1-54-15,4-2-36 0,3 1-61 0,-2-2-65 16,-1-2-82-16,-1 2-61 0,-2-1-76 0,-5 1-65 16,0-1-71-16,-2 1-1254 0,1 0 596 0,-1 1 398 15</inkml:trace>
          <inkml:trace contextRef="#ctx0" brushRef="#br0" timeOffset="-6474.7865">8875 6755 148 0,'0'0'188'15,"-3"-8"-1"-15,3 8-2 0,-5-6 4 0,5 6 0 16,0 0-2-16,-6-7-5 0,6 7-2 0,0 0 1 16,-4-7-12-16,4 7 7 0,0 0-11 0,0 0 10 15,-6-4-8-15,6 4-1 0,0 0-2 0,0 0-12 16,0 0 10-16,0 0-4 0,-6 18-11 0,4-7 2 15,-1 1 2-15,0 7 5 0,1 1 4 0,-1 2 6 16,3 4-1-16,-1-3 1 0,1 3 1 0,1 15-11 16,0-2-1-16,-1-9-13 0,2 7 1 0,-2-7-17 15,0-4-1-15,1-7-14 0,2 1-3 0,-2-3-20 16,0-2-4-16,-1-3-10 0,2-2 8 0,-1 1-23 16,-1-11 5-16,3 19-8 0,-2-13-4 0,2 3 2 15,-3-9-8-15,0 0 4 0,4 12-14 0,-4-12-6 16,0 0 5-16,0 0-16 0,0 0 15 0,0 0-11 15,0 0-11-15,10-43-15 0,-10 20-19 0,2-14-14 16,-2-4-14-16,-2-5-14 0,-2 5-6 0,-1-1-9 16,1-1-4-16,-1 4 7 0,-2 6 7 0,0-1 9 15,5 6 6-15,-2 6 7 0,1 6 4 0,0 6 3 16,1-2 8-16,-1 3 0 0,1 2 7 0,2 7 4 16,-3-9 0-16,3 9 4 0,-4-6 6 0,4 6 0 15,0 0 7-15,0 0 5 0,0 0 12 0,0 0 12 16,-8 20 11-16,7-9 12 0,2-1 8 0,-2 5 9 15,1 6 6-15,0 1 11 0,-2 0 1 0,4 4 1 16,0 9 11-16,1-5-4 0,-3-2-14 0,0-4 5 16,1 1-4-16,-1 0-8 0,2-2 0 0,0 1-9 15,1 0-2-15,-3-6-1 0,3 1-15 0,-1-3 7 16,-1-4-26-16,1 0 19 0,-1-3-3 0,-1-9-9 0,3 17-2 16,-3-17 2-16,2 12-3 0,-2-12 5 0,2 10-14 15,-2-10 2-15,0 0-3 0,0 0 2 16,0 0-7-16,0 0-4 0,0 0-11 0,0 0-5 15,0 0-8-15,-3-50-19 0,-1 16-13 0,1-2 1 0,0-4-17 16,-4 1 9-16,2 2-14 0,1 3 9 0,0 6 6 16,-3 6 7-16,2 2 8 0,1 4 3 15,0 3-4-15,0 0 5 0,1 4 11 0,2 2 1 0,-2-2-7 16,3 9 12-16,-3-12-3 0,3 12-4 0,-1-8 5 16,1 8 4-16,0 0-5 0,0 0 7 0,0 0-1 15,0 0 8-15,0 0 13 0,0 0 4 16,-8 28 17-16,8-15 6 0,0 10 7 0,0-2 7 0,0 3 5 15,3 14 11-15,-2-4-8 0,-1 4 1 0,0-7-7 16,1-3 4-16,1 11 0 0,-2-9-10 0,1-4 0 16,0-4 0-16,3-1-15 0,-2 2-3 0,0-8 7 15,1 4-4-15,-2-4-5 0,1-3 3 0,-1-2-3 16,0 2 5-16,-1-12-6 0,2 15 4 0,-2-15-6 16,1 11-5-16,-1-11 4 0,0 0-7 0,0 0-2 15,0 0-1-15,0 0 0 0,0 0-3 0,0 0-20 16,0 0-6-16,13-46-6 0,-14 24-12 0,1-2 2 15,0-3 3-15,-1-13-10 0,-1 0-13 0,1 10 16 16,0 3-3-16,1 5 7 0,-2-1 8 16,1 7 1-16,1 3 0 0,1 2 12 0,-1 11-6 15,-1-20 1-15,1 20 6 0,0-14-2 0,0 14 1 0,0 0-4 16,-3-11 2-16,3 11 12 0,0 0-12 0,0 0 3 16,0 0 3-16,0 0-3 0,0 0 13 0,8 42 13 15,-5-20 2-15,1-1 17 0,-1 0-7 16,-1 5 4-16,1-5 2 0,0 1-1 0,-1 0 4 15,2-2-3-15,-4-4-4 0,3 2 5 0,1 0-6 16,-3-5-2-16,3-1 2 0,-3-3 2 0,-1-9 2 0,3 15-15 16,-3-15 10-16,3 10-7 0,-3-10 7 0,1 10 2 15,-1-10-7-15,0 0 0 0,0 0-1 0,0 0 0 16,0 0-3-16,0 0-8 0,0 0 3 0,0 0 6 16,20-35-14-16,-16 15 6 0,1-14-5 15,2-5-5-15,-3-2 3 0,0 2-6 0,0-5-16 0,1 6 12 16,1 1-8-16,2 2-6 0,0-1 10 0,-3 9 1 15,0 4-7-15,-1 4 6 0,2 0 6 0,-1 2 4 16,0 1-8-16,2 3 12 0,-3 1-10 0,0 0-1 16,-2 4 9-16,-2 8-2 0,7-15-2 0,-4 9-4 15,-3 6-8-15,5-11 2 0,-5 11 4 0,4-8-6 16,-4 8 8-16,7-7-9 0,-7 7 1 0,0 0 12 16,12-4-1-16,-12 4 5 0,0 0-15 0,0 0 12 15,20 10 6-15,-14-5-3 0,1 2 5 0,0 2-4 16,2 6 10-16,0-1 12 0,-1 3 0 0,-3 2 4 15,1 1 4-15,6 12 4 0,-3 0 17 0,-1 0-2 16,0 1 8-16,-3-1 1 0,3 0 2 0,-2 1 4 16,-1-6-4-16,-1-3-47 0,1 13-14 0,-2-11 0 15,0-2 0-15,-2-2 0 0,3 15 0 0,0-11 0 16,0-2 0-16,0-5 0 0,-1 2 0 0,-1 1 0 16,1-8 0-16,-2 0 0 0,1-1 0 0,-2-13 0 15,4 21 0-15,-3-10 0 0,-1-11-18 16,4 13-232-16,-4-13-65 0,1 12-60 0,-1-12-54 0,4 8-91 15,-4-8-75-15,0 0-1302 0,0 0 633 0,0 0 420 16</inkml:trace>
          <inkml:trace contextRef="#ctx0" brushRef="#br0" timeOffset="-7861.8027">8800 6623 27 0,'0'0'252'0,"-4"-11"-8"0,4 11-13 15,-4-7-7-15,4 7-4 0,0 0-5 0,-2-8-3 16,2 8-10-16,0 0-15 0,-4-10-10 0,4 10-8 15,0 0-22-15,-3-6-2 0,3 6-15 0,0 0-16 16,0 0 15-16,0 0 17 0,0 0 15 0,0 0 3 16,0 0 14-16,0 0-3 0,0 0 2 0,4 29-1 15,-3-16 3-15,1-2-1 0,0 7 0 0,1 4 1 16,-2-2-3-16,5 14 3 0,-4 2-9 0,4 0 8 16,-6-5-15-16,6 8 7 0,-3 0-8 0,1 0-15 0,-4-1 15 15,0-5-8-15,0-5-18 0,2 11-5 16,0-3-11-16,-1-7-3 0,-1-1-9 0,0-5-10 0,1 1 5 15,-1-5-9-15,0 7-5 0,0-5-8 16,-1-1-11-16,1-1 0 0,0-6-9 0,0-2-5 16,1-1-4-16,-1-10-3 0,2 17 1 0,-2-17 0 15,0 12-9-15,0-12-3 0,0 11-38 0,0-11 0 16,0 0 0-16,0 0 0 0,1 13 0 0,-1-13 0 16,0 0 0-16,0 0 0 0,0 0 0 0,0 0 0 15,0 0 0-15,0 0 0 0,0 0 0 0,0 0 0 16,0 0 0-16,4-41 0 0,-4 21 0 0,0 0 0 15,3-6 0-15,-3 0 0 0,1-12 0 0,2-1 0 16,1 2 0-16,1 1 0 0,-1 3 0 0,0 2 0 16,1-1 0-16,-1 4 0 0,2 4 0 0,-2 2 0 15,0 2 0-15,1 0 0 0,-1 1 0 0,0 1 0 16,4 0 0-16,-3 5 0 0,2-5 0 0,-2 4 0 16,1 4 0-16,-4-1 0 0,2 0 0 0,0 2 0 15,1-2 0-15,1 3 0 0,-6 8 0 0,9-17 0 16,-5 10 0-16,-4 7 0 0,11-11 0 0,-9 5 0 15,-2 6 0-15,8-6 0 0,-8 6 0 0,8-6 0 16,-8 6 0-16,0 0 0 0,0 0 0 0,18 4 0 16,-18-4 0-16,14 10 0 0,-7-2 0 0,2 5 0 15,-2 1 0-15,1 2 0 0,-3 2 0 0,3-1 0 16,-3 3 0-16,5 14 0 0,-4-10 0 0,1 8 0 16,0 2 0-16,-2-8 0 0,3 6 0 0,-5-3 0 15,-1-3 0-15,4 7 0 0,-1-7 0 0,-4-2 0 16,2-4 0-16,1 3 0 0,-1-3 0 0,2 1 0 15,-2-1 0-15,-1-4 0 0,0 3 0 0,2-2 0 16,-3-1 0-16,2-5 0 0,-3-11 0 0,2 20 0 0,-2-20 0 16,2 14 0-16,-2-14 0 0,0 0 0 15,2 15 0-15,-2-15 0 0,0 0 0 0,0 0 0 16,2 14 0-16,-2-14 0 0,2 7 0 0,-2-7 0 0,0 0 0 16,0 0 0-16,0 0 0 0,0 0 0 0,3 9 0 15,-3-9 0-15,0 0-161 0,0 0-258 0,0 0-68 16,0 0-74-16,0 0-60 0,0 0-1361 15,-12-28 662-15,12 28 440 0</inkml:trace>
          <inkml:trace contextRef="#ctx0" brushRef="#br0" timeOffset="-4343.713">8583 6071 150 0,'0'0'247'16,"-6"4"-11"-16,6-4-7 0,0 0-12 0,0 0-7 16,0 0-10-16,-7 3-10 0,7-3 0 0,0 0-7 15,0 0-8-15,0 0-5 0,0 0 4 0,0 0-27 16,0 0 6-16,0 0-2 0,0 0-4 0,0 0-14 15,17-21-1-15,-13 14-9 0,3 0-22 0,2-6 4 16,-2 4-12-16,4-6-17 0,-2 3-5 16,0-2-3-16,2-1-5 0,0-1-17 0,0 0 11 0,-1 0-14 15,1 0 1-15,-2 1-2 0,-1 1-8 0,0-1-3 16,0 2 12-16,0 1 3 0,-2 1 17 0,-2 2-1 16,0 0-1-16,-2 1 1 0,2 0-3 0,-1 1-5 15,-3 7 2-15,4-12-3 0,-4 12-2 0,3-7-3 16,-3 7-3-16,1-6 2 0,-1 6-3 0,0 0-3 15,1-10-5-15,-1 10-4 0,0 0-7 0,0 0 2 16,0 0-4-16,0-9-4 0,0 9 0 0,0 0-1 16,0 0-3-16,0 0-2 0,0 0-3 0,0 0 0 15,0 0-1-15,0 0 2 0,0 0-2 0,0 0 1 16,0 0 3-16,0 0 3 0,-16 23 7 0,14-13 4 16,-2 0 12-16,1 2 13 0,-2 4 9 0,1 1 10 15,0 2 9-15,0 0 3 0,2 0 9 0,-2 1-2 16,3 1 4-16,0 2-1 0,1 0-9 0,-2 0 4 15,1-1-11-15,1 0-5 0,0-2-1 0,0 2 1 16,3-2-15-16,-5-5-2 0,4 0 4 0,-2 0 3 16,1-2-13-16,-1-13-4 0,1 19 1 0,1-11-9 15,-2-8 5-15,1 14-8 0,-1-14-14 0,1 11 14 16,-1-11-16-16,0 0-1 0,2 13-2 0,-2-13 6 16,0 0 7-16,1 12-18 0,-1-12 8 0,0 0 2 15,3 11-11-15,-3-11 3 0,0 0-5 0,0 0-22 0,0 0 1 16,0 0-17-16,0 0-6 0,0 0-10 0,0 0-12 15,1-31-9-15,-2 19-10 0,-1-1-9 16,-2-7-3-16,0 0-4 0,2 0-3 0,-1 1 2 16,2-2 6-16,-2 1 8 0,0 0 7 0,3 4 8 0,-1 2 7 15,1 0 3-15,-1 2 8 0,-1 1 2 0,2-1 9 16,-2 1 0-16,0-1 6 0,0 3 2 0,0 1 4 16,2 8 1-16,0-15 4 0,0 15 1 15,-1-12 3-15,1 12 1 0,0 0 3 0,0-11-1 16,0 11 3-16,-1-8-3 0,1 8 3 0,0 0 1 0,1-10 0 15,-1 10 1-15,0 0 1 0,0 0-2 0,0-10 0 16,0 10 5-16,0 0 4 0,0 0 5 0,0 0 12 16,0 0 11-16,0 0 12 0,0 0 8 15,0 0 5-15,5 38 9 0,-3-28 5 0,2 12 3 16,-2-2-2-16,1 0 0 0,-2-1 4 0,2 0-8 16,0 0-8-16,-1-1-12 0,0 1-6 0,0-7-5 0,0 8 7 15,-1-10-6-15,0 1-26 0,1 0-34 16,0 1-29-16,1-3-49 0,-3-9-56 0,4 20-57 15,-4-13-58-15,3-1-75 0,-3-6-61 0,2 16-73 16,0-10-1083-16,-2-6 521 0,0 0 350 0</inkml:trace>
          <inkml:trace contextRef="#ctx0" brushRef="#br0" timeOffset="-17234.1918">8707 6033 69 0,'-1'-10'179'0,"1"10"4"0,-3-16-6 15,2 11 7-15,1 5 2 0,-2-11 5 0,2 11 1 16,-4-9-9-16,4 9-3 0,-2-8-2 0,2 8-18 15,0 0-14-15,-1-8-11 0,1 8 0 0,0 0-7 16,0 0 1-16,0 0 7 0,0 0-14 0,0 0 12 16,0 0 15-16,-3 28-2 0,3-28 5 0,1 21-6 15,1-7 7-15,-1-1-14 0,-4 7-8 0,3 1-13 16,3-2-11-16,-2-1-12 0,0-2-8 16,2-2-9-16,-2-2-4 0,5 4-21 0,-5-3-30 0,4 3-29 15,-2-4-36-15,1-1-36 0,-1-2-37 0,-1 0-42 16,1 0-49-16,1-1-57 0,-3 0-35 0,2-2-908 15,-3-6 402-15,1 12 268 0</inkml:trace>
          <inkml:trace contextRef="#ctx0" brushRef="#br0" timeOffset="-16965.7095">8627 6398 41 0,'-5'3'266'0,"5"-3"-9"0,-5 4-5 16,5-4-7-16,0 0-16 0,0 0 12 0,0 0-10 16,0 0-1-16,0 0-1 0,0 0 0 0,0 0-3 15,6 17-1-15,-6-17-9 0,10 2-2 0,-4-1-11 16,2 2-13-16,2-3-15 0,-1 2-17 0,2-2-20 16,1 2-10-16,1-2-16 0,1 1-8 0,-2-1-9 15,3 0-7-15,0 1-14 0,5 1-12 0,-2 0-31 16,-2 1-41-16,-3-3-46 0,-2 1-46 0,1 2-29 15,0-2-38-15,-1 1-50 0,1-2-43 0,-3 2-57 16,-1 0-888-16,-3 0 401 0,-5-2 270 0</inkml:trace>
          <inkml:trace contextRef="#ctx0" brushRef="#br0" timeOffset="-5579.5819">8736 6393 168 0,'-6'4'238'0,"6"-4"5"0,0 0 0 0,-7 3 5 16,7-3-4-16,0 0-3 0,0 0-15 0,0 0-8 16,0 0-7-16,0 0-5 0,-13 5-5 0,13-5-18 15,0 0-9-15,-6 4 11 0,6-4 11 0,0 0 10 16,0 0 2-16,3 11 1 0,-3-11-1 0,0 0-4 16,9 14 1-16,-3-8-1 0,0 0-1 0,2 1 3 15,2 0-14-15,2 1-4 0,2 0-9 16,2-2-16-16,0-1-6 0,0-2-12 0,-4-2-18 0,5 3-8 15,3-4 0-15,2 2-14 0,-4-5-3 16,0 2-7-16,-4 1-4 0,3-4-2 0,-2 4-6 16,-2-2-14-16,-13 2-11 0,20-1 2 0,-10 1-14 0,-10 0 1 15,13 0 2-15,-13 0-9 0,0 0-6 16,17 0-2-16,-17 0-6 0,0 0-6 0,12-1 4 0,-12 1-2 16,0 0 6-16,12-1-9 0,-12 1 2 0,0 0-10 15,0 0 0-15,13 0 5 0,-13 0-10 0,0 0 4 16,0 0 1-16,0 0 0 0,0 0-14 15,0 0 3-15,0 0-16 0,0 0-6 0,0 0 13 16,0 0-26-16,0 0-12 0,0 0 0 0,-38-12-10 16,22 9-6-16,-4-1 1 0,-1 0 1 0,-2 0 9 0,2 0 4 15,0 1-9-15,-14-3 7 0,11 3 8 0,4 0 5 16,1 2 3-16,4-2 3 0,3 3-4 0,1-1 16 16,11 1-5-16,-20-3-2 0,9 3 4 15,11 0-3-15,-14-1 11 0,14 1 1 0,0 0-3 0,-16-1 6 16,16 1 9-16,-10-3 15 0,10 3-6 15,0 0 0-15,0 0-4 0,-12-1 0 0,12 1 5 16,0 0-2-16,0 0 8 0,0 0 1 0,0 0-5 16,0 0 7-16,0 0 15 0,0 0-14 0,0 0 10 15,0 0 2-15,0 0-5 0,44-2 5 0,-32 4 4 16,8 0 1-16,-1 0 5 0,2-1-13 0,-2-1 0 16,1 0-14-16,4-1 16 0,-7 1-9 0,6 0 6 15,-5-3-11-15,-2 2 0 0,-3-1-10 0,-1 2 5 0,7-2-28 16,-4 2-21-16,-5 0-38 0,1-2-40 15,1 2-45-15,-12 0-58 0,17-1-39 0,-8 1-52 16,-2-1-68-16,-7 1-71 0,15-6-64 0,-15 6-1149 16,0 0 554-16,13 2 370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1:5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59E14B-86D9-4751-807F-6E999EA450CF}" emma:medium="tactile" emma:mode="ink">
          <msink:context xmlns:msink="http://schemas.microsoft.com/ink/2010/main" type="writingRegion" rotatedBoundingBox="444,16104 4836,16104 4836,17261 444,17261"/>
        </emma:interpretation>
      </emma:emma>
    </inkml:annotationXML>
    <inkml:traceGroup>
      <inkml:annotationXML>
        <emma:emma xmlns:emma="http://www.w3.org/2003/04/emma" version="1.0">
          <emma:interpretation id="{DBEC3CE7-0C46-4B09-8EAE-6F8BDC807BFB}" emma:medium="tactile" emma:mode="ink">
            <msink:context xmlns:msink="http://schemas.microsoft.com/ink/2010/main" type="paragraph" rotatedBoundingBox="444,16104 4836,16104 4836,17261 444,17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9B23DC-3693-4765-8628-0E77FC7E2277}" emma:medium="tactile" emma:mode="ink">
              <msink:context xmlns:msink="http://schemas.microsoft.com/ink/2010/main" type="line" rotatedBoundingBox="444,16104 4836,16104 4836,17261 444,17261"/>
            </emma:interpretation>
          </emma:emma>
        </inkml:annotationXML>
        <inkml:traceGroup>
          <inkml:annotationXML>
            <emma:emma xmlns:emma="http://www.w3.org/2003/04/emma" version="1.0">
              <emma:interpretation id="{B80CBC0B-337B-40DC-8951-5EEB92E8B6B9}" emma:medium="tactile" emma:mode="ink">
                <msink:context xmlns:msink="http://schemas.microsoft.com/ink/2010/main" type="inkWord" rotatedBoundingBox="444,16104 2602,16104 2602,17254 444,172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761 5534 186 0,'5'-5'234'0,"-5"5"-9"0,0 0-5 16,0 0-14-16,3-7-7 0,-3 7-12 0,0 0-18 15,0 0-9-15,0 0-8 0,0 0-6 0,0 0-7 16,0 0-10-16,0 0-8 0,-11 31-8 0,11-19-4 16,0 1 7-16,0 0-14 0,3 4-4 0,-3 2-7 15,3-2 7-15,2 0-9 0,-2 4-23 0,2-2 19 16,2-2 1-16,-1-1-1 0,1-2-3 0,0 1 4 16,-1-2 13-16,1-3 15 0,1-2 4 0,-1-1 2 15,-2-3-1-15,3 1-4 0,3-2 0 0,-2-3-5 16,1-2-7-16,-2-2-4 0,6-2-8 0,-2-6-6 15,0 0-6-15,4-10-6 0,2-1-7 0,-6 3-6 16,-4 2-5-16,7-8-5 0,-9 4-1 0,0 0-7 16,-4 2-6-16,1-1-3 0,-2-3-5 0,-2 1-10 15,-2 0-7-15,-2 3-3 0,1 1-2 0,-1 2-1 16,-3 1-2-16,1-1-2 0,-3 3-6 0,4 4-3 16,-1 1 1-16,2 3-4 0,-2 1-3 0,0 4-15 15,7 1-15-15,-10-3-14 0,10 3-18 0,0 0-15 16,-14 5-13-16,14-5-43 0,-10 7-13 0,3 0-36 15,2 0-33-15,-1 1-45 0,1 0-57 0,1-1-971 16,3 2 434-16,-1-1 288 0</inkml:trace>
          <inkml:trace contextRef="#ctx0" brushRef="#br0" timeOffset="342.5664">818 5629 79 0,'-1'0'247'0,"1"0"-12"0,0 0-12 0,0 0-11 15,0 0-13-15,0 0-11 0,0 0-14 0,0 0-15 16,0 0-3-16,0 0-17 0,0 0-6 0,0 0-5 16,0 0-16-16,0 0-4 0,0 0-5 0,0 0-19 15,0 0-2-15,0 0 1 0,0 0 12 0,0 0-1 16,0 0 2-16,0 0 6 0,0 0-8 0,21-2 0 15,-21 2-24-15,0 0 6 0,5 8-6 0,-5-8 1 16,5 6-5-16,2-1 17 0,-5-1 1 0,-2-4-4 16,4 7 14-16,-4-7-2 0,6 7 2 0,-2-3 2 15,-4-4 2-15,6 6-1 0,-2-2-1 0,0-1 1 16,-4-3-2-16,7 4-9 0,-2-3-8 0,1 0-7 16,-2 1-19-16,-4-2-43 0,16-3-70 0,-7 0-106 15,0 1-110-15,1-1-101 0,-1-2-1053 0,0-2 477 16,-2 2 318-16</inkml:trace>
          <inkml:trace contextRef="#ctx0" brushRef="#br0" timeOffset="-4005.325">-304 4754 104 0,'0'0'121'0,"4"-5"-30"0,-4 5 5 16,2-10-1-16,-2 10 7 0,3-7-11 0,-3 7 6 15,3-7-5-15,-3 7-2 0,0 0 11 0,2-9-4 16,-2 9 2-16,0 0-8 0,0-10 6 0,0 10-4 16,0 0-8-16,4-6 2 0,-4 6-3 0,0 0-4 15,0 0-6-15,0 0-6 0,0 0-7 0,0 0-6 16,0 0-1-16,0 0-1 0,0 0-3 0,0 0-1 16,-8 26-4-16,4-14 0 0,2 1 0 0,0-1 3 15,-2 7-3-15,3-2 1 0,1-3 2 0,-1 1-7 16,1 3 0-16,0-2-2 0,0-1-5 15,0-5-5-15,-3 1-2 0,2-2-6 0,1 0 4 0,0-9 4 16,1 12-7-16,-1-7 8 0,0-5 1 0,3 14 0 16,-2-9 1-16,-1-5-1 0,1 8 3 0,-1-8-6 15,6 8 2-15,-6-8-2 0,5 2 0 0,-5-2-1 16,9 2-5-16,-9-2 3 0,10 0-1 0,-10 0-4 16,16-11-2-16,-8 5-3 0,1-5-4 0,2 2-2 15,-1-6 5-15,0 3-2 0,1-5 0 0,-2 3-2 16,0-2-3-16,-1 3 3 0,0-2-5 0,-2 3 0 15,0-2-2-15,-2 1 4 0,-2-1-13 16,-1 4-4-16,0 1 10 0,-1 1-6 0,3-3-3 0,-3 3 1 16,0 8-7-16,0 0 2 0,-3-13-2 15,3 13-2-15,-4-7-8 0,4 7-2 0,0 0-1 0,-6-5 0 16,6 5-3-16,0 0-5 0,0 0 5 0,-12 1 1 16,12-1-2-16,0 0-4 0,0 0 3 0,0 0-1 15,-11 6-4-15,11-6 1 0,0 0-9 0,0 0 1 16,-4 5-5-16,4-5-14 0,0 0 9 15,0 0 6-15,0 0 2 0,0 0 11 0,0 0-2 0,0 0 6 16,0 0 1-16,0 0 4 0,0 0 6 0,0 0 0 16,24-12 2-16,-19 9 2 0,-5 3 2 0,10-5 5 15,-6 3-1-15,-4 2-4 0,6-4 7 0,-3 1-2 16,1 2 4-16,0-1-2 0,-4 2-1 16,5-1 8-16,-5 1 21 0,0 0 11 0,8 0-1 0,-8 0-1 15,0 0 3-15,6 12 5 0,-4-3 5 0,0 3 9 16,-2 0 8-16,0 10 1 0,0-1-5 0,-2-1 0 15,1 3-2-15,1-2-7 0,1 1 2 0,-3-3-4 16,2 2-2-16,0-4 0 0,0-3-4 0,2 5-9 16,0-5-2-16,-1 1-3 0,2-5 3 0,-2 2 0 15,3-2 4-15,-1-1 2 0,1-3-3 0,-1 2-4 16,2-1 1-16,-1-1-2 0,3 0 3 0,-2-4-5 16,-5-2 2-16,11 0 3 0,-11 0-6 0,16-2-6 15,-7-5-3-15,0 1 2 0,3-4-10 0,7-11 17 16,-4-1-16-16,-2 6 5 0,3-9-1 0,-6 4-5 15,-1 4-9-15,-1 0 17 0,0 1-15 0,-1 2 12 16,-1 0-4-16,0-1-1 0,-1 6 0 0,-1 0 2 16,-1 1-5-16,1 1 7 0,-4 7-6 0,4-10-6 15,-3 5 1-15,-1 5 4 0,0 0-3 0,4-8 7 16,-4 8-4-16,3-8-5 0,-3 8 10 0,0 0-9 16,2-8-1-16,-2 8 4 0,0 0 1 0,4-5-12 15,-4 5 2-15,0 0-6 0,0 0-3 0,0 0 5 16,0 0 0-16,3-8 8 0,-3 8-7 0,0 0 3 15,0 0 3-15,0 0-7 0,7-6 2 0,-7 6 0 16,0 0 9-16,0 0-1 0,0 0 7 16,8-4 0-16,-8 4-9 0,0 0 3 0,4-5-1 0,-4 5 1 15,0 0-3-15,0 0 3 0,6-5-10 16,-6 5 12-16,0 0-2 0,6-7 6 0,-6 7-6 16,0 0 5-16,5-4-1 0,-5 4-3 0,0 0-1 15,0 0 3-15,4-5-2 0,-4 5 0 0,0 0-3 16,0 0 7-16,6-5-4 0,-6 5 7 0,0 0-6 0,0 0-1 15,0 0 4-15,0 0-5 0,0 0 5 16,0 0-1-16,0 0 0 0,0 0 0 0,0 0 4 16,0 0 1-16,0 0-4 0,0 0-1 0,0 0 4 15,0 0 0-15,0 0-11 0,0 0 5 0,0 0-1 16,0 0 11-16,0 0-3 0,0 0-6 0,0 0 1 16,0 0 4-16,0 0 1 0,0 0-5 0,0 0-2 15,0 0 0-15,0 0-4 0,0 0 2 0,0 0 1 16,0 0 6-16,-12 25-9 0,9-19-3 0,-1 5 9 15,0-3 1-15,0 1-8 0,2-2 3 0,0 3 12 16,-1 2-11-16,0-1 1 0,1 2-2 0,0-1 9 0,2-4 0 16,0 1-11-16,2 3 7 0,-4-2 5 15,4 1-7-15,-1-3 0 0,0 2 13 0,1 0-9 16,-1-4-1-16,-1-6 17 0,4 11-1 0,-1-7 1 16,-3-4-7-16,2 8 4 0,-2-8-1 0,3 8 7 15,-3-8-9-15,0 0 8 0,6 11-21 0,-6-11 8 0,2 8 9 16,-2-8-17-16,0 0 4 0,0 0 5 15,6 12-2-15,-6-12-7 0,2 4 7 0,-2-4-1 16,0 0-12-16,0 0 10 0,6 9 3 0,-6-9-16 16,0 0 11-16,0 0-1 0,0 0-1 0,5 8 1 15,-5-8 1-15,0 0-8 0,0 0 5 0,0 0 5 16,9 4-12-16,-9-4 15 0,0 0 1 0,0 0-12 16,8 4-1-16,-8-4 3 0,0 0 0 0,0 0 7 15,0 0-16-15,10 4 9 0,-10-4-1 0,0 0 2 16,0 0 0-16,9 3-2 0,-9-3 10 0,0 0 1 15,0 0-11-15,0 0 6 0,0 0-7 0,12 3-1 16,-12-3 7-16,0 0-10 0,0 0-6 0,0 0 13 16,0 0 6-16,0 0-8 0,13-2 1 0,-13 2-2 15,0 0 7-15,0 0-6 0,0 0-3 0,0 0 2 16,15-4 3-16,-15 4-2 0,0 0-4 0,0 0 0 16,9-2 7-16,-9 2-17 0,0 0-15 0,6-2-8 15,-6 2-9-15,0 0-7 0,0 0-16 0,8-2-23 16,-8 2-27-16,0 0-32 0,0 0-37 0,0 0-33 15,13-3-41-15,-13 3-675 0,0 0 311 0,11-5 210 16</inkml:trace>
          <inkml:trace contextRef="#ctx0" brushRef="#br0" timeOffset="-3244.3998">121 4697 47 0,'0'0'164'15,"-8"-2"-11"-15,8 2-5 0,0 0-12 16,0 0-4-16,-7-6-19 0,7 6-6 0,0 0-5 16,0 0-6-16,0 0-4 0,-7-1 0 0,7 1-5 15,0 0 0-15,0 0 2 0,0 0-3 0,0 0-10 16,0 0-5-16,0 0 0 0,-6-4-7 0,6 4 0 15,0 0-2-15,0 0-6 0,0 0-1 0,0 0-3 0,0 0-1 16,0 0 0-16,20-7-9 0,-20 7 3 16,6-2-6-16,-6 2-7 0,10-1-4 0,-10 1-1 15,8-3-1-15,-8 3-5 0,0 0-1 0,14-1-3 16,-14 1-1-16,11 0-1 0,-11 0 1 0,8-2-3 0,-8 2-1 16,8-1-1-16,-8 1 0 0,0 0-2 0,10-1 1 15,-10 1-5-15,0 0 3 0,9-2-4 0,-9 2-4 16,0 0 0-16,0 0-5 0,0 0-2 0,11 2 2 15,-11-2 1-15,0 0-1 0,0 0 3 16,8-3-5-16,-8 3 4 0,0 0-3 0,0 0-1 16,0 0 3-16,0 0 1 0,0 0 0 0,6 4-2 15,-6-4 4-15,0 0-2 0,0 0 3 0,0 0 0 16,0 0 0-16,0 0 1 0,0 0-4 0,0 0 6 16,0 0 0-16,-5 14-2 0,5-14 6 0,0 0-1 15,0 0 3-15,-5 8-2 0,5-8 5 0,-6 6 4 16,6-6 0-16,-5 8 7 0,0 1-3 0,-1-3 6 15,1 2-3-15,0 0 2 0,-1-3 7 0,1 6 3 16,1-3-6-16,-2 1 5 0,0-4-10 0,2 6 2 16,0-3 0-16,0 1-1 0,0-2-3 0,0 1-3 15,1 0-1-15,0 1-1 0,2-1-5 0,-2 0-2 16,3-8 2-16,-2 13-4 0,2-13 9 0,-2 10-7 16,2-10 4-16,0 12-5 0,0-12 11 0,4 16-13 15,-1-7 4-15,0-2-4 0,1 3 6 0,0-3-1 16,1 0-12-16,0 1-12 0,2 0-27 0,1-2-42 15,0 1-40-15,2 5-36 0,3-6-41 0,-2 1-83 16,-3-3-565-16,0-2 282 0,0 2 188 0</inkml:trace>
          <inkml:trace contextRef="#ctx0" brushRef="#br0" timeOffset="-788.3253">1512 4691 108 0,'0'0'300'0,"6"5"-2"0,-6-5-19 0,4 4-18 16,-4-4-12-16,0 0-25 0,5 5-27 0,-5-5-15 15,7 9-1-15,-6-1 7 0,3-1-10 0,-4-7-22 16,5 22 4-16,-2-14-14 0,1 4 9 0,-3-1-5 16,3 7-7-16,-1-1-4 0,0-2-14 0,2 1-11 15,-4-1-4-15,2-1-14 0,0-2-4 0,1-2-2 16,-2 1-19-16,1-1 1 0,0-2-12 0,-1 0-5 15,1 1 1-15,-2-3-8 0,-1-6-1 0,3 10 3 16,-3-10-1-16,0 0-1 0,0 0-10 0,9 8-5 16,-5-8 5-16,-4 0-7 0,12-8-3 0,-5 2-5 15,-2-2-12-15,8-4-3 0,-4-1 0 0,-2-3 0 16,1-1-4-16,0 3-1 0,1 1-2 0,-1-4 0 16,-3 5 4-16,2 2 0 0,-2 0-2 0,-1 2-1 15,-1 2 6-15,1 2 3 0,-4 4 5 0,5-8-2 16,-5 8-1-16,7-5 3 0,-7 5 6 0,0 0-1 15,0 0 5-15,11 2 13 0,-11-2 15 0,0 0 14 16,13 12 16-16,-13-12 6 0,8 12 3 0,-2-4 6 16,-2 1-1-16,5 6-12 0,-1-2-1 0,-4-3-11 15,-1 4-2-15,2 0-14 0,2 2 3 0,-3-3-8 16,0-4-13-16,-2 1-13 0,2-2-36 0,-1 1-59 16,-3-9-81-16,9 12-89 0,-7-6-55 0,-2-6-80 15,4 12-76-15,-4-12-1177 0,0 0 542 0,2 11 362 16</inkml:trace>
          <inkml:trace contextRef="#ctx0" brushRef="#br0" timeOffset="-2404.9303">433 4841 73 0,'0'0'157'0,"-1"-8"1"16,1 8-16-16,0 0-7 0,-3-10-12 0,3 10-13 15,0 0-3-15,-5-7-6 0,5 7-7 0,0 0 2 16,0 0-7-16,-13 3-2 0,13-3 2 0,-7 2 3 0,7-2 0 16,0 0 2-16,-9 13 0 0,5-5 3 15,0-4-3-15,0 3-1 0,1 2-3 0,3-9 5 16,-4 16-11-16,3-7-7 0,-1-1-1 0,2-8-5 15,0 13 3-15,0-13 1 0,0 14-6 0,2-9 2 0,-2-5-10 16,0 0 6-16,5 12 1 0,-1-6-5 0,-4-6-12 16,8 10-2-16,-8-10 6 0,8 5-13 0,-8-5-1 15,0 0-1-15,19-7 4 0,-19 7-7 16,14-13-5-16,-6 6-4 0,-1 2 4 0,4-8-1 16,0 1-16-16,-5 3 5 0,1 0-6 0,-3 1 3 0,0-3-5 15,-1 1 4-15,-1-2 2 0,1 1-8 16,-3 1-1-16,-3-2-1 0,2 2-3 0,1 10 0 0,-3-13 10 15,1 7-3-15,2 6-2 0,-3-14 8 16,3 14-18-16,-3-9 12 0,3 9-8 0,-1-8 5 16,1 8-15-16,0 0 4 0,0 0 2 0,-4-9 8 15,4 9-8-15,0 0 2 0,0 0-4 0,0 0-2 16,0 0 7-16,0 0-2 0,0 0-1 0,0 0-1 16,0 0 13-16,0 0-8 0,0 0-11 0,0 0 6 15,4 36 21-15,0-27-3 0,-1 0-7 0,7 7-5 16,-2-1 10-16,8 11 5 0,-8-5-9 0,-2-5 11 15,3 2-3-15,-2-1 2 0,3 11-4 0,-3-3 5 16,-1-2 4-16,6 6 3 0,-4-7 10 0,1 7-9 16,-6-2 5-16,2-5-2 0,6 7 8 0,-7-5 1 15,-2-2-9-15,-2 1-6 0,-1-4 4 0,4 1-5 16,-7 0 5-16,4-4 6 0,-2-2 4 0,0-2 2 16,2 1 11-16,-3-1 12 0,0 0 12 0,1-3 12 15,0 2 9-15,-2-2 7 0,0-1 4 0,-1-3-6 16,0 2-3-16,-2-2-1 0,0-2-12 0,-1-1-5 15,8-2-13-15,-16-2-6 0,7-2-7 0,-1-1 1 16,-3-2-11-16,-2-5-9 0,2 0-2 0,-3-9-7 16,3 1 0-16,2 7-6 0,3 0 1 0,0 0-8 15,1-3-2-15,2 3 4 0,2 2-5 0,-1 1-9 16,1-1-5-16,1 1-7 0,0-1-18 0,4 2-23 16,-2 9-30-16,0 0-53 0,1-25-47 0,0 18-35 15,-1-1-50-15,0 8-69 0,8-14-64 0,-4 7-1155 16,2-1 516-16,-6 8 346 0</inkml:trace>
          <inkml:trace contextRef="#ctx0" brushRef="#br0" timeOffset="-1439.176">736 4821 170 0,'2'-12'227'0,"-2"12"-3"16,2-10 3-16,-2 10-5 0,2-8-11 0,-2 8-11 15,2-8-11-15,-2 8-18 0,2-8-22 0,-2 8 0 16,0 0-10-16,0 0-6 0,0 0 19 0,0 0-9 15,0 0-10-15,4-5 3 0,-4 5-10 0,0 0-4 16,11 17-13-16,-6-3 15 0,3 1-9 0,-4-4-10 16,-4 0-11-16,4 7 2 0,0-3-20 0,2 1-3 15,-4-4 4-15,0 1-19 0,2-3 5 0,-3-1-10 16,4 0 3-16,-2-1-14 0,0 0 6 0,-1-4-6 16,1 2-5-16,-3-6 3 0,3 8 9 0,2-1 6 15,-5-7 4-15,7 5-4 0,-7-5-8 0,0 0-4 16,0 0-1-16,16-12-9 0,-11 6 3 0,5-9-7 15,-2 1 0-15,5-11-5 0,-2 2 1 0,-1 6-3 16,0 4-6-16,-4 0-1 0,1 2-1 0,-2 2-4 16,-2 0 8-16,2 1-1 0,-3 1 6 0,0 3 4 15,-2 0-9-15,3-1 0 0,-3 5-5 0,4-5-2 16,-4 5 4-16,0 0-1 0,5-2-2 0,-5 2 2 16,0 0-2-16,6 12 1 0,-6-12-5 0,4 13 2 15,-2-2-1-15,1-2 0 0,0-1 0 0,-2 3-3 16,2 1 0-16,-3-2 3 0,1-3-3 0,5 3 1 15,-5-2 0-15,3 1-1 0,-1-2 0 0,-1 0 1 16,-2-7-1-16,3 10 2 0,0-7-2 0,-3-3 1 16,4 5 1-16,-4-5-4 0,6 3 5 0,-6-3-3 15,0 0-2-15,0 0 2 0,15-10-6 16,-6 6-5-16,-2-3-7 0,0-1-4 0,-2-2-1 16,3-3-2-16,-1 3 5 0,-1 0-2 0,1 3 4 15,-2 0-3-15,1 0 5 0,-4 2-3 0,2 0-2 0,-1 1 5 16,-2 0-4-16,2 0-2 0,-3 4-9 0,6-5 4 15,-6 5 5-15,0 0-2 0,0 0 1 0,5 0 3 16,-5 0 5-16,0 0-3 0,0 0 7 16,3 17-1-16,-3-17 2 0,2 16 0 0,1-7 7 15,0 1-4-15,1 2 4 0,0 4-1 0,0-4 0 0,0-3 7 16,0 0 0-16,2 5 3 0,1-4-5 16,-2 1 4-16,-1-3 1 0,0 0 4 0,0-3 2 0,3 0 7 15,-3-1-2-15,4 0 4 0,-8-4 1 0,11 3 0 16,-5-2-3-16,-6-1-1 0,12 0-2 0,-1-4-5 15,-3 0 3-15,4-8-5 0,2 0-3 16,-2 2-7-16,0-2-3 0,-3-4-2 0,2 3-8 0,3-11-3 16,0 6-1-16,-5 2 5 0,-2 4-1 0,-2 4 2 15,-1 0-1-15,0 3 6 0,-1 0-4 0,-3 5 3 16,5-10-3-16,-5 10 0 0,0 0-2 0,4-4 5 16,-4 4-3-16,0 0-1 0,0 0 1 15,0 0 3-15,0 0 2 0,0 0 0 0,2 19 7 0,-2-19 0 16,0 20-1-16,0-8 3 0,-2-1 0 0,2 1-1 15,2 1 0-15,-2 2 1 0,0 3-1 0,1-2 1 16,0-4-2-16,1-3-2 0,0 5 0 0,0-3-8 16,-1-3-20-16,0-1-33 0,-1 2-41 0,2-1-39 15,0 1-33-15,1-1-23 0,-3-8-30 0,4 7-45 16,-4-7-62-16,0 0-70 0,0 0-818 0,0 0 405 16,0 0 272-16</inkml:trace>
        </inkml:traceGroup>
        <inkml:traceGroup>
          <inkml:annotationXML>
            <emma:emma xmlns:emma="http://www.w3.org/2003/04/emma" version="1.0">
              <emma:interpretation id="{980C2C6C-AA30-4050-B4AD-079BC1561BD3}" emma:medium="tactile" emma:mode="ink">
                <msink:context xmlns:msink="http://schemas.microsoft.com/ink/2010/main" type="inkWord" rotatedBoundingBox="3134,16389 3650,16389 3650,17159 3134,17159"/>
              </emma:interpretation>
            </emma:emma>
          </inkml:annotationXML>
          <inkml:trace contextRef="#ctx0" brushRef="#br0" timeOffset="3560.2151">2378 4948 51 0,'0'0'193'0,"0"0"-2"0,0 0 3 16,0 0-7-16,0 0-11 0,0 0-5 0,0 0-2 15,0 0-1-15,0 0 2 0,0 0-7 0,0 0-8 16,0 0-7-16,8 11-10 0,-8-11 0 0,8 2-22 15,-1 0-3-15,2-1-9 0,0 2-10 0,2-2-11 16,1 0-3-16,0 2-11 0,0-2-9 0,3-1-5 16,4 6-7-16,-1-4-14 0,4-2-20 0,-1-2-27 15,-2-1-37-15,0 0-39 0,-3 5-46 16,-3-2-28-16,-1 0-43 0,0 1-54 0,0-4-530 0,-4 5 264 16,-8-2 176-16</inkml:trace>
          <inkml:trace contextRef="#ctx0" brushRef="#br0" timeOffset="4211.1014">2522 5286 8 0,'0'0'176'0,"0"0"-6"0,0 0-12 0,0 0-2 16,-2 8-8-16,2-8-9 0,0 0-6 0,0 0-8 16,0 0 5-16,0 0 2 0,0 0 2 0,0 0-4 15,0 0-1-15,0 0-1 0,0 0-4 0,0 0-1 16,0 0-2-16,9 7-11 0,-9-7-6 0,0 0-16 15,16-7-13-15,-9 2-1 0,3-4-9 0,1 1-6 16,-3 0-5-16,6 0-6 0,-4-4 0 0,-2 4-3 16,4-2-9-16,-4 0-5 0,-1 2 1 0,-2-1-5 15,2 0 1-15,-3 2-1 0,-4 7-2 0,5-8-4 16,-2 3 2-16,-3 5-1 0,0-8-11 0,0 8-2 16,0 0 8-16,0 0-11 0,-8-13-4 0,8 13-2 15,-8-5 7-15,8 5-9 0,-11 1 7 0,11-1-2 16,-17 5-3-16,8-2 4 0,-3 7 1 0,0-6-1 15,-2 7 12-15,1-3-15 0,3 2-7 0,1 2 10 16,-3-1-7-16,4 3 7 0,-1-2-4 0,2 2 2 16,2-4 9-16,-1 2-3 0,4-1 5 0,-1 0 5 15,0 1-6-15,-1-1 6 0,3 1 5 0,1 1 1 16,-1-1 12-16,2 1 3 0,0-1 6 0,2 1 11 16,-2-1 5-16,2-1-14 0,4 4 8 0,-3-3 5 15,0-1-7-15,0-1 8 0,1 0-6 0,2-1-9 16,-2-1 6-16,0-2 2 0,2 2-2 0,1-1 1 15,-1 0-4-15,1-4-3 0,0 3-9 0,3-2-23 16,-2 0-11-16,-1 0-27 0,0-2-35 0,-1 2-20 16,-1-1-45-16,-6-3-50 0,11 3-43 0,-6-1-42 15,1-1-50-15,-6-1-808 0,9 2 371 0,-9-2 250 16</inkml:trace>
          <inkml:trace contextRef="#ctx0" brushRef="#br0" timeOffset="5127.2764">2643 5191 71 0,'0'0'190'0,"0"-10"-7"15,0 10 2-15,0 0-4 0,0 0-8 0,-3-8-3 16,3 8-4-16,0 0-4 0,0 0 1 0,0 0 12 16,-4-6-2-16,4 6 6 0,0 0-13 0,0 0-6 15,0 0 8-15,-5 19-5 0,5-19 7 0,-3 16 1 16,2-4-1-16,-1 2-4 0,1-1-8 0,-2 7-1 15,-1-1 0-15,4 2-6 0,-2 1-5 0,-1 2-5 16,-1-3-3-16,3 2-6 0,-1-1-4 0,1-1-1 16,0 2-3-16,-1-2-2 0,2-2-10 0,-1 1-8 15,1-4-2-15,1-1-3 0,-1-3-13 0,0-1-2 16,2 3-12-16,-1-5-8 0,0 0-4 0,1 0 1 16,-1-2-6-16,-1-7 2 0,0 9 3 0,0-9 12 15,1 8 6-15,-1-8-10 0,0 0-3 0,3 8-2 16,-3-8-9-16,0 0-3 0,0 0-8 0,0 0-2 15,15-21-3-15,-11 5-2 0,0-2-13 0,2-2-1 16,5-15-19-16,-2 1 7 0,1 2-7 0,2-1-6 0,-2 3 14 16,0 6-1-16,-2 3-13 0,-1 1 1 0,-3 3-5 15,1 4 15-15,0-2-9 0,1 4-3 16,-2 0-2-16,-2 2 11 0,2 1-3 0,2-1 0 16,-1 1-8-16,-5 8-1 0,7-16 2 0,-5 9 1 0,0 2-4 15,-2 5-2-15,5-8 1 0,-5 8-10 0,4-5 4 16,-4 5 6-16,5-4-2 0,-5 4 3 15,0 0-3-15,0 0 2 0,0 0 6 0,12 6 3 16,-12-6 9-16,8 12 0 0,-5-1 3 0,1-1-3 0,0 9 19 16,0-1 2-16,-3 5-7 0,-1-2 4 15,7 15-1-15,-3-9 3 0,2 8-1 0,-1-2 6 0,0 1-1 16,-2-6-3-16,1-6-3 0,-1-1-9 0,-1-1-1 16,1 0 6-16,-2 0-14 0,1-4-6 15,-1-2 12-15,0-2-19 0,3-3-26 0,-2 0-36 16,2 1-29-16,-2 0-46 0,1-2-59 0,-2-1-37 0,-1-7-47 15,6 10-35-15,-6-10-65 0,5 3-79 0,-5-3-1193 16,0 0 552-16,0 0 368 0</inkml:trace>
          <inkml:trace contextRef="#ctx0" brushRef="#br0" timeOffset="6478.5568">2553 4972 187 0,'0'0'227'0,"-5"-8"-1"0,5 8 3 16,-3-5-9-16,3 5-11 0,0 0-15 0,0 0-10 0,-3-8-8 15,3 8 23-15,0 0 19 0,0 0-1 0,0 0-3 16,0 0 3-16,0 0 1 0,0 0-3 16,0 0-6-16,26 12-7 0,-17-8-6 0,1-2-6 15,0 2-13-15,4-4-12 0,6 2-18 0,-3-1-11 16,-1-1-10-16,3 0-14 0,2 1-11 0,-1-3-10 16,2-1-21-16,-6 2-30 0,2-2-42 0,0 4-69 15,2 1-65-15,-6-4-43 0,0 0-70 0,-2 0-62 16,1 4-53-16,-13-2-970 0,19-3 444 0,-19 3 298 15</inkml:trace>
          <inkml:trace contextRef="#ctx0" brushRef="#br0" timeOffset="6104.9312">2604 5214 38 0,'-1'-10'197'0,"1"10"-8"0,-3-6 11 0,3 6-4 16,0 0 1-16,-4-11-6 0,4 11-9 16,-3-5-11-16,3 5 4 0,0 0-7 0,-2-7-1 15,2 7-9-15,0 0-13 0,0 0-9 0,-4-8-9 16,4 8-2-16,0 0-20 0,0 0 1 0,0 0-8 15,0 0 15-15,0 0 13 0,0 0 7 0,0 0 16 16,0 0-5-16,-3 22 6 0,3-11 1 0,1 4 1 16,-2 1-5-16,2 5 3 0,-1 1 0 0,2 2-2 15,-4 0-3-15,4 0-7 0,-4-1-5 0,1 0-13 16,0-1-13-16,-1-1-7 0,2-2-7 0,0-5-11 16,-1 0-1-16,1-2-8 0,0-1-15 0,1 0-4 15,-1-3 9-15,2-2-9 0,-2-6-2 0,0 12-5 16,0-12 13-16,1 10-6 0,-1-10-1 0,0 0-10 15,1 6-2-15,-1-6-6 0,0 0-4 0,0 0-18 16,0 0-7-16,8-28-16 0,-5 11-15 0,0-5-9 16,-2-1-8-16,2-14-10 0,-1 3-4 0,-2 4-8 15,0 3 6-15,0 6 3 0,0 0 7 0,-1 5 3 16,0 2 8-16,1 1 2 0,-2 1 6 0,2 1 5 16,-1 3 2-16,1 8 3 0,-1-14-4 0,1 14 0 15,0-11-2-15,0 11 4 0,0 0 0 0,-3-10 5 16,3 10 4-16,0 0-3 0,0 0 3 0,0 0 1 15,0 0 3-15,0 0 5 0,0 0 7 0,-9 19 3 16,6-8 10-16,2 2 10 0,-2 7 7 0,-1-3 5 16,1 4 7-16,-1 2 0 0,1 0 5 0,1 0-4 15,-2 10-5-15,0-4-1 0,2-8 2 0,0 1-5 16,-1-3-4-16,2-3-1 0,-1 2-1 0,0-5-4 16,0-1-13-16,1-1 12 0,1-3-2 15,0-8-2-15,0 13 4 0,0-13-1 0,0 9 13 16,0-9-1-16,0 0 4 0,1 11-13 0,-1-11 13 0,0 0-13 15,0 0-13-15,0 0 7 0,0 0 0 0,23-25-3 16,-12 9-7-16,-2-1-4 0,6-12-3 16,2 0-9-16,-3-3-5 0,3 3 1 0,0 0-1 15,-1-3-7-15,-2 7 0 0,1 1 1 0,-3 6 8 0,-3 3-6 16,-2 1 0-16,-1 3 1 0,0 2 3 0,-2 1 0 16,0 0-2-16,0 2 1 0,0 2-7 0,-4 4-1 15,5-7 1-15,-5 7-2 0,5-5 3 0,-5 5 2 16,0 0 1-16,10-2 2 0,-10 2-2 0,0 0 0 15,9 6 8-15,-5 2 4 0,1 1 1 0,-2 0 11 16,2 7 3-16,1 0 7 0,-1 2-2 0,0 1-1 16,-1 2-2-16,1 0 1 0,-3 1 3 0,5 10-10 15,-4-5-6-15,1-4 14 0,-3 0-6 0,2-3 2 16,-1-1-1-16,1 0-2 0,-3-5-6 16,3-2-27-16,-2 0-26 0,0-1-42 0,2-3-49 15,-2-2-45-15,-1-6-56 0,4 11-22 0,-2-7-45 16,-2-4-62-16,1 4-76 0,-1-4-1093 0,0 0 513 15,0 0 340-15</inkml:trace>
        </inkml:traceGroup>
        <inkml:traceGroup>
          <inkml:annotationXML>
            <emma:emma xmlns:emma="http://www.w3.org/2003/04/emma" version="1.0">
              <emma:interpretation id="{CEAE7F2C-92C5-4475-991C-DD13A80C5C54}" emma:medium="tactile" emma:mode="ink">
                <msink:context xmlns:msink="http://schemas.microsoft.com/ink/2010/main" type="inkWord" rotatedBoundingBox="4273,16284 4836,16284 4836,17261 4273,17261"/>
              </emma:interpretation>
            </emma:emma>
          </inkml:annotationXML>
          <inkml:trace contextRef="#ctx0" brushRef="#br0" timeOffset="10357.6036">3605 4847 231 0,'0'0'229'0,"-11"-2"-6"0,11 2-5 15,0 0-2-15,-10-1-9 0,10 1-11 0,0 0-7 16,0 0-11-16,0 0-15 0,-10 1-17 15,10-1-4-15,0 0-18 0,0 0-14 0,0 0-3 16,-10-2-9-16,10 2-7 0,0 0-5 0,0 0 5 0,0 0-6 16,0 0 0-16,0 0-12 0,0 0 15 0,0 0-21 15,0 0 1-15,0 0 4 0,22 17 7 0,-15-13 10 16,2-2-9-16,1 2-10 0,0 0 2 0,0 3-5 16,5 1-5-16,-2 1-3 0,-1-5 4 0,-3 0-9 15,1 0-11-15,0-3-8 0,-2 5 1 0,0-1-1 16,2 0-9-16,-2 2 11 0,-2-2-6 0,1 0 6 15,0 1-7-15,-2-1 1 0,1 1-2 0,-2 2 3 16,-2-1-4-16,1 1 0 0,-2 0-3 0,-1-8-4 16,0 13 0-16,0-13-7 0,-2 12 3 0,-1-4 0 15,-1 1-1-15,-3 0 5 0,0 6-8 16,-2-3 4-16,-3-3-4 0,0 2-3 0,4-4 3 0,-4 3-7 16,1-5 2-16,2 2-1 0,-3 0 4 0,1 1-6 15,2-1 2-15,4-2-5 0,-3 1 8 16,2-4 1-16,6-2-7 0,-11 4 0 0,11-4 4 0,-6 4-4 15,6-4 2-15,-6 3 2 0,6-3-3 0,0 0 4 16,0 0-6-16,-9 4 4 0,9-4-1 0,0 0-4 16,0 0 3-16,-7 4-2 0,7-4 1 0,0 0 10 15,0 0-2-15,0 0 9 0,0 0-2 0,0 0 2 16,-1 8 0-16,1-8 2 0,0 0-3 0,0 0 2 16,0 0-2-16,0 0-3 0,0 0 0 0,0 0-5 15,8 8 1-15,-8-8-4 0,0 0-1 0,0 0 3 16,0 0-7-16,1 7 5 0,-1-7-1 0,0 0 2 15,0 0-3-15,-1 14 1 0,1-14-2 0,-4 12 1 16,4-12 1-16,-5 14-1 0,-1-5 0 0,1 2-1 16,-3 2-4-16,1-2 2 0,2-1-1 0,0-2-2 15,1 3 0-15,0-3 2 0,0 1 0 0,0-3-3 16,-2 2 3-16,4-2 0 0,2-6 3 0,-6 9-5 16,6-9 6-16,-2 8-7 0,2-8 5 0,0 0 7 15,-3 8 15-15,3-8 21 0,0 0 18 0,0 0 1 16,0 0 10-16,8 12 0 0,-8-12 1 0,11 2-1 15,-5-2 3-15,5 0-1 0,1 0 7 0,0 0 4 16,8 0 3-16,-4-1-9 0,6-2 3 0,-4 1-16 16,4 0-8-16,-2 0 11 0,1 0-17 0,-1 0-4 15,1 0-8-15,1 1-4 0,-2 0-2 0,0 1-5 16,0-2 2-16,0 2-20 0,-3-1-25 0,-2 0-16 16,-3 1-24-16,2 0-31 0,-2 0-40 0,0-2-50 15,0 2-53-15,0-1-47 0,-4 1-44 0,0 1-32 16,-8-1-30-16,17 2-43 0,-10-2-1169 0,-1 1 528 15,-6-1 354-15</inkml:trace>
          <inkml:trace contextRef="#ctx0" brushRef="#br0" timeOffset="11802.8095">4040 5587 110 0,'0'0'305'0,"0"0"-14"16,10 0-15-16,-10 0-24 0,0 0-18 0,0 0-19 0,0 0-24 15,8 1-15-15,-8-1-9 0,0 0-19 0,0 0 3 16,4 6 29-16,-4-6-14 0,3 10 1 0,-3-10-10 15,0 12-11-15,0-12-7 0,0 18-7 16,0-7-15-16,1-1-13 0,-2 3-5 0,1 2-11 16,1-1-16-16,-1 0-11 0,0-2-41 0,0 1-35 15,0-1-49-15,3-2-52 0,0-1-76 0,-1 1-86 16,-2-4-889-16,6 0 389 0,-6-6 260 0</inkml:trace>
          <inkml:trace contextRef="#ctx0" brushRef="#br0" timeOffset="10967.5837">3598 5546 69 0,'0'0'283'0,"-1"-10"-16"15,1 10-20-15,0 0-24 0,-1-10-23 0,1 10-23 16,0 0-13-16,0 0-20 0,2-11-15 0,-2 11-13 0,0 0-11 16,4-8-14-16,-4 8-31 0,6-5-41 0,-6 5-46 15,6-5-45-15,-6 5-62 0,7-7-553 0,-7 7 229 16,8-8 152-16</inkml:trace>
          <inkml:trace contextRef="#ctx0" brushRef="#br0" timeOffset="10762.1723">3628 5624 177 0,'0'0'225'0,"0"0"-15"15,-8 3-13-15,8-3-8 0,-6 3-16 0,6-3-13 16,-8 8-5-16,4-3-3 0,0 2-2 0,0 1-7 16,-1 0 5-16,1 0-10 0,-1 2-8 0,2 1-7 15,-1-3-6-15,0 1-7 0,0 0-15 0,1-2 2 16,1 3-8-16,-2-2-11 0,2 0-8 0,2-8 1 16,-1 13-2-16,1-13-10 0,1 11-9 0,-1-11 4 15,2 11-8-15,0-4 0 0,1 0-1 0,-3-7 4 16,5 8-19-16,-5-8 1 0,7 7-26 15,-7-7-28-15,8 2-31 0,-8-2-48 0,11 0-53 0,-11 0-50 16,14-2-52-16,-7-1-706 0,0-2 321 0,-1-1 214 16</inkml:trace>
          <inkml:trace contextRef="#ctx0" brushRef="#br0" timeOffset="11526.7274">3795 5688 103 0,'0'0'234'0,"0"0"-17"0,-5 5-18 0,5-5-10 0,0 0-2 16,0 0 0-16,0 0-3 0,0 0-7 0,0 0-8 15,0 0-15-15,5 12-12 0,-5-12-6 0,0 0-15 16,8 4-7-16,-8-4-10 0,7 3-12 15,-7-3-10-15,9 1-6 0,-9-1-15 0,9 0-11 0,-9 0-23 16,10 0-42-16,-10 0-42 0,10-2-63 0,0 0-45 16,-10 2-79-16,12-4-558 0,-4 0 268 0,-2 0 178 15</inkml:trace>
          <inkml:trace contextRef="#ctx0" brushRef="#br0" timeOffset="11282.1047">3753 5535 63 0,'0'0'206'0,"0"0"-13"0,3 7-11 15,-3-7-9-15,0 0-11 0,0 0-15 0,0 0-9 16,0 0-8-16,0 10-4 0,0-10-7 0,0 0-1 16,0 0-5-16,1 8 12 0,-1-8 0 0,0 0 3 15,4 8-3-15,-4-8-16 0,5 5-5 0,-5-5-5 16,4 6 0-16,-4-6-6 0,8 4-9 0,0 0-7 15,-3-2-9-15,-5-2-7 0,13 3-5 0,-7-3-11 16,-6 0-17-16,12 1-28 0,-4-1-39 0,-8 0-45 16,12-1-55-16,-12 1-45 0,12 0-62 15,-12 0-622-15,10 0 288 0,-10 0 194 0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3:54.10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89982B-17A2-470B-9A5C-72037E964502}" emma:medium="tactile" emma:mode="ink">
          <msink:context xmlns:msink="http://schemas.microsoft.com/ink/2010/main" type="inkDrawing" rotatedBoundingBox="719,17463 6026,17315 6067,18781 760,18929" hotPoints="6710,18160 3536,18871 370,18124 3544,17413" semanticType="enclosure" shapeName="Ellipse">
            <msink:sourceLink direction="with" ref="{08C4ACE2-43CB-4534-A2A7-8DC4664E9FE0}"/>
          </msink:context>
        </emma:interpretation>
      </emma:emma>
    </inkml:annotationXML>
    <inkml:trace contextRef="#ctx0" brushRef="#br0">433 312 89 0,'0'0'146'0,"-7"-2"-7"16,7 2 2-16,0 0-18 0,-9-3-7 0,9 3 1 16,0 0-8-16,0 0-10 0,-14 0-6 0,14 0-4 15,0 0-11-15,-10 3-5 0,10-3-5 0,-10 1 1 16,10-1-2-16,-9 0-2 0,9 0-7 0,-11 3-4 15,3 2-3-15,0-3-9 0,-1 1-1 0,-2-2-4 16,-1 10-1-16,0-6 5 0,0 5 3 0,-1-4 3 16,-9 14 1-16,4-8-2 0,-2 7 3 0,5-4-2 15,-7 6 0-15,2-3-1 0,4-3-2 0,2 0-4 16,3-2 0-16,-1 2-1 0,-5 7-7 0,3-2 2 16,2-5-1-16,3 1-4 0,1 0-5 0,-2 0 2 15,4 1-5-15,-1-2 2 0,0 2-7 0,2-2 7 0,0 2 0 16,-1-3-7-16,4 1 7 0,-1-3 7 15,2 0 3-15,1 1-3 0,0-1 1 0,0 2-7 16,2-2 2-16,1-1 9 0,-2 1-12 0,2 0 1 0,1-1 0 16,-3 2 8-16,3-2-1 0,-1 1-5 0,1-1 2 15,1 3-7-15,1 4 7 0,-2-7-2 0,4 3 2 16,-2-4-3-16,0 1 2 0,1 2 0 0,2-1-8 16,-2-1 10-16,2 0 7 0,-1-2-3 0,3 2-14 15,-3-2 8-15,0-1-4 0,1 4 3 0,-1-4-6 16,4 2 7-16,0 0-10 0,0-2 13 0,-1 0 5 15,0 0-14-15,2 1 1 0,0-1 5 0,-5-1-2 16,2-1-4-16,-2 1-1 0,4 4-10 0,4-5 11 16,-4 0-3-16,-3 0-5 0,-1-1 2 0,1 1 7 15,1-1-6-15,3 3 1 0,2-1-1 0,0-2 4 16,-5 2-13-16,2 2 8 0,2-4-5 0,-5 1 12 16,2-2-17-16,-1 0 16 0,1 0 2 0,-2 0-8 15,0 1 1-15,7 0 1 0,-2 1-9 0,0-2 4 0,-5 2-1 16,7 0 10-16,-3 2-6 0,-1-4-12 15,0-1 4-15,-1 0 6 0,7 4 0 0,-5-3 1 16,-2-2 3-16,3 4-5 0,4-2 8 0,-6-3 0 0,-3 0-11 16,8 3 3-16,-2 0 4 0,-3-1-17 0,-1-2 6 15,8 3 17-15,-7 0-7 0,1-2-4 0,-1 2 0 16,0-2 2-16,5 1 6 0,-2 0-3 0,-2-1-4 16,-2 1 2-16,8 2-4 0,-3 1 10 0,-1-4-12 15,-1 1 12-15,-2-2-15 0,0 1 8 0,2-2 5 16,3 4-2-16,-2-2-9 0,6 0 2 15,-6 0 4-15,-2-2-4 0,6 4 3 0,1-1-3 0,-4-2-2 16,3 2 4-16,0-2-5 0,-5-1 5 0,1 2 9 16,-2-4-6-16,2 4-3 0,0-1 0 0,-2-2 0 15,7 2 5-15,-2 0-10 0,-5-1 10 0,2 2-9 16,5-1 9-16,0-1-7 0,-3 0-4 0,3 3 2 16,-4-3-5-16,-2 1 4 0,0-1-1 0,0 1 1 15,0-1-3-15,5 3-5 0,1-1 12 0,-1 0-3 16,1-2 1-16,-5 0-5 0,5-2-3 0,-2 5 5 15,-2-6 3-15,0 3 1 0,4 0-6 0,-2 0-1 16,5-1 6-16,-2-1-1 0,-4 2-1 0,-2 1 4 16,5-2-6-16,1 1-6 0,-3 0 7 0,2-2 2 15,-3 2-8-15,-3 2 8 0,6-1-7 0,-3-1-1 0,-2-1 5 16,5 3-4-16,-4-3 3 0,-3 1-2 0,-1 0 1 16,2 0 1-16,4 1 1 0,-3 0-5 15,1-1 4-15,-3 0 0 0,-2 2-1 0,-11-2 0 0,25 0 5 16,-10-2-4-16,-1 4 0 0,-1-2-3 0,7 0 4 15,-3 0-1-15,-2 1 0 0,-3 0-1 0,7 2-2 16,-3-3 4-16,-1-3-3 0,-2 5 1 0,4 2 5 16,1-4-8-16,-4-2 3 0,-2 4 3 0,0-2-6 15,2 0-1-15,-1 0 3 0,1 0 5 0,-1-2-11 16,0 2 4-16,1 2 3 0,-1-1-2 0,6 0 2 16,-2-2-2-16,-2 2-2 0,-2-1 4 0,6 2 4 15,1-1-7-15,-1-2 5 0,-2 1 0 0,-2 0-1 16,5 0-2-16,-3 1 2 0,-1-2-4 0,-2-1 5 0,7 4-1 15,-5-2 3-15,0 0-5 0,3 0 2 16,-3-2-2-16,4 4 2 0,0 0 1 0,-4 0 0 16,-4-2-4-16,3 0 3 0,-1 0 1 0,1 0-5 0,-3 0 3 15,3 1-4-15,-2-4 4 0,2 5 0 0,6-1 0 16,1-2 1-16,-2 1-4 0,-3 0 1 0,-2 1 3 16,-1-1-5-16,7 3 6 0,-1-1 3 0,5-3-8 15,-6-3 7-15,1 5-3 0,1-1-2 0,-1 3 3 16,0-2 0-16,-1 2 3 0,-3-4-3 0,4 1 2 15,0 1 0-15,0 2-2 0,2-2-3 0,-5-2 4 16,3 1 3-16,1-2-2 0,-1 2-1 0,3-1-3 16,-2 1 2-16,0-3-4 0,0 3 4 0,0 0-1 15,2 2 2-15,-2-5 1 0,1 3-6 0,-2-1 8 16,3 1-3-16,-1 0-3 0,1 0 4 0,-3 1-1 16,4-2 1-16,0 1-2 0,-1 0 4 0,1 0 0 15,1 0 2-15,-2 0-2 0,2-2-1 0,1 2 1 16,-3-1 2-16,1 1-4 0,-3 0-4 0,3-1 3 15,-2-2-2-15,0 2 5 0,0-2-4 0,0 2 2 16,1-1-1-16,0 4 4 0,-3-1 2 0,4-2-1 16,1-1 2-16,-2-2 0 0,0 4 0 0,14-4 0 15,-10 3 4-15,-3 1-2 0,-1-2-2 0,-7-1 2 0,6 3-1 16,3 0 1-16,-3-1 0 0,1-1 1 16,0 2-1-16,-1-1 3 0,1 0 0 0,0-1 1 15,1 1-5-15,-1 0 2 0,2-2-1 0,-2 0 1 0,-1-1 0 16,13-1 0-16,-5 2 3 0,-8 1-3 0,1-2 0 15,12 0 1-15,-11 1-4 0,8-4 3 0,-8 3-1 16,-1-1 0-16,9-6 1 0,-9 6-1 0,-3 0-3 16,-2 1 4-16,0 0-1 0,2 0-2 0,11-4-4 15,-10 1 5-15,0 0-4 0,-3 2 0 0,0 1 2 16,1-2-2-16,-2 0-1 0,2 1 3 0,-1-2-3 16,-2 1 4-16,-2-1-2 0,-2 3 6 0,3-3-3 15,-3 1 8-15,-1 0 4 0,1-2 4 0,0-1-2 16,-3 1 3-16,1 0 2 0,-4 0-4 0,1 0-7 15,-2-1 4-15,3-3 0 0,-2 1-2 0,-1 2 2 16,-1-3-6-16,-1 1-3 0,1 1 1 0,-3-2-4 16,3 1-1-16,-1 0-6 0,-1-1 5 0,0 2 3 0,-2-2-15 15,1 0 9-15,-1 0-2 0,0 0 8 0,0 0-10 16,0 12 8-16,-3-23 7 0,3 11-5 16,-1 0-4-16,1 12 8 0,-4-21-2 0,1 9-1 15,1-1 2-15,-4-2-6 0,2 2 3 0,0 0-4 0,2 2 0 16,-4-4-8-16,1 2 0 0,2 1 1 0,-1 0 0 15,2 3 7-15,-1-3-5 0,-4-3 1 16,2 2-5-16,2 2 0 0,-1 2-3 0,4 9 7 0,-6-21-3 16,3 11 7-16,3 10-10 0,-6-17 0 0,2 6 4 15,2 1-8-15,2 10 5 0,-6-19 4 0,5 7-2 16,-3 3 3-16,0 0-5 0,4 9 4 0,-7-16 5 16,3 6-12-16,2 1-2 0,2 9-5 0,-8-19 16 15,4 11-6-15,4 8 1 0,-6-17-1 0,2 8 4 16,0-2-1-16,2 2-7 0,2 9 8 0,-7-16-5 15,3 8 6-15,4 8 2 0,-8-17-11 0,4 9 1 16,-1-2 8-16,-1 1 1 0,6 9 1 0,-9-19-6 16,5 10 6-16,0-1-6 0,-4-6 6 0,1 5 3 15,0 2 1-15,-2-3-8 0,0-3 0 0,2 6 7 16,-1-7-6-16,-1 2-3 0,1 1-9 0,1 4 9 16,-2-3 18-16,-1 4-18 0,4-1-8 0,-4-5 8 15,0 2 4-15,3 3 0 0,-1 1-6 0,1 0 2 16,-1 1 1-16,8 7-8 0,-13-13 6 0,6 6-6 15,-2 1 6-15,-1-3 0 0,-2 2 1 0,3 0 0 16,-2-2 11-16,-1 0-13 0,2 2-1 0,2 0 4 16,0 2 2-16,8 5-7 0,-15-9 1 15,5 3 6-15,2 0-4 0,-1 0-2 0,0 2-4 16,9 4-2-16,-18-9 12 0,6 5-1 0,3-3-11 0,0 3 13 16,-1 0 2-16,0 1-11 0,-1 0 3 0,11 3-4 15,-22-5 5-15,12 3 5 0,-6-3-12 0,4 1 10 16,-2 1-8-16,2 1 8 0,-5-1-5 0,4 0-3 15,-6 1 6-15,0-4-1 0,6 4 0 16,-3-4 1-16,2 6-5 0,1-2 10 0,1 2-7 16,12 0 9-16,-27 0-7 0,7-2-8 0,4 1 7 15,1 0-6-15,2-1 9 0,-7 1-2 0,1-2-1 16,5 3-1-16,-1-1 2 0,2 0 1 0,-9 2-5 16,5-1 11-16,1 0-10 0,-4 0 4 0,2-1 4 15,-3 1-11-15,5 0 4 0,-5 1 2 0,-1-1-3 16,3 0-1-16,-1 0 8 0,0-1 0 0,0 2-6 15,-1-1 3-15,-2-1 0 0,2 1 4 0,1 1-3 16,-2-1-6-16,0 1-4 0,2-1 12 0,1 2-6 16,-3-2-1-16,1 1 10 0,0-1-8 0,-2 1-3 15,0 1 0-15,0 0 3 0,1 1-5 0,-1-2 11 16,0 3-7-16,1-2 0 0,-1 0-1 0,-12 2 0 16,7-2-4-16,7 0 10 0,-2-2-4 0,2 0-1 15,-1 2 3-15,2 2 3 0,0-3-5 0,1 2-6 16,-1-1 4-16,-1 0-1 0,-2-4-9 0,-1 4 15 15,-3-4 1-15,5 4-2 0,0-1 0 0,0-1-5 16,-2 1 2-16,-1-1 5 0,4 2-4 0,0-5 6 16,1 3-6-16,-3-1-6 0,0-1 2 0,3 2 10 15,0-1-5-15,-1 2 4 0,1-1-14 16,-2-1 10-16,0 2-1 0,0-1 5 0,5 2 1 0,-5-4-8 16,1 4 7-16,0-1-11 0,-1-1-1 0,1 1 10 15,-1-1-3-15,1 0 1 0,-2 0-1 16,1 2-3-16,0-2 5 0,-1 1 0 0,1-1-1 15,0-1-2-15,2 1-3 0,-2-2 10 0,0 2 3 0,1 2-10 16,-1-5 4-16,1 2-1 0,2-1-4 16,-1 1-1-16,0 1 1 0,-1-3 2 0,1 2-2 15,2 1 1-15,-2 0 2 0,-1 3 0 0,1-2-8 16,-1-2 3-16,5-1 7 0,-10 2-8 0,3 2 5 0,3-1 1 16,3-1-6-16,-6 1 9 0,-1 1-4 0,3-2 1 15,-2-2-4-15,3 4 0 0,-5-1-1 0,2-2 12 16,2 2-7-16,-18 0-2 0,11 3-1 15,4-4-3-15,0 0 7 0,4 3 1 0,-17 1-8 16,9 1 1-16,3-5 6 0,4 1 6 0,-3-2 2 16,2 1-18-16,-2 0 16 0,1-1-16 0,-1 1 14 0,0 2-7 15,-1 0 0-15,-13 0 1 0,8 0 0 0,2 0-1 16,5 0 0-16,0-2 6 0,-2 1-12 0,-13 2 7 16,9 1-1-16,2-4-1 0,4 2 1 15,-11 5 8-15,6-4-5 0,2-2-11 0,6 0 4 16,-1-1 0-16,-2 2 11 0,0-1-4 0,3 2 0 15,2-3 3-15,-4 1-2 0,1-1-5 0,3 0 0 0,2 0 0 16,-5-1 10-16,1 2-10 0,0-1 5 0,-4 0-5 16,2 0 2-16,5 0-5 0,-3 0-1 0,3 3 9 15,-7-3-1-15,2 0-2 0,-2 0 5 16,4 0-6-16,-3 1 4 0,1-1-5 0,0 0 0 0,0 0-2 16,1 1 8-16,1 2-12 0,0-2 9 0,0 2-4 15,4-4 1-15,0 6 6 0,0-4-6 0,-3 1-4 16,2-2 0-16,2 1-5 0,-2 3 3 0,1 0-29 15,0 3-26-15,0-1-38 0,-8 10-40 0,2 3-61 16,0 1-57-16,-1 1-62 0,7-5-89 16,-9 8-1379-16,-1 0 597 0,1-3 398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35.2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C227DD-781A-46DC-A445-A9B509B72AD3}" emma:medium="tactile" emma:mode="ink">
          <msink:context xmlns:msink="http://schemas.microsoft.com/ink/2010/main" type="inkDrawing" rotatedBoundingBox="2208,9305 6285,5480 9201,8588 5123,12413" semanticType="9" shapeName="Other">
            <msink:sourceLink direction="with" ref="{6DCC45F0-C370-4598-B1B1-41700B159631}"/>
          </msink:context>
        </emma:interpretation>
      </emma:emma>
    </inkml:annotationXML>
    <inkml:trace contextRef="#ctx0" brushRef="#br0">679 1068 7 0,'-6'-4'38'0,"6"4"-2"0,0 0 2 0,0 0-3 16,0 0-7-16,-10 11 8 0,10-11-12 0,-5 9 10 16,1 0 0-16,1-1 7 0,-1-1-12 0,0 2 11 15,-1 0 2-15,1 2 4 0,-3 4 8 0,1-1-8 16,0-2 6-16,1 4-3 0,-3 0-7 0,1 3-9 16,-4 6 8-16,6-2-5 0,-3-5 4 0,0 1-2 15,1-2 0-15,1 2-10 0,-5 10 1 0,2-4 4 16,-1-6-9-16,5-2 7 0,-3 1 1 0,1-3-11 15,-5 13 2-15,3-6-1 0,1-2-4 0,-6 6 7 16,5-3-5-16,2-3-4 0,1-2 0 0,-6 10 1 16,2 2-2-16,-3-2 8 0,-2-3-6 0,5-4 1 15,0-1-6-15,-3 5-3 0,2-2 8 0,3-3 4 16,-1-3-11-16,3 2 6 0,-2-2 4 0,2 2-5 16,-2-1-3-16,2 2-4 0,-4 7 3 0,-2-1 0 15,1 5 0-15,2-8 0 0,-1 7 0 0,0-7 0 16,3-3-2-16,-1-2 1 0,-1 12 4 15,2-8-15-15,0-5 9 0,3-1-9 0,-5 15 11 0,1-10-8 16,1-1 4-16,3-1-2 0,-1-3-2 0,1 1 5 16,-2 3-8-16,2-1 9 0,-5 13-4 0,2-10 0 15,1 1-1-15,-1 9 5 0,0-8-5 0,2 0 2 16,-3 9 4-16,3-8-1 0,-1-1-2 0,1-3 6 16,1 1 2-16,0-1 1 0,-4 11 4 0,2-7-6 15,2 0-3-15,2-2 6 0,-2 0-2 0,0-1-2 16,0 13 3-16,0-9 2 0,2-3 2 0,1-4-1 15,0 2-4-15,1 0 4 0,-2 2-6 0,1-2-3 16,-2 0 1-16,3-1 2 0,-1 1 3 0,1 1-9 16,-1-2 7-16,1 0-4 0,0 0-3 0,-3 0 8 15,2-1-11-15,-1 5 9 0,1-1-1 0,0 1-2 16,-1 1 4-16,2-1-8 0,0 1 1 0,-1-1 3 16,0-1-3-16,2 1 1 0,-2 0 1 0,1-2 0 15,-2 4 0-15,2-1 3 0,0-5 0 0,2 3-3 16,-2-1 0-16,0-1-1 0,0 3 1 0,1-2-2 15,0 2-1-15,-1 0 0 0,0-1 0 0,2 0 1 16,0 1 2-16,0-3 1 0,0 3-9 0,1 1 7 16,0-3-2-16,-2 3 2 0,3-5 1 0,3 16-2 15,-2-8 2-15,-2-6-3 0,3-2 0 0,-2 2 2 16,0 0-3-16,2-2 3 0,-1 1-3 0,7 10 1 16,-5-6 1-16,-3-3-1 0,8 4 0 0,-5-2 0 15,-1-4-1-15,0-4 0 0,2 3-6 0,-3-3 5 16,2 0-1-16,-2 1-3 0,2 0 4 0,-1 0-2 15,4-2 5-15,-2 4 2 0,2-2-3 0,-3 0 5 16,7 10-5-16,-5-9 3 0,4-2 1 0,5 8-7 16,-6-5 5-16,8 2-1 0,-8-3 1 0,0-3-1 15,-2-1 1-15,-2-1-1 0,5 0-2 0,0-1 1 0,-1 0 2 16,11 6-6-16,-7-2 6 0,-6-3 0 16,1-3 0-16,1 0-2 0,7 12-2 0,-7-8 3 15,1-4 2-15,-1-3-1 0,0 4 0 0,0-1 1 16,-2-2 0-16,10 11-3 0,-2-8 1 0,-3-4 1 15,-2 1 1-15,2 0 1 0,0 0-3 0,1 0-3 16,-1 0 1-16,-2 2 2 0,3-4-5 0,1 1 4 16,10 5-1-16,-4-3-2 0,-6-2 2 0,1-2 1 15,-1 3-3-15,0-2 0 0,2 0 4 0,-2 0-1 16,2-1-2-16,1-1 1 0,0 2-2 0,0 0 4 16,0-1-3-16,0 0 0 0,0-1 0 0,1 2 1 15,-1 0 2-15,1-2-2 0,0 2 0 0,11 2 2 16,-7-3-1-16,-5 0 3 0,1-3-2 0,-1 0 0 15,1 2 2-15,1-2-1 0,2-1 1 0,-4 0-2 16,3 1-1-16,-2-1 2 0,0 0 2 0,1-1 2 16,2 2 1-16,-4-2-4 0,5 0 2 0,-1-2 1 15,-1 1-2-15,10-4 0 0,-4 3 1 0,-4 1-3 16,-4-2 1-16,1 1 2 0,-1-4-2 0,3 6-4 16,11-6 5-16,-6 3-3 0,-6 2-2 0,0-3 0 15,10 0-6-15,1-3 7 0,-1 0 3 16,-5 2-2-16,8 1-3 0,-5-4 2 0,-4 5-1 15,-6 1-1-15,-1-2 5 0,1 0-4 0,1 0 1 0,11-4-4 16,-6 1 5-16,-6 3-4 0,10-5 6 16,-5 2-4-16,-4 2 1 0,-3-3 2 0,13 0 1 15,-8 1 1-15,4-7-1 0,0 2-2 0,0 1 2 16,2 0-1-16,-9-1-2 0,-1 4-1 0,-2 2 5 16,8-5-5-16,-3 2 5 0,5-6-2 0,0 2-1 15,-5 2 1-15,2-2-2 0,1-3 0 0,-4 5-1 16,5-2 0-16,-7 0 0 0,-1 5 1 0,9-7 0 15,-1 1 0-15,-9 0-3 0,9-2-2 0,-4-1 3 16,1 2 3-16,0-1-3 0,-3 6-2 0,-5-3 1 16,14-2 3-16,-6-2 2 0,0-1-9 0,0 4 2 15,1-2 4-15,1 0-1 0,-1 1-2 0,-2-1-3 16,4 0 6-16,-3 0-4 0,0-1 1 0,0 0 0 16,0 1 0-16,-1 0 0 0,2 0-3 0,-6 1 4 15,5 1 2-15,-1-4-2 0,-5 4-3 0,4-5-3 16,-1-1 9-16,-1 0-3 0,-3 6 2 0,3-5-1 15,-3 6-1-15,4-9 0 0,-1 5 1 0,-3 2 5 16,5-3-4-16,-4-3 3 0,1 2-2 0,-1 3-1 16,-4 3 1-16,-2-2-3 0,2 3-2 0,7-8 0 15,-4-1 2-15,3-2-4 0,-4 6-7 16,5-3 15-16,-5 5-8 0,4-3 8 0,0-2 1 0,-6 3-6 16,6-5-4-16,5 2 9 0,-11 3-5 0,1 4-3 15,4-15 7-15,1 8-1 0,-3 3-1 0,-4 2-1 16,9-9-1-16,1 1 2 0,-5-1-4 0,8 3-3 15,-5 0 5-15,-4-3 2 0,3 4-3 16,-4-4 4-16,2 1-1 0,3 0-5 0,-7 4 4 0,3-1-5 16,-4 1 4-16,-2 2-2 0,9-3 2 0,-7 2-2 15,0 0 3-15,4-4-4 0,0 0 2 0,-3 4 4 16,-2 0 0-16,6-7 0 0,-8 8-5 0,3 0 4 16,2-5 1-16,1 0-7 0,-1-5 5 15,-1 2-7-15,0 5 8 0,-5 3-5 0,-1-1-2 0,1 2 3 16,1-1 2-16,-1 0-2 0,3-10 0 0,3 1 3 15,-6 4 0-15,5-3-2 0,-5-4 1 0,-1 9-2 16,1-9 4-16,-2 6-5 0,0 3 3 0,-2 3-2 16,0-2 4-16,-1 1 1 0,3-1-4 15,-2-1-1-15,5-13-1 0,-4 10 1 0,1-10-3 0,0 10 8 16,-3 3-8-16,0-2 1 0,2 2 5 0,2-12 1 16,1 1-1-16,-1-1-1 0,0-1 3 0,-2 8-4 15,1 2-1-15,-2 1-1 0,3-8 2 0,-1 4 2 16,0 3-1-16,1-6-2 0,-3 4 3 15,6-6 0-15,-6 6-1 0,-1 2-4 0,0 1 8 0,0 0-8 16,1 0 7-16,-3-1-6 0,0 0 0 0,0 2 2 16,-1-3-4-16,-1 0 3 0,0-2 4 0,1 2-5 15,-1-3 2-15,0 2-1 0,-2-12-1 0,0 7-3 16,0-3 6-16,-1 3 1 0,-2-4-2 16,-1 6-1-16,-3-3 1 0,2-1 7 0,2 5 0 15,0 8 5-15,-5-10-4 0,2 8 3 0,-2-7-1 16,2 8-4-16,0 1 5 0,1 1 5 0,-6-8-3 0,0-4 0 15,3 10 0-15,0 1-2 0,-4-6-3 0,2 8 2 16,-2-10-2-16,2 6-1 0,-1-7 0 0,0 3-1 16,-2-1 1-16,3 8-2 0,-6-7-1 15,6 5 3-15,2 1-3 0,-8-4 1 0,2 1 5 16,0-2-8-16,2 5 5 0,3 2-4 0,-5-7 4 16,4 4 2-16,-3-5-2 0,-1 2 2 0,3 5-7 15,-3-5-3-15,-6-1 2 0,4 5 7 0,3 1-10 16,-3-2 10-16,-2-3-5 0,3-1-3 0,1 8 4 15,-5-4 6-15,-1-1-15 0,6 5 5 0,-5-2 10 16,5 2-16-16,-8-3 14 0,2 2-5 0,4 2-2 16,-4-2 6-16,-1 1-7 0,-1 0 4 0,3-1 1 15,2 2 2-15,-5-4-4 0,-1 3-15 0,-1 2 11 16,0-2 2-16,0-2-1 0,1 3 1 0,0 0 2 16,-1-2 1-16,1 3-4 0,-1 1 8 0,4 2-8 15,-1-6 8-15,-4 5-10 0,2-4 4 0,-2 4 2 16,-1-1-3-16,1 1-6 0,3 3 8 0,-5-5 3 15,-3 4-8-15,1-1 9 0,0 3-2 0,-2-3-5 16,2 3 1-16,2-4-4 0,-2 3 7 0,-3 1 0 16,2-2-6-16,4 4-7 0,-8 1 10 0,5-3-1 15,-3 1 1-15,11 6 2 0,-6-7 1 0,2 1-8 16,0 3 4-16,3 3 2 0,-9-6 6 0,6 3-8 16,3 0-8-16,0 4 17 0,-2 2-6 0,1-4-2 15,2 2 4-15,-1-1-4 0,-1 1 2 0,-13-3-11 16,8 3 3-16,-9 0 0 0,7 0-3 0,-3-4 13 15,-1 8-3-15,0 0 1 0,0-1-3 0,-2 2 0 16,4 2 2-16,-1-3-2 0,0 0 5 0,-4 4-8 16,5-3 1-16,-1 5 1 0,-1-2-6 0,4 1 8 15,-3 2-1-15,1 1-8 0,1-2 6 0,1 3-6 16,-1-1 5-16,2 4 10 0,-3 2-12 0,-2 0 2 16,0 0 0-16,0 0 6 0,-1 2-9 0,5 0-1 15,-3 0 12-15,-31 17-10 0,20-10 2 0,11-2 0 16,1-6-1-16,0 1-2 0,-28 18 4 0,14-7-6 15,11-7-2-15,5-3 7 0,-1 0-4 0,-25 22 3 16,14-13 4-16,7-3-3 0,-19 20 0 0,15-17-9 16,7-2-8-16,5-3-4 0,-20 26-8 0,13-15-13 15,7-8-10-15,3 0-16 0,-1 2-20 0,7 2-14 16,-16 36-13-16,10-27-12 0,5-5-26 0,5-7-23 16,3 5-62-16,-2-4-520 0,-1-1 253 0,3 3 170 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2:21.2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8C4ACE2-43CB-4534-A2A7-8DC4664E9FE0}" emma:medium="tactile" emma:mode="ink">
          <msink:context xmlns:msink="http://schemas.microsoft.com/ink/2010/main" type="writingRegion" rotatedBoundingBox="1092,17417 5405,17393 5412,18609 1099,18633">
            <msink:destinationLink direction="with" ref="{6589982B-17A2-470B-9A5C-72037E964502}"/>
          </msink:context>
        </emma:interpretation>
      </emma:emma>
    </inkml:annotationXML>
    <inkml:traceGroup>
      <inkml:annotationXML>
        <emma:emma xmlns:emma="http://www.w3.org/2003/04/emma" version="1.0">
          <emma:interpretation id="{0FEDF674-16B7-4849-A10C-04CE15AEFE40}" emma:medium="tactile" emma:mode="ink">
            <msink:context xmlns:msink="http://schemas.microsoft.com/ink/2010/main" type="paragraph" rotatedBoundingBox="1092,17417 5405,17393 5412,18609 1099,18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EB8AB2-CA6F-4ADE-99F3-FE7A66975D5B}" emma:medium="tactile" emma:mode="ink">
              <msink:context xmlns:msink="http://schemas.microsoft.com/ink/2010/main" type="line" rotatedBoundingBox="1092,17417 5405,17393 5412,18609 1099,18633"/>
            </emma:interpretation>
          </emma:emma>
        </inkml:annotationXML>
        <inkml:traceGroup>
          <inkml:annotationXML>
            <emma:emma xmlns:emma="http://www.w3.org/2003/04/emma" version="1.0">
              <emma:interpretation id="{67449FBA-FC27-4BD8-94E0-DCA81DA612AB}" emma:medium="tactile" emma:mode="ink">
                <msink:context xmlns:msink="http://schemas.microsoft.com/ink/2010/main" type="inkWord" rotatedBoundingBox="1093,17500 3539,17487 3543,18238 1097,182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344 6559 156 0,'0'0'300'0,"0"0"-19"0,-4-12-11 0,4 12-23 0,0 0-14 16,0 0-16-16,0 0-32 0,0 0-7 0,0 0-12 15,0 0-5-15,0 0-8 0,0 0-17 16,0 0-6-16,11 25-2 0,-10-13-1 0,2 0-10 15,-2 0-19-15,0 2 9 0,1-1-10 0,2 4-13 0,-3 0-11 16,2-2-10-16,-2-2-5 0,2-1-2 0,-2-2-1 16,0 0 1-16,2-1-18 0,1 1 9 0,-3-4-4 15,-1-6-8-15,3 10 8 0,-3-10-20 0,4 6 18 16,-4-6-15-16,5 3 6 0,-5-3-12 0,0 0-1 16,16-13 4-16,-10 5-12 0,4-4 1 0,0-4-3 15,-2-1-7-15,8-13-1 0,-4 2-9 0,-3 7 24 16,-1 4-4-16,-2 1-13 0,-1 4 7 0,0 1-12 15,-3 2 0-15,-2 9-2 0,5-11 7 16,-5 11-18-16,5-9-13 0,-5 9 26 0,0 0-14 0,8-6-3 16,-8 6 18-16,0 0 3 0,0 0-7 0,0 0-3 15,15 14 30-15,-15-14 4 0,7 17-16 0,-1-3 39 16,-3-1-4-16,0 0 6 0,-1 1 4 0,4 2-3 16,-1 1 2-16,1-1-2 0,-2 0-1 0,-2-3-4 15,6 0-5-15,-5-1-6 0,-2-2-6 0,-1-3-6 16,0-7 4-16,6 12-4 0,-6-12 2 0,6 10-2 15,-6-10-1-15,6 5-1 0,-6-5 1 0,0 0-6 16,0 0-4-16,18-5 1 0,-18 5-9 0,15-11 4 16,-8 2-19-16,3 0 0 0,1-3-13 0,-3 0 3 15,0-2-3-15,-1 4 7 0,3-1-6 0,-4 0 5 16,-5 3-2-16,-1 8 8 0,7-14-13 0,-2 11 1 16,-5 3-1-16,0 0-1 0,7-9-14 0,-7 9 11 15,0 0-4-15,5-5 14 0,-5 5-2 0,0 0 7 16,0 0 17-16,0 0-13 0,0 0 2 0,0 0 7 15,0 0 6-15,18 10 11 0,-12-5-3 0,-6-5-3 16,8 11 11-16,-2-6-2 0,-1 2 3 0,-1 0 3 16,0-1 3-16,0 1-5 0,3-2 5 0,-2 1-2 15,-1-2 4-15,5 0 2 0,-3 0 13 0,2-2-12 16,0 2 7-16,-1-1-5 0,-7-3-1 0,12 0-1 16,-3-1-3-16,-1-2-3 0,3 0-6 0,-2-2-1 15,2 1-2-15,-2-1 1 0,4-6-3 0,-1 2-1 0,-1-3 1 16,0 1-8-16,-3 2 5 0,0-3 2 15,0 4-12-15,-3-1 0 0,1-2-2 0,-2 3-4 16,0 0 2-16,-3 0-10 0,-1 8 6 0,1-13-6 16,-1 13 5-16,0-10 6 0,0 10-5 0,2-8-2 0,-2 8 4 15,0 0-3-15,-7-9-1 0,7 9 1 0,0 0 1 16,-8-1 0-16,8 1-1 0,0 0 2 16,-13 9 2-16,13-9-3 0,-6 9 0 0,2-1 5 0,1 0 8 15,2-1-8-15,-3 2 3 0,1 1 2 0,2-1 0 16,1-9 1-16,-4 19 4 0,5-11 0 0,1 1 4 15,0 0 0-15,1 0 8 0,1 2-4 0,0-3 10 16,3 0 0-16,0-1 2 0,-1 1 1 0,4-2 9 16,-2 1 1-16,1-3-2 0,0 0 2 15,3-1 0-15,-1-3-4 0,0 1-3 0,1-4-8 16,0 1-15-16,4-5-19 0,1 2-35 0,-2-5-32 16,0 0-50-16,9-6-29 0,-10-2-38 0,5-3-54 15,-2-1-59-15,4-1-48 0,-7-4-939 0,0 0 433 0,-4-1 286 16</inkml:trace>
          <inkml:trace contextRef="#ctx0" brushRef="#br0" timeOffset="685.1965">1381 6062 59 0,'3'-8'205'0,"-3"8"-9"0,0 0-12 0,0 0-1 16,0 0-3-16,0 0 0 0,0 0 0 0,0 0 10 15,0 0 0-15,-4 28-12 0,4-28-5 0,0 36-3 16,-1-15 1-16,1 3-16 0,0 0-13 0,-2 1-8 0,5 14 3 16,0-1-8-16,-2 0-27 0,0-1 3 0,1 1-7 15,-1-6-11-15,2 4-11 0,1-9-6 16,1-3-11-16,-1-5-3 0,-1 0 4 0,-1 0-15 16,1-5 3-16,0-2-4 0,-1-1 1 0,2 0-7 15,0-5-14-15,-1 2 0 0,-2-1-7 0,2-1 7 16,-3-6-12-16,3 8 1 0,-3-8 1 0,1 8-7 15,-1-8-5-15,0 0-2 0,0 0-8 0,4 6 3 16,-4-6-13-16,0 0-22 0,0 0 1 0,0 0 7 16,0 0 2-16,0 0-15 0,0 0 16 0,0 0-10 15,-16-16 6-15,16 16 5 0,0 0 5 0,-12-3 6 16,12 3-6-16,-15 4 0 0,9-3 12 0,-1 5-5 16,-1-2-3-16,1 1 15 0,-1 0-10 0,3 2 10 15,-1 0-3-15,1 1 6 0,0-2 0 0,1 2 1 16,2 0-2-16,2-8 11 0,-5 15-1 0,5-10 21 15,0-5 5-15,4 16-1 0,0-9 7 0,-1 1 2 16,2-2 24-16,0 0 5 0,2-1-2 0,1 0 3 0,0-1 8 16,2-2 6-16,0-1-6 0,1-1-10 15,1-1-5-15,1-1-1 0,17-7-6 0,-9 0-8 16,7-2-2-16,-8-1-2 0,3-7-6 0,-6 6-1 16,10-3-3-16,-11 2-11 0,0 0-3 0,-2 2 0 0,0 0-1 15,-2-1-1-15,0 1-4 0,-2 4 4 0,-4 0-5 16,1 2 1-16,-6-2 1 0,-1 8 1 15,6-7-3-15,-6 7 7 0,2-7-5 0,-2 7 2 0,0 0 3 16,6-6 0-16,-6 6-4 0,0 0-2 0,4-4-4 16,-4 4-1-16,0 0 1 0,0 0 2 0,0 0 2 15,0 0-5-15,0 0 0 0,1 18 4 0,-1-18 3 16,1 14-2-16,-1-14 1 0,4 16 0 0,-6-6-4 16,4-1 1-16,1 2-4 0,1 0 1 0,0-2 0 15,-3 0-2-15,3-2-5 0,-1 1-9 0,0 0-10 16,-1-3-22-16,-2-5-20 0,7 10-31 0,-7-10-16 15,1 4-22-15,-1-4-41 0,0 0-18 0,11-2-27 16,-11 2-20-16,0 0-20 0,0 0-30 0,8-21-26 16,-9 10-23-16,2-2-715 0,-3-4 350 0,-1-6 232 15</inkml:trace>
          <inkml:trace contextRef="#ctx0" brushRef="#br0" timeOffset="825.7791">1729 6442 107 0,'-6'-9'160'0,"4"0"-5"0,2 9-7 15,-6-11 28-15,5 6 14 0,1 5 5 0,-4-7 5 16,4 7-6-16,0 0-11 0,0 0-1 0,-4-13-18 15,4 13-9-15,0 0-23 0,0 0-10 0,0 0-14 16,-1-14-18-16,1 14-17 0,0 0-31 0,-2-6-33 16,2 6-50-16,0 0-64 0,0 0-65 0,0 0-64 15,0 0-511-15,0 0 247 0,11-12 166 0</inkml:trace>
          <inkml:trace contextRef="#ctx0" brushRef="#br0" timeOffset="1758.0154">1848 6509 260 0,'1'6'291'0,"-1"2"-4"0,1 3-17 0,-1-11-15 0,2 18-9 16,-2-6-17-16,2-1-9 0,1 2-6 16,1 5-16-16,-1-1-8 0,-1-4-18 0,4 3-11 0,-1 0-6 15,-1-3-2-15,4 2-13 0,0-2-3 0,-3-1-4 16,0-1-7-16,1-3 8 0,1-2 0 15,0 2 2-15,-2-2-5 0,-5-6-3 0,13 8-8 0,-6-6-9 16,-7-2-15-16,13-1-6 0,-3-3-7 16,-1-1-7-16,-1-1-6 0,0-2-12 0,4-2-4 0,-1-3-6 15,-1 1-7-15,-1-3-15 0,-1-2-20 0,-4 2-14 16,2-1-16-16,-3-1-7 0,-2 4-7 0,2-10 3 16,-7 6-6-16,3 1 4 0,-3 4 10 0,1 0-12 15,3 12 2-15,-9-17 4 0,2 10-5 0,0 2 13 16,7 5 7-16,-9-7-6 0,9 7-3 0,0 0 4 15,-12-3 0-15,12 3-5 0,0 0 16 0,0 0-11 16,-16 7 10-16,16-7-6 0,-8 5-3 0,8-5-4 16,0 0-3-16,0 0-7 0,-10 7 8 0,10-7-9 0,0 0 10 15,0 0-7-15,0 0 3 0,0 0 18 16,0 0-15-16,0 0 10 0,0 0-5 0,0 0 3 16,0 0 5-16,32-13 3 0,-26 6 1 0,0 2 3 15,2-1 2-15,-8 6 4 0,14-9-4 0,-14 9-4 16,11-4 12-16,-11 4 0 0,0 0 20 15,9-3 1-15,-9 3 6 0,0 0-3 0,0 0 18 0,0 0 0 16,17 7 7-16,-17-7 0 0,7 8 14 0,-6-3 5 16,3 3 14-16,0 3 6 0,2 2 3 0,-1 3-3 15,0 0-3-15,-2-3-7 0,2 3-5 0,2 0-5 16,-4-1-6-16,3-2-3 0,1 0-8 0,0 2-2 16,-1-3-3-16,0-3-1 0,-1-1-4 0,1-1 4 15,-1-2 0-15,0 1-2 0,1-4-1 0,0 1-4 16,-6-3 3-16,12-1-11 0,-12 1 0 0,19-6 0 15,-11 1-6-15,7-4-1 0,-6-3-3 0,2 0-9 16,-1-2 2-16,1 1-1 0,0 1-8 0,-3-5-3 16,0 4 4-16,-3 1-6 0,1 2 4 0,-2 2 0 15,0 0 2-15,-4 8 6 0,8-10 0 0,-8 10 6 16,6-7-4-16,-6 7-4 0,0 0 2 0,6-8-6 16,-6 8-1-16,0 0 6 0,0 0 0 0,0 0 6 15,0 0 4-15,0 0 4 0,0 0 2 0,9 25 15 16,-8-14-5-16,2 0 2 0,-2 2-10 0,2-1 3 15,-2 1 4-15,2-2-11 0,-2 2-1 0,1-1-8 16,3 3-3-16,-4-3 12 0,2-3-10 0,-3-9 5 16,7 15-3-16,-5-9-9 0,-2-6 6 0,8 8-1 15,-8-8-4-15,10 3 0 0,-10-3 3 0,0 0-12 16,24-7-4-16,-15 1-13 0,3-4-5 0,2 0 0 16,-1-4-2-16,6-8 2 0,1 2-1 0,-4-3-4 15,0 6 7-15,-1 4-6 0,-6 2 10 0,0 4-1 16,-2-1-4-16,0 3 15 0,-2-3 0 0,-5 8 9 0,9-8 0 15,-9 8 5-15,7-6-3 0,-7 6 8 0,0 0 20 16,0 0 15-16,0 0 13 0,0 0-3 0,0 0 33 16,20 14 8-16,-16-6 4 0,-1 1-7 0,2 1 0 15,-1 0-8-15,-1 1-11 0,3 6-12 0,0 1-1 16,0-4-5-16,1 2-6 0,0-1-31 0,0-1-28 16,1 0-63-16,0-1-62 0,1-2-59 0,-2-1-69 15,3-1-78-15,-2-1-82 0,-1-4-82 0,1 0-1489 16,-8-4 663-16,17 4 442 0</inkml:trace>
        </inkml:traceGroup>
        <inkml:traceGroup>
          <inkml:annotationXML>
            <emma:emma xmlns:emma="http://www.w3.org/2003/04/emma" version="1.0">
              <emma:interpretation id="{A831D2CE-228F-4583-81C1-2596B51ADC34}" emma:medium="tactile" emma:mode="ink">
                <msink:context xmlns:msink="http://schemas.microsoft.com/ink/2010/main" type="inkWord" rotatedBoundingBox="3773,17402 5405,17393 5412,18609 3780,18618"/>
              </emma:interpretation>
            </emma:emma>
          </inkml:annotationXML>
          <inkml:trace contextRef="#ctx0" brushRef="#br0" timeOffset="4343.1551">3138 6145 155 0,'-3'-8'150'0,"3"8"-2"0,-1-8 2 15,1 8-6-15,0 0-2 0,-2-14-10 0,2 14-4 16,-1-8 0-16,1 8 3 0,0-9-3 0,0 9-1 15,-1-9-2-15,1 9-4 0,1-10-4 0,-1 10-10 16,0 0 0-16,-3-12 3 0,3 12-4 0,-1-9 0 16,1 9-5-16,0 0-6 0,1-9 1 0,-1 9-12 15,0 0 1-15,-2-9-11 0,2 9-3 0,0 0 6 16,-7-4-21-16,7 4-11 0,0 0 14 0,0 0-22 16,-12 13-3-16,9-4 12 0,1 3-11 0,-4 4 13 15,2 5-4-15,1 1-6 0,2 1 19 0,-3 12-7 16,-3 2 16-16,2-1-14 0,0 3-9 15,1-6 10-15,0-4 3 0,-4 3-6 0,2-4-22 16,2-7 6-16,0-2-5 0,2-2-13 0,-1-2 8 16,0-1 10-16,1-4-5 0,0 0-8 0,1-3-11 15,1-7 2-15,-3 12 2 0,3-12-13 0,0 10 13 16,0-10-13-16,0 0 2 0,0 11-18 16,0-11-8-16,0 0-15 0,0 0 6 0,0 0-5 0,0 0 11 15,0 0-1-15,0 0 0 0,0 0 0 0,0 0-8 16,0 0 3-16,6-27 10 0,0 22 0 0,-2 0 9 15,-4 5-3-15,8-7-5 0,-8 7 5 0,7-5 13 16,-7 5-6-16,5-3-4 0,-5 3 10 0,0 0-1 16,0 0-1-16,0 0 5 0,12 8 3 0,-6 0 8 15,-1 1 15-15,-1 2-4 0,0 0-3 0,0 5 12 16,2 2 1-16,-6 2 8 0,4 0 13 0,-4 4 14 16,1-3 17-16,-1 5 10 0,0-1 7 0,-4 15 11 15,5-2 2-15,-5-1-1 0,6-6 2 0,-7 6-6 0,3-8-6 16,3-2-4-16,0-7-3 0,-1 1-5 0,2-1-2 15,-1 1-10-15,3-2-8 0,-4-2-6 16,7-1-5-16,4-2-6 0,-3-1-13 0,-4-3-3 16,0 0-7-16,4-4-20 0,0 1-23 0,-2-2-32 0,-6-5-47 15,15 7-46-15,-4-7-46 0,1-3-55 0,-3-1-79 16,8-1-78-16,0-4-1130 0,-3-1 507 16,8-8 340-16</inkml:trace>
          <inkml:trace contextRef="#ctx0" brushRef="#br0" timeOffset="5262.5676">4028 6754 143 0,'0'0'307'15,"8"-2"2"-15,-8 2-16 0,0 0-16 0,9 0-21 16,-9 0-31-16,0 0-4 0,0 0-14 0,0 0-13 15,8 9-4-15,-8-9-19 0,2 8 3 0,-2-8-27 16,2 11 0-16,-2-11-18 0,2 14-3 0,0-4-18 16,0-1-4-16,-1 0-10 0,2 1-2 0,1-1 8 15,-2 0-11-15,0-1-6 0,-2-8-9 0,6 11 2 16,-6-6-9-16,0-5-2 0,7 8-10 0,-7-8-15 16,0 0-21-16,7 8-22 0,-7-8-49 0,9 0-36 15,-9 0-49-15,0 0-74 0,16-9-78 0,-9 3-72 16,-2 0-786-16,0-4 381 0,-2 0 256 0</inkml:trace>
          <inkml:trace contextRef="#ctx0" brushRef="#br0" timeOffset="5445.1257">4077 6513 128 0,'0'0'244'15,"0"0"-25"-15,-4-7-20 0,4 7-21 0,0 0-22 0,-4-8-22 16,4 8-20-16,0 0-35 0,0 0-24 0,-4-7-35 16,4 7-33-16,0 0-48 0,0 0-58 15,0 0-326-15,0 0 149 0,0 0 98 0</inkml:trace>
          <inkml:trace contextRef="#ctx0" brushRef="#br0" timeOffset="-14285.0038">3239 4944 67 0,'0'0'239'0,"0"0"-10"0,0 0-4 0,0 0-7 16,0 0-12-16,0 0-1 0,0 0-15 0,0 0-9 15,0 0-12-15,0 0-14 0,0 0-10 0,0 0-20 16,0 0-8-16,0 0-16 0,0 0-9 0,0 0-7 16,0 0-7-16,0 0-14 0,0 0-19 0,0 0-22 15,0 0-38-15,0 0-43 0,0 0-49 0,0 0-70 16,0 0-691-16,0 0 290 0,0 0 192 0</inkml:trace>
          <inkml:trace contextRef="#ctx0" brushRef="#br0" timeOffset="6153.93">4330 6027 178 0,'6'-6'222'0,"0"-1"-17"0,-2 2-18 15,-4 5-12-15,5-11-8 0,-2 6-9 0,-3 5-6 16,8-11-9-16,-4 5-14 0,10-2-8 0,-7 4-9 16,-2 0-5-16,5 1 4 0,-10 3 9 0,12-3 12 15,-12 3 15-15,0 0-3 0,15 8 8 0,-11-1-9 16,1 1 0-16,-5-8-1 0,5 24-8 0,-1-8 6 15,0 4-7-15,-4 2-4 0,0 0-6 0,0-1-3 16,0 3-10-16,0 1-3 0,-5 10-1 0,10-2-11 16,-5-5-7-16,0-6-8 0,3 0-4 0,1-2-6 15,-5 2-4-15,7-2-2 0,-2-3 5 0,2-1-1 16,-2-2-2-16,-2-2-4 0,1-2-3 0,2 0 0 16,-1-1-6-16,3-2-3 0,5 3-1 0,-3-6-4 15,-2 2-3-15,0-5-5 0,1-1-3 0,2-1-8 16,-10 1 0-16,21-11-1 0,-12 4-2 0,3-1-6 0,-1 2 0 15,-3-2-7-15,0 1-4 0,-2 2-9 0,-6 5-7 16,11-14-8-16,-6 10-9 0,-5 4-2 0,6-13-3 16,-6 13-3-16,0 0 2 0,4-9 0 15,-4 9 5-15,0 0 5 0,0 0 1 0,0 0 5 16,0 0-3-16,0 0 8 0,0 0 1 0,0 0 4 16,0 0 6-16,-8 26 5 0,6-16 7 0,1 2 7 15,-2 6 5-15,1 0 6 0,2 3 3 0,-3 1 11 0,2 2 4 16,-2 12 15-16,2 2 13 0,2 0-4 15,-2-6-3-15,2-5 7 0,-2 14-3 0,-1-4 4 0,2-6-1 16,3 5-2-16,-4-7-8 0,2-3 0 0,-1-4-5 16,-1-1-5-16,-1-4 1 0,5-2 7 0,-7 2-11 15,3-2-9-15,-2-3 4 0,3-2-6 0,0-10-2 16,-4 18-10-16,3-10 3 0,-5 0-2 0,6-8-7 16,-10 13-7-16,3-5-10 0,-1-1-24 15,8-7-35-15,-9 8-21 0,2-4-35 0,-2 0-55 16,9-4-58-16,-9 6-39 0,9-6-63 0,-8 7-79 15,2-3-92-15,6-4-1127 0,-7 6 540 0,7-6 360 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2:52.4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FD2732C-2F58-4C35-9048-0D27004A4A2A}" emma:medium="tactile" emma:mode="ink">
          <msink:context xmlns:msink="http://schemas.microsoft.com/ink/2010/main" type="writingRegion" rotatedBoundingBox="12119,15166 13546,16616 13030,17125 11602,15674"/>
        </emma:interpretation>
      </emma:emma>
    </inkml:annotationXML>
    <inkml:traceGroup>
      <inkml:annotationXML>
        <emma:emma xmlns:emma="http://www.w3.org/2003/04/emma" version="1.0">
          <emma:interpretation id="{538FF62F-D62A-4EB9-B78A-B27DF9B71CA0}" emma:medium="tactile" emma:mode="ink">
            <msink:context xmlns:msink="http://schemas.microsoft.com/ink/2010/main" type="paragraph" rotatedBoundingBox="12119,15166 13546,16616 13030,17125 11602,15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A64FAD-3504-468E-8504-126688AED0D5}" emma:medium="tactile" emma:mode="ink">
              <msink:context xmlns:msink="http://schemas.microsoft.com/ink/2010/main" type="line" rotatedBoundingBox="12119,15166 13546,16616 13030,17125 11602,15674"/>
            </emma:interpretation>
          </emma:emma>
        </inkml:annotationXML>
        <inkml:traceGroup>
          <inkml:annotationXML>
            <emma:emma xmlns:emma="http://www.w3.org/2003/04/emma" version="1.0">
              <emma:interpretation id="{8AF0DD49-2F6B-48FE-9C38-E4625AE8D5DE}" emma:medium="tactile" emma:mode="ink">
                <msink:context xmlns:msink="http://schemas.microsoft.com/ink/2010/main" type="inkWord" rotatedBoundingBox="12119,15166 13546,16616 13030,17125 11602,15674"/>
              </emma:interpretation>
            </emma:emma>
          </inkml:annotationXML>
          <inkml:trace contextRef="#ctx0" brushRef="#br0">11132 3997 274 0,'-1'-11'280'0,"1"11"-15"0,-1-9-12 16,1 9-21-16,0 0-11 0,0-13-12 0,0 13-13 16,0 0-14-16,-2-8-2 0,2 8-22 0,0 0-6 0,0 0 6 15,0 0-2-15,0 0-12 0,0 0 10 16,0 0 1-16,0 0 4 0,0 0 7 0,0 0 3 15,0 0-3-15,0 0-1 0,8 31-6 0,-6-20-4 16,-1 0-5-16,0 2-4 0,1-2-7 0,0-1-7 0,-2 2-13 16,2-1-8-16,-2-3-7 0,4 0-10 15,-4 0-5-15,0-8-7 0,2 12-3 0,-2-12-5 16,4 8-4-16,-1-4-6 0,-3-4-2 0,7 2-10 16,-7-2-3-16,0 0-6 0,18-5-12 0,-10 0-4 15,5-4-10-15,-3-1-4 0,1 0-5 0,1-1-7 16,-3-2-1-16,-1 2-6 0,0 3 1 0,-1 1 3 15,-2 2-2-15,1-2-2 0,0 3-6 0,-6 4 0 16,8-8-2-16,-4 4 0 0,-4 4-8 0,0 0 4 16,8-4 6-16,-8 4 1 0,0 0 2 0,8-1 2 15,-8 1 4-15,0 0 1 0,0 0 2 0,10 8 3 16,-10-8 1-16,5 8-1 0,-2-4-2 0,1 4 3 0,-1-1-1 16,2-1-5-16,-2 4-10 0,2 0-23 15,-1 0-39-15,1-1-44 0,1 2-50 0,3 1-45 16,-2-2-39-16,-2-1-61 0,4 5-57 0,-2-5-1152 15,1-1 506-15,-4-3 340 0</inkml:trace>
          <inkml:trace contextRef="#ctx0" brushRef="#br0" timeOffset="4529.3789">12108 4706 86 0,'-1'-6'216'0,"1"6"-4"0,0-6 0 16,0 6-2-16,-3-4-1 0,3 4-7 0,-1-6-16 15,1 6-3-15,0 0-17 0,0 0-10 0,0 0-14 16,0 0-16-16,-6-9 0 0,6 9 5 0,0 0 0 15,0 0 10-15,0 0-15 0,0 0-9 16,-6 17-3-16,6-17 9 0,0 11 3 0,0 0-18 0,2-2 1 16,0-3 10-16,-2-6-9 0,2 12 3 15,0-5-5-15,2 2 2 0,-2 1-2 0,1-5-3 16,1-1-4-16,-4-4-12 0,5 8-3 0,-5-8-5 16,7 4-8-16,-3-1-6 0,-4-3-5 0,8 1-5 15,-1-1-5-15,-7 0-4 0,7-5-7 0,1 1-3 16,4-4-5-16,-6 0-3 0,0 1-2 0,-1 0-7 15,2-1 0-15,-3-1-10 0,2 2-3 0,-3-2-7 16,1 0-5-16,0 1 0 0,-1 0 0 0,-1 1 0 16,-3-1 2-16,4 0-1 0,-3 2-3 0,2 0 0 15,-2 6-2-15,0-9-3 0,0 9 5 0,3-7-6 16,-2 3 4-16,-1 4-6 0,4-4 9 0,-4 4-2 0,3-6-2 16,-3 6 1-16,1-3 1 0,-1 3-1 15,0 0 2-15,-1-8 2 0,1 8-2 0,0 0-3 16,3-4 6-16,-3 4-9 0,0 0 10 0,0 0-4 15,0 0 4-15,0 0 5 0,8 9 5 0,-7-5 7 0,0 2 1 16,5 4 0-16,-1 6 3 0,-1 2 4 0,2 0 4 16,-1 18 4-16,-1 0 0 0,4 1 3 0,0-5 1 15,-7-1 0-15,6 2 1 0,-7-5 5 16,1-9 0-16,2 5 2 0,0-1 0 0,-1 1 6 16,-4 0 0-16,4-1 1 0,-3 0 0 0,1-1 5 0,-3 1-6 15,1 1 2-15,2-6 0 0,-4 4 3 0,-2-2-6 16,5-3 1-16,-3-3-3 0,3-2-3 0,-2-1 0 15,0-3 7-15,2 1-3 0,-3-1 16 0,1-1-6 16,3-7 1-16,-2 11-5 0,2-11-3 0,-6 5 7 16,6-5-17-16,-6 3 1 0,6-3 2 0,0 0-9 15,-14-4 4-15,14 4-11 0,-11-12 14 0,7 1-11 16,-1 0-6-16,1 2-4 0,0-7-1 16,0 1 4-16,3 2-7 0,-1 0-1 0,1 1-10 0,2-3-2 15,1 3-19-15,-1 0-2 0,3-4-7 0,-1 3-31 16,3-4-18-16,0-1-22 0,-2 7-29 0,4-4-31 15,-3 6-49-15,2-6-36 0,1 0-66 0,0 3-40 16,0-2-51-16,-1 4-39 0,-5 1-1141 0,4-8 526 16,-2 8 352-16</inkml:trace>
          <inkml:trace contextRef="#ctx0" brushRef="#br0" timeOffset="745.9173">11726 4255 118 0,'0'-8'212'0,"5"1"4"16,-3-1 8-16,0 4 8 0,-2 4-5 0,3-9-8 15,-3 9-2-15,0 0-7 0,0 0-2 0,1-11-8 16,-1 11-2-16,0 0-4 0,3-5-6 0,-3 5 7 16,0 0 23-16,0 0 9 0,0 0 9 0,0 0 14 15,8 15 14-15,-8-5 3 0,1 3 1 0,3 6 8 16,-4 1 6-16,3 4 3 0,0 16 0 15,-5 0-11-15,2 2-7 0,0-3-16 0,3 3-17 16,0 4-15-16,-5 2-19 0,5-1-15 0,-2 4-16 0,1-5-18 16,-4 4-11-16,4-5-12 0,-1-3-71 0,0 2-57 15,5-2 0-15,-2-1 0 0,-2-3 0 16,1-8 0-16,0-5 0 0,-1-5 0 0,4 0 0 0,-1 0 0 16,-1-6 0-16,3 4 0 0,-3-8-210 0,1 2-70 15,0-2-53-15,-2-5-48 0,1-1-66 0,-4-4-66 16,5 8-69-16,1-7-1233 0,-6-1 605 0,0 0 402 15</inkml:trace>
          <inkml:trace contextRef="#ctx0" brushRef="#br0" timeOffset="8248.2152">12551 5063 257 0,'0'0'310'0,"-7"-8"0"16,7 8-14-16,0 0-6 0,-5-9-14 0,5 9 0 15,0 0-14-15,-6-9-16 0,6 9-28 0,0 0-12 0,-6-7-19 16,6 7-16-16,0 0-28 0,0 0-9 0,-7-11-20 16,7 11-16-16,0 0-17 0,0 0-34 15,0 0-33-15,-4-8-35 0,4 8-42 0,0 0-61 16,0 0-76-16,0 0-46 0,0 0-848 0,2-12 364 15,-2 12 244-15</inkml:trace>
          <inkml:trace contextRef="#ctx0" brushRef="#br0" timeOffset="8029.5544">12551 5148 81 0,'0'0'226'0,"0"0"2"0,1-8 1 15,-1 8 2-15,0 0 4 0,0 0-11 0,0 0-4 16,0 0-16-16,0 0-13 0,0 0-10 0,0 0 1 15,0 0-1-15,0 0 3 0,0 0 1 0,0 0 7 16,0 0 3-16,0 0 2 0,0 0-3 0,0 0 0 16,1 24-3-16,-1-24-6 0,0 18-9 0,0-8-4 15,-1 1-5-15,-2 2-11 0,3-2-6 0,0-1-9 16,0 4-9-16,0-2-15 0,2-2-11 0,-2 2-21 16,1-4 7-16,-1 3-13 0,3-2-5 0,-2-1-8 15,-1-8-2-15,3 15-4 0,-1-8-19 0,1-2-5 16,-3-5-19-16,8 6-29 0,-4-3-30 0,-4-3-43 15,9 1-51-15,-9-1-48 0,12-2-44 0,-12 2-56 16,12-5-58-16,-6 2-77 0,-6 3-1092 0,8-13 505 16,-4 7 334-16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2:09.1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6ABA69B-8EC7-430A-80E0-942112BB2A3C}" emma:medium="tactile" emma:mode="ink">
          <msink:context xmlns:msink="http://schemas.microsoft.com/ink/2010/main" type="writingRegion" rotatedBoundingBox="5806,16041 5208,18754 3719,18426 4317,15712"/>
        </emma:interpretation>
      </emma:emma>
    </inkml:annotationXML>
    <inkml:traceGroup>
      <inkml:annotationXML>
        <emma:emma xmlns:emma="http://www.w3.org/2003/04/emma" version="1.0">
          <emma:interpretation id="{15ABC7A4-EFE5-4062-B21B-69B5D92DF509}" emma:medium="tactile" emma:mode="ink">
            <msink:context xmlns:msink="http://schemas.microsoft.com/ink/2010/main" type="paragraph" rotatedBoundingBox="5806,16041 5208,18754 3719,18426 4317,15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833D39-0D9D-482E-9090-7DC628E7F0EF}" emma:medium="tactile" emma:mode="ink">
              <msink:context xmlns:msink="http://schemas.microsoft.com/ink/2010/main" type="line" rotatedBoundingBox="5806,16041 5208,18754 3719,18426 4317,15712"/>
            </emma:interpretation>
          </emma:emma>
        </inkml:annotationXML>
        <inkml:traceGroup>
          <inkml:annotationXML>
            <emma:emma xmlns:emma="http://www.w3.org/2003/04/emma" version="1.0">
              <emma:interpretation id="{E6F8078B-654A-46F6-8EE7-57B8737623BE}" emma:medium="tactile" emma:mode="ink">
                <msink:context xmlns:msink="http://schemas.microsoft.com/ink/2010/main" type="inkWord" rotatedBoundingBox="4578,15604 5855,16650 5386,17222 4109,16175"/>
              </emma:interpretation>
            </emma:emma>
          </inkml:annotationXML>
          <inkml:trace contextRef="#ctx0" brushRef="#br0">3450 4807 152 0,'0'0'260'0,"0"0"0"0,-8 1-4 0,8-1-7 15,0 0-23-15,0 0-15 0,0 0-11 0,0 0-16 16,0 0-8-16,0 0-8 0,0 0-5 0,0 0-8 16,0 0-10-16,0 0-1 0,0 0-2 0,0 0 8 15,36-5-14-15,-24 6-24 0,1-3 5 0,0 0-13 16,0 2-10-16,2 2-8 0,4-5-1 0,-2 4-6 15,-1-1-19-15,-1 0-6 0,5 0-2 0,0 2-3 16,-1-5-9-16,-3 3-35 0,-3 0-12 0,0-1-25 16,-1-1-50-16,-1 2-54 0,0-1-46 0,-2 1-44 15,-1 3-31-15,-8-3-17 0,14 0-766 0,-14 0 346 16,8 1 232-16</inkml:trace>
          <inkml:trace contextRef="#ctx0" brushRef="#br0" timeOffset="2868.5461">3712 4311 198 0,'-1'-3'229'0,"1"3"-13"0,-5-4-19 0,5 4-9 15,0 0 1-15,0 0 8 0,0 0 2 0,0 0-12 0,-6 15-1 16,5-5 5-16,1 2-20 0,0 0 0 16,3 6 1-16,-3 1-15 0,1 1-9 0,-1-1-14 15,0-1-14-15,1-4-7 0,1-3-9 0,0 7-11 16,1-5-10-16,-3-3 2 0,1 0-8 0,1-2-3 0,0 1 9 15,-2-9-6-15,6 10-4 0,-6-10-6 16,6 2-6-16,-6-2-10 0,14-4 1 0,-6-2-5 16,4-4-6-16,-1-3-14 0,1-1 4 0,5-9 4 15,-4 3-17-15,-1 6 7 0,0 1-6 0,-2 1-1 16,-4 3 1-16,2-1-3 0,-2 4-10 0,-1 0 1 16,-1 1 4-16,0 0-8 0,-4 5 6 0,5-5-8 15,-5 5 9-15,0 0-2 0,9-2-6 0,-9 2 7 16,0 0 8-16,0 0-1 0,13 12 6 0,-9-7-2 15,0 2-5-15,-1 1 3 0,1 1-12 0,0 0 1 16,1 1 2-16,-1-1-9 0,5 4-45 0,-3-2-38 16,-1-1-42-16,-1 0-46 0,5 3-65 0,-1-1-65 15,-5-3-991-15,2-1 430 0,1-3 288 0</inkml:trace>
          <inkml:trace contextRef="#ctx0" brushRef="#br0" timeOffset="4676.5539">4358 4636 242 0,'0'0'251'0,"0"-7"-4"0,0 7-7 15,0-6-9-15,0 6-10 0,0 0-11 0,0 0-5 16,0 0-22-16,0 0-12 0,0 0-11 0,3-11-4 16,-3 11 17-16,0 0-9 0,0 0 7 15,0 0 12-15,0 0-4 0,9 25 3 0,-8-11 2 0,2-2 6 16,-2 7 4-16,1 4 6 0,2 17-5 15,-7-10-8-15,0 6-5 0,-1 4-9 0,-1-1-4 0,5 1-20 16,-4 0-14-16,4 4-15 0,0-3-12 0,-3 4-3 16,-1-1-14-16,6-3-7 0,3 0-10 0,-5-1-8 15,0-9 3-15,-4 8-20 0,4-7 3 0,1-7-20 16,-1-3-32-16,0-2-39 0,4 1-51 0,-4-5-50 16,-1-1-46-16,4-3-49 0,-1-3-36 0,0-1-20 15,2 0-38-15,0-3-24 0,1-2-66 0,-5-3-923 16,0 0 448-16,0 0 298 0</inkml:trace>
          <inkml:trace contextRef="#ctx0" brushRef="#br0" timeOffset="5285.8691">4563 5103 37 0,'4'-15'297'0,"-2"7"-4"0,0 0-21 0,-2 8-21 16,2-9-15-16,-2 9-19 0,3-8-11 0,-3 8-20 16,0 0-4-16,3-8-27 0,-3 8-8 0,0 0-18 15,0 0-18-15,0 0 5 0,0 0-4 0,0 0-3 16,0 0-3-16,0 0-8 0,10 21 3 16,-8-13-6-16,-1 0 1 0,2 1-17 0,-1 1 6 0,4-3-3 15,-2 3-6-15,0-1-3 0,0-1 8 0,1 0 5 16,-1 0 8-16,1-3 10 0,1 1 0 0,0-3-4 15,1 1-9-15,-7-4-6 0,13-1-8 16,-13 1-9-16,16-6-3 0,-2-2-5 0,-2-3-11 0,3 2-3 16,-3-3-4-16,5-9-6 0,0-1 2 0,-5 5-5 15,-4 5-3-15,-1-4-1 0,-2 6-5 0,-1 0 2 16,2 4 7-16,-4-1 7 0,-2 7 1 16,4-10 6-16,-4 10-5 0,3-6-3 0,-3 6-11 0,4-6-3 15,-4 6-3-15,0 0-2 0,0 0-2 16,0 0-1-16,0 0-1 0,0 0-1 0,8 21-1 0,-6-9 3 15,-2-2 4-15,1 4 1 0,2 5 7 16,1 3-1-16,-3-2 3 0,3 1 0 0,1 16 5 16,-2 0 9-16,2-1-1 0,-1-2 6 0,-2-6 8 15,-1-4 0-15,-1-2 9 0,0 0 5 0,0-1-11 0,0 0-3 16,-1-4 6-16,-1-1-8 0,2-1 12 0,0-3-14 16,-2-2-2-16,-1 1-10 0,0 0 4 15,-1-2-7-15,2-1-2 0,-2 1 4 0,1-2-2 16,-4-1-4-16,1 0-12 0,-3-2 12 0,1 0-10 0,8-4-6 15,-17 1-4-15,9-1 11 0,8 0-8 0,-21-7-3 16,10 5 3-16,3-4-12 0,8 6-3 0,-15-10-11 16,10 4 8-16,0 0-17 0,1-1-18 0,-3-1 1 15,6-1-21-15,1-2-26 0,0 1-27 0,1-1-31 16,2-1-48-16,5-1-67 0,-2 0-29 0,2-2-32 16,-1 2-47-16,2 0-45 0,-2-1-31 0,4 2-1067 15,-3 2 501-15,1-1 336 0</inkml:trace>
        </inkml:traceGroup>
        <inkml:traceGroup>
          <inkml:annotationXML>
            <emma:emma xmlns:emma="http://www.w3.org/2003/04/emma" version="1.0">
              <emma:interpretation id="{0521D092-1E7D-4A18-96B3-2016968E9B25}" emma:medium="tactile" emma:mode="ink">
                <msink:context xmlns:msink="http://schemas.microsoft.com/ink/2010/main" type="inkWord" rotatedBoundingBox="4746,17916 4591,18618 4144,18520 4299,17817"/>
              </emma:interpretation>
            </emma:emma>
          </inkml:annotationXML>
          <inkml:trace contextRef="#ctx0" brushRef="#br0" timeOffset="17157.4803">3500 6575 2137 0,'3'-12'123'0,"-2"3"-91"15,2-1-2-15,0 1-14 0,-2 0 18 0,2-2 9 16,1 2 7-16,-2 0-11 0,-2 9-3 0,3-12 4 15,-3 6 2-15,0 6 11 0,0-9 8 0,0 9-7 16,0 0-2-16,1-11 4 0,-1 11 11 0,0 0 5 16,0 0 10-16,0 0 15 0,0 0 7 0,0 0-3 15,0 0 0-15,8 22-2 0,-8-14 4 0,0 4-3 16,3-2-2-16,-3 4 11 0,4-2-11 0,-1-1-3 16,-2 1 3-16,2 2-11 0,-1-2-3 0,2-2-1 15,2 0-4-15,-2 2-7 0,0-3 1 0,0-4-3 16,1 3-5-16,0-3-4 0,2-2-2 0,-2 0-6 15,-5-3-6-15,18-3-3 0,-4-5-8 0,-1-1-1 16,0 0-4-16,-1-6-5 0,1 2-2 0,-1-1-1 16,7-12-5-16,-4 3-3 0,-3 2-1 0,-4 5 2 15,-2 4-1-15,0 1-3 0,-1 2 0 0,-1 2 2 16,-1 1 5-16,1 0 6 0,-4 6 5 0,4-9 2 16,-4 9-5-16,0 0 5 0,3-6-3 0,-3 6 3 15,0 0-2-15,0 0 2 0,0 0 4 0,0 0 7 0,8 17 8 16,-7-7 13-16,2 2-1 0,-2 2 9 0,2 6 9 15,1 0 3-15,-2 2 0 0,2-1 7 16,3 18-2-16,0-2 1 0,-1 0-4 0,1 2 6 0,0 1-5 16,-2-2 5-16,0 1-7 0,-2-1 1 0,1 1-14 15,-1-2-6-15,-1-8 1 0,-2-2-4 16,0-6-4-16,0-1-2 0,-1-3 3 0,0-2-12 0,-2 0 7 16,0-3-8-16,2-2 1 0,-2 1 1 0,-1-1-3 15,2 0-7-15,2-10-6 0,-10 13 1 0,4-6 0 16,6-7-3-16,-12 5-12 0,12-5-3 15,-18 0-8-15,18 0-13 0,-20-8-9 0,11 3-6 16,-3-3 5-16,1-2 2 0,-1-2-12 0,4 3-9 0,1 3 2 16,2-2-21-16,1-2-6 0,0 2-11 15,3-2-22-15,-2 0-23 0,0 1-21 0,3 9-34 0,0-15-41 16,2 6-32-16,2-1-58 0,-2-1-33 0,2-1-51 16,3 0-49-16,2-1-32 0,1-1-1160 0,0 1 542 15,4 2 360-15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2:14.8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16BDE87-10B1-4F6F-BB88-D6DA11624EED}" emma:medium="tactile" emma:mode="ink">
          <msink:context xmlns:msink="http://schemas.microsoft.com/ink/2010/main" type="writingRegion" rotatedBoundingBox="5713,15606 14082,15532 14095,17026 5726,17100">
            <msink:destinationLink direction="with" ref="{B3FB6F09-7FD3-416C-980C-9D40723E9AF1}"/>
          </msink:context>
        </emma:interpretation>
      </emma:emma>
    </inkml:annotationXML>
    <inkml:traceGroup>
      <inkml:annotationXML>
        <emma:emma xmlns:emma="http://www.w3.org/2003/04/emma" version="1.0">
          <emma:interpretation id="{837F11C5-0853-44D5-9349-E8A5A7C18794}" emma:medium="tactile" emma:mode="ink">
            <msink:context xmlns:msink="http://schemas.microsoft.com/ink/2010/main" type="paragraph" rotatedBoundingBox="5713,15606 14082,15532 14095,17026 5726,17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E51E9C-D25B-4471-A52C-40336AA0C03F}" emma:medium="tactile" emma:mode="ink">
              <msink:context xmlns:msink="http://schemas.microsoft.com/ink/2010/main" type="line" rotatedBoundingBox="5713,15606 14082,15532 14095,17026 5726,17100"/>
            </emma:interpretation>
          </emma:emma>
        </inkml:annotationXML>
        <inkml:traceGroup>
          <inkml:annotationXML>
            <emma:emma xmlns:emma="http://www.w3.org/2003/04/emma" version="1.0">
              <emma:interpretation id="{2372D85F-A5F7-4DCB-ACB8-A0A009CF0471}" emma:medium="tactile" emma:mode="ink">
                <msink:context xmlns:msink="http://schemas.microsoft.com/ink/2010/main" type="inkWord" rotatedBoundingBox="5716,16016 7228,16003 7238,17082 5726,17095"/>
              </emma:interpretation>
            </emma:emma>
          </inkml:annotationXML>
          <inkml:trace contextRef="#ctx0" brushRef="#br0">5036 5044 53 0,'-6'-8'291'0,"6"8"-3"0,0 0-16 0,-5-6-11 16,5 6-21-16,0 0-17 0,-5-7-26 0,5 7-10 16,0 0-17-16,-3-7-13 0,3 7-11 0,0 0-18 15,0 0-19-15,-4-6-16 0,4 6-27 0,0 0-8 0,0 0-41 16,0 0-39-16,0 0-53 0,0 0-56 0,0 0-50 16,0 0-668-16,0 0 283 0,0 0 188 0</inkml:trace>
          <inkml:trace contextRef="#ctx0" brushRef="#br0" timeOffset="347.6359">5217 5097 6 0,'0'0'334'0,"0"0"-11"0,5 8-5 0,-5-8-14 0,0 0-23 16,0 0-21-16,0 0-10 0,0 0-2 0,0 0-14 16,0 0-8-16,0 0 1 0,8 4 3 0,-8-4-3 15,0 0-5-15,6 1-9 0,-6-1-4 16,0 0-7-16,11 2-11 0,-11-2-18 0,9 1-14 0,-9-1-17 15,15-3-8-15,-15 3-16 0,16-2-14 16,-7 1-18-16,-1 1-35 0,-8 0-51 0,19-3-70 0,-10 2-61 16,1-3-88-16,-10 4-74 0,15-2-69 15,-5 0-48-15,-10 2-919 0,15-7 443 0,-8 3 294 16</inkml:trace>
          <inkml:trace contextRef="#ctx0" brushRef="#br0" timeOffset="965.526">5532 4994 209 0,'0'0'291'16,"0"0"-13"-16,0 0-17 0,0 0-26 0,0 0-24 15,0 0-15-15,0 0-21 0,0 0-16 0,0 0-4 16,0 0-3-16,0 0-26 0,0 0 6 0,0 0-11 15,0 0-3-15,14 20 3 0,-12-14-1 0,0 4 3 16,2-1-8-16,-1 0 4 0,1 0-1 0,-4-9-18 16,7 19 3-16,-2-10 7 0,3 5 1 0,-1-4 0 15,-3-2 0-15,1-3 10 0,-5-5 5 0,13 11-3 16,-6-6 1-16,1-1-8 0,-8-4-7 0,14 2-10 16,-14-2-11-16,17 0-6 0,-17 0-9 0,24-10-9 15,-15 6-2-15,2-2-6 0,1-4-6 0,-1 0-3 16,-1 3-5-16,1-3-3 0,-4 2-4 0,1 2 1 15,-3 1 2-15,-5 5 6 0,10-8 8 0,-10 8-5 16,8-5-3-16,-8 5-4 0,0 0-6 0,8-5-6 16,-8 5-2-16,0 0-1 0,0 0-6 0,0 0-4 15,0 0 4-15,0 0-5 0,0 0 6 0,14 18-3 16,-11-7 7-16,1-2 2 0,-1 3 0 0,1 6 3 16,2 2 6-16,2 11-2 0,0-2 0 0,3 5-6 15,-2 0 2-15,-1-1 8 0,0 0 0 0,2-3 0 16,-6-3 0-16,0-3-7 0,-1-4-4 0,2 2 1 15,0-2 4-15,-3 0-6 0,-1 0 3 0,2-2-7 16,-6-2 11-16,6-3-7 0,-5-1-1 0,1-1-7 16,-8 4 6-16,5-5 4 0,-2-1-6 0,1-2-1 15,5-7-5-15,-15 12 2 0,6-8 5 0,-1 0-8 16,0-3-4-16,10-1-5 0,-22 0 7 0,2-1 3 16,7-3-7-16,2-3-1 0,-3 1 1 0,4-2-8 15,-3-2 5-15,1 3 14 0,2-5-8 0,1 0-3 16,1 1-5-16,1-2 6 0,1 1-5 0,3 1-12 15,-1 1-8-15,4 10-10 0,1-23-21 0,1 10-21 16,2-3-33-16,-4 1-48 0,4-3-68 0,2 2-44 16,-3 4-93-16,1 0-81 0,5-2-90 0,-6-1-1118 15,5 0 547-15,-5 3 366 0</inkml:trace>
          <inkml:trace contextRef="#ctx0" brushRef="#br0" timeOffset="-202.6411">4966 5263 99 0,'0'0'309'0,"0"0"2"0,8 0-15 16,-8 0-10-16,0 0-18 0,8 1-20 0,-8-1-7 15,0 0-28-15,7 4-22 0,-7-4 2 0,0 0-13 16,7 8-22-16,-7-8-3 0,4 7-12 0,-4-7-2 16,2 8-14-16,1-3-5 0,-3-5-4 0,3 11-3 15,-2-6-14-15,3 3-13 0,-1 0-1 0,1 0-5 16,-2-2-6-16,2 1-1 0,0 0-5 0,3 1-12 16,-3-4 1-16,1 2-17 0,1 0-11 0,-2-2-14 15,2 0-30-15,0-2-41 0,-6-2-38 0,12 3-26 0,-12-3-54 16,8 0-59-16,-8 0-59 0,9-5-41 15,-3-1-802-15,-1-2 377 0,-1 2 252 0</inkml:trace>
          <inkml:trace contextRef="#ctx0" brushRef="#br0" timeOffset="1398.3561">5604 4721 89 0,'-2'-4'263'0,"1"-1"-5"0,0 0-3 0,1 5-8 16,0 0-7-16,0-16-16 0,0 16-12 0,-2-11-12 15,6 3-11-15,-4 0-11 0,3 1-14 0,0-3-1 16,-3 10-10-16,0-14-17 0,2 6-3 0,0 0-8 16,-2 8-7-16,4-12-23 0,-4 12 5 0,1-8-7 15,-1 8-16-15,4-8-7 0,-4 8-12 0,4-8-2 16,-4 8 0-16,3-5 0 0,-3 5 15 0,0 0 22 15,0 0 7-15,0 0-15 0,4-6 1 0,-4 6 1 16,0 0-4-16,0 0-2 0,17 10-4 0,-11-6 2 16,0 0-3-16,0 2 3 0,0 0-4 0,-2 1-6 15,4 0-3-15,-1 0-2 0,-2-1-7 0,1 1-7 16,0 0-2-16,0-2-6 0,-4 2-5 0,5-1-14 16,-2-1-39-16,1 3-46 0,3-4-60 0,-2 2-48 15,-2-1-57-15,1-1-69 0,-6-4-90 0,5 7-1033 0,-2-3 473 16,-3-4 314-16</inkml:trace>
          <inkml:trace contextRef="#ctx0" brushRef="#br0" timeOffset="4699.4772">6396 4928 305 0,'0'0'306'0,"-10"-2"-16"0,10 2-19 0,0 0-16 15,0 0-32-15,0 0-5 0,0 0-32 0,0 0-7 16,0 0-22-16,0 0 3 0,-8 2-13 0,8-2-2 16,0 0-16-16,0 0 14 0,0 0-14 0,0 0-11 15,0 0-3-15,0 0-19 0,26 5-10 0,-26-5 0 0,11 0-13 16,-11 0-11-16,14-3-8 0,-14 3-26 0,10-1-30 15,-3 0-27-15,-7 1-32 0,11-2-51 16,-11 2-59-16,10 0-34 0,-10 0-47 0,8-4-791 16,-8 4 347-16,0 0 232 0</inkml:trace>
          <inkml:trace contextRef="#ctx0" brushRef="#br0" timeOffset="4909.1676">6388 5038 271 0,'0'0'289'0,"0"0"-3"0,-4 7-10 0,4-7-6 15,0 0-12-15,0 0-4 0,0 0-18 0,0 0-7 16,0 0-13-16,4 10-7 0,-4-10-16 0,7 4-7 16,-7-4-23-16,9 2-24 0,-9-2-10 0,8 1-25 15,-8-1-27-15,11-1-56 0,-11 1-65 0,10-3-104 16,-10 3-95-16,17-3-882 0,-12-1 375 0,-5 4 250 15</inkml:trace>
          <inkml:trace contextRef="#ctx0" brushRef="#br0" timeOffset="2318.4981">6141 4634 11 0,'0'0'224'0,"0"0"-5"16,-3-4-12-16,3 4-6 0,0 0-7 0,0 0-6 16,-2-5-4-16,2 5-15 0,0 0-1 0,0 0-7 0,0 0-6 15,0 0 4-15,0 0 2 0,0 0 0 0,0 0-10 16,0 0 17-16,0 0-5 0,0 0 12 15,0 0 5-15,0 0 10 0,-2 25 5 0,2-17 4 16,2 2 3-16,-4 4-1 0,1 4 3 0,0 3 3 16,1 1 1-16,0 3-17 0,0-1-2 0,-2 13-15 0,0-7-4 15,-1 6-14-15,2-7-4 0,2-2 7 0,-5 11-17 16,4-7-17-16,0-6 1 0,0-5-11 16,1 1-23-16,1 1-11 0,-2-2 3 0,1-1-18 15,-2 1 2-15,3-3-21 0,2 0-18 0,-2-2-30 16,2-2-38-16,-4-4-28 0,2 1-52 0,0-2-49 15,0 0-61-15,2 0-47 0,-1 1-29 0,1-3-39 0,0 1-47 16,-1-2-26-16,-2 1-1188 0,-1-6 535 0,4 6 356 16</inkml:trace>
        </inkml:traceGroup>
        <inkml:traceGroup>
          <inkml:annotationXML>
            <emma:emma xmlns:emma="http://www.w3.org/2003/04/emma" version="1.0">
              <emma:interpretation id="{C010A1FC-0A48-443F-8C23-CB99D407E739}" emma:medium="tactile" emma:mode="ink">
                <msink:context xmlns:msink="http://schemas.microsoft.com/ink/2010/main" type="inkWord" rotatedBoundingBox="8278,15939 10528,15919 10538,17051 8288,17071"/>
              </emma:interpretation>
            </emma:emma>
          </inkml:annotationXML>
          <inkml:trace contextRef="#ctx0" brushRef="#br0" timeOffset="30574.1061">8690 4760 196 0,'-5'-7'273'16,"5"7"-1"-16,-4-9-13 0,4 9-21 0,0 0-14 16,-5-7-20-16,5 7-14 0,0 0-6 15,0 0-3-15,0 0 12 0,0 0 11 0,0 0-9 0,0 0-2 16,-3 22 0-16,3-22-4 0,1 21-3 16,1-10-5-16,0 6-2 0,0-1-8 0,-2-4-11 0,4 5-8 15,-2-2-12-15,1-5-8 0,0 1-11 0,-1 0-10 16,1-2-9-16,0 0-7 0,-3-9-5 15,2 15-10-15,2-10-6 0,-1 1-7 0,-3-6-5 16,7 5-4-16,-7-5-5 0,0 0-5 0,13-4-1 0,-6-3-9 16,3-2-6-16,-2-4-2 0,3-2-3 0,-3 2-4 15,1-5-1-15,1 1-9 0,-2 0 0 0,0 0-5 16,-1 1 0-16,-2 5 0 0,-1-1-2 0,0 3-1 16,0 1-2-16,-4 1-2 0,4-2-2 0,-1 3-2 15,-3 6 1-15,4-5-2 0,-4 5 3 0,0 0 4 16,0 0 4-16,0 0 5 0,0 0 5 0,6 16 12 15,-6-16 7-15,4 13 4 0,-2-3 2 16,-2-10 0-16,4 20 9 0,-2-8-5 0,0-2-4 16,2 0-2-16,-4-10-6 0,2 17-6 0,1-7-1 0,-2 0 1 15,-1-10 2-15,7 16-4 0,-3-8-4 0,-1-2 4 16,-3-6-5-16,0 0 8 0,12 4-11 0,-12-4-2 16,0 0-3-16,14-2 3 0,-14 2 0 0,18-8-16 15,-5-4-9-15,-2 0-9 0,1 0 1 0,-1 0 3 16,-2-3-10-16,0 1 3 0,2-1 2 0,-2 3 4 15,-2 1 2-15,-2 3-1 0,1 0 6 0,-1 2-3 16,-1-1-8-16,-4 7 5 0,5-7 4 0,-5 7-1 16,0 0 1-16,8-4 8 0,-8 4 2 0,0 0 0 15,0 0 4-15,0 0 5 0,0 0 8 0,7 14 2 16,-7-14 4-16,3 13 0 0,-2-2-5 0,2-1 2 16,1 1 2-16,-1 0 2 0,-1 1 3 0,4-3-9 15,-4 3 8-15,4 5-9 0,0-6-6 16,1-2 12-16,-3-1-13 0,0-1 12 0,1 2-17 15,2-2 22-15,-7-7-9 0,9 9-2 0,-9-9 1 16,11 4-3-16,-11-4-2 0,9 1 1 0,-9-1-1 0,18-5-8 16,-18 5-1-16,13-12 10 0,-1 1-4 0,-4 2-12 15,-1 1-4-15,2-5-1 0,1 0-10 16,-2-1 4-16,-3 2 1 0,0 3 1 0,-1 0 3 16,-4 9 5-16,6-14-7 0,-6 14 6 0,4-9 4 0,-4 9 1 15,0 0-10-15,5-9 9 0,-5 9 0 0,0 0 1 16,0 0 2-16,0 0 4 0,0 0 7 0,0 0 5 15,0 0 5-15,0 0 8 0,0 0 10 16,12 28 2-16,-12-18 5 0,1 4-5 0,1-2-1 16,0 6-1-16,-2-2-7 0,2-3 2 0,-1-1 7 0,4 4-21 15,-3-2 4-15,-1-5-7 0,2-1-12 0,-3-8-7 16,2 16-19-16,-2-16-17 0,4 11-2 0,-4-11-18 16,2 9-19-16,-2-9-28 0,0 0-36 0,5 9-44 15,-5-9-66-15,0 0-31 0,0 0-35 0,0 0-63 16,0 0-51-16,15-28-1255 0,-14 15 562 15,-2-7 374-15</inkml:trace>
          <inkml:trace contextRef="#ctx0" brushRef="#br0" timeOffset="31131.5452">9387 4522 26 0,'5'8'274'0,"-2"-3"16"0,1 2 5 16,-4-7-2-16,6 15-3 0,-4-6 3 0,-2-9 6 16,5 20-9-16,-2-9-1 0,1 0-3 0,-4 4 0 15,5 5 1-15,-2-3-6 0,-1 6-15 0,1-2-11 16,0 1-20-16,-1-4-10 0,0 3-13 0,3-1-15 16,-4-5-12-16,3-3-2 0,0 8-20 0,-1-7-2 15,0-2-29-15,-3-11 3 0,9 21-8 0,-7-13-21 16,-2-8-13-16,2 15-6 0,-2-15-13 0,6 9 2 0,-6-9-5 15,0 0-15-15,0 0-8 0,0 0-8 16,18-1-5-16,-18 1-16 0,15-15-8 0,-4 3-16 16,-1-3-9-16,0 1-1 0,-2-1-2 0,2-1 8 0,1 2-12 15,0-1 2-15,-3 2 7 0,-2 3 0 0,-2 1 4 16,2 1 0-16,-2-1-2 0,-4 9 1 16,11-10 2-16,-11 10-1 0,6-6 2 0,-6 6 11 15,0 0 11-15,0 0 4 0,0 0 23 0,12 0 3 16,-12 0 9-16,0 0 5 0,12 13 19 0,-6-6 19 0,-1 2 7 15,-1 0 2-15,3 6-2 0,1-2-3 0,-2 2-4 16,1 2-4-16,0-2-9 0,-2-3-5 0,2 6-9 16,-1-2-3-16,-2 0-9 0,3 0-55 0,-4-4-4 15,1-2 0-15,0 0 0 0,0 1-74 16,0-3-82-16,0 1-49 0,1-1-66 0,1 0-74 16,-2-1-76-16,-4-7-96 0,8 6-1551 0,-8-6 690 15,0 0 458-15</inkml:trace>
          <inkml:trace contextRef="#ctx0" brushRef="#br0" timeOffset="28058.4675">7593 4720 112 0,'0'-9'129'0,"0"9"-16"16,0 0 3-16,0 0-16 0,0 0 14 16,0 0-15-16,0 0-1 0,0 0-9 0,0 0-2 15,0 0-21-15,0 0 6 0,0 0 2 0,0 0-7 16,0 0 7-16,-19 21 4 0,15-12 9 0,0 2 8 16,0 5 1-16,-1 1 9 0,-2 3-1 0,3 0-3 15,-3 0 0-15,3-1-9 0,2-1 0 0,-1 2-10 16,0-2-5-16,2-4-3 0,0-2 0 0,2 2-1 15,-1-4-6-15,1 1-2 0,1 1-4 0,2-6-2 16,-2 2-4-16,4-1-3 0,-4-2 1 0,-2-5-4 16,8 6-4-16,-8-6-4 0,11-2-4 0,-11 2-8 15,15-6-8-15,-6 0 6 0,4-3-5 0,6-12-2 16,-3 5-1-16,-4 0 4 0,4-4-2 0,-4 0-8 16,-2 1 0-16,-2 3 2 0,-2-2 2 0,0 2-11 15,-4 1 0-15,2 2-11 0,-2 1-1 0,-1 1-1 16,-2 1 1-16,1-1-3 0,-3 2-7 0,0-2 2 15,-1 2-7-15,0 3-4 0,-1 1 5 0,5 5 1 16,-12-6 1-16,5 4 9 0,7 2-7 0,-13 2 6 16,5 0 4-16,8-2-4 0,-15 5-3 0,9-3 5 15,6-2-3-15,-11 1-4 0,11-1 0 0,-7 3-2 16,7-3 0-16,0 0 1 0,-7 5 5 0,7-5 1 16,0 0 2-16,0 0 6 0,0 0 1 0,0 0-4 15,0 0 7-15,0 0-4 0,0 0 2 0,0 0-1 16,23-12 2-16,-16 7 4 0,0 1 0 0,2 0-3 15,-2 0 2-15,-2-1 0 0,-5 5 0 0,9-4 3 16,-9 4-5-16,8-4 5 0,-8 4 8 0,7-3-2 16,-7 3 1-16,0 0-6 0,9-1 5 0,-9 1 11 15,0 0 8-15,0 0-2 0,10 5 3 0,-10-5 10 16,4 9 8-16,-3-3 19 0,-1-6 7 0,4 22-8 16,-1-11 4-16,-1 3-8 0,0 1 9 0,-1-3-12 15,2 1-1-15,-2 7 7 0,2-1-1 0,-2-5-4 16,3 4-3-16,-1-4-2 0,-1-2-4 0,1 0-3 15,0-1-4-15,1 0-3 0,0-3 6 0,1 1-7 16,-1-4 11-16,3 2-3 0,-2-3 0 0,-5-4-2 16,18 8 0-16,-9-5-7 0,-9-3 0 0,20 0-9 15,-5-7-1-15,-3 2 1 0,2-2-8 0,0-4 0 16,2 2-4-16,9-7 4 0,-7 1-5 0,3-7-3 16,-2 0-2-16,-6 8-4 0,-2 1 3 0,-3-1-4 15,0 2 2-15,-1 0-2 0,-2 3-2 0,-1 1-1 16,0 3 2-16,0-2 0 0,0-1 2 0,-1 3-2 15,-3 5-4-15,4-10 3 0,-4 10-4 0,2-6-2 16,-2 6 2-16,0 0-2 0,0 0-4 0,0 0 1 16,0 0 1-16,0 0-1 0,0 0 0 0,0 0 3 15,0 0-1-15,0 0 5 0,-12 32-3 0,8-24 2 16,3 2 3-16,0-2 3 0,1-8 2 0,-2 24 2 16,1-12 0-16,1 2 0 0,0-3 4 0,0-11-1 15,-1 22 0-15,5-12-3 0,0-2 4 0,-2 2-5 0,2-1 0 16,-4-9 5-16,7 15-2 0,-2-10-1 0,-5-5 1 15,6 11-1-15,-6-11 0 0,0 0 0 16,6 4-1-16,-6-4 0 0,0 0 1 0,14 4-4 16,-14-4-1-16,0 0-1 0,21-8 1 0,-21 8-5 0,12-12 0 15,-7 6-2-15,3 0-2 0,-4-2-2 0,3 0-5 16,-7 8-6-16,10-15-2 0,-8 6-1 0,1-2 0 16,-3 11 2-16,7-16-1 0,-7 16 2 0,5-12-3 15,-5 6 0-15,0 6-1 0,0 0 0 0,5-14-8 16,-5 14-3-16,0 0-2 0,4-9-3 15,-4 9 0-15,0 0-1 0,4-9 4 0,-4 9-3 0,0 0 8 16,0 0 2-16,0 0-3 0,4-10 4 0,-4 10 0 16,0 0-2-16,0 0 6 0,7-8 0 0,-7 8 2 15,0 0 0-15,0 0 4 0,3-12-3 16,-3 12 0-16,0 0-1 0,0 0 5 0,0 0-2 0,0 0 3 16,5-9-3-16,-5 9 9 0,0 0-4 0,0 0 11 15,0 0-10-15,4-8 2 0,-4 8-3 16,0 0 3-16,0 0-4 0,0 0 4 0,0 0-1 15,0 0 3-15,0 0 0 0,0 0-2 0,0 0 1 0,0 0 0 16,0 0 2-16,0 0-1 0,0 0 3 16,0 0 1-16,0 0 1 0,0 0-2 0,0 0 1 15,-1-16-5-15,1 16-1 0,0 0 3 0,0 0-8 0,0 0-1 16,0 0-12-16,0 0-8 0,0 0-7 16,0 0-21-16,0 0-7 0,0 0 8 0,0 0-23 15,0 0-9-15,0 0 0 0,0 0-6 0,0 0-24 16,0 0-11-16,0 0-9 0,0 0-21 0,0 0-13 15,0 0-32-15,0 0-49 0,0 0-71 0,0 0-680 16,0 0 334-16,0 0 224 0</inkml:trace>
          <inkml:trace contextRef="#ctx0" brushRef="#br0" timeOffset="29443.4752">8003 4590 26 0,'0'0'201'0,"0"0"0"0,-7-4-8 15,7 4 1-15,0 0-10 0,0 0-5 0,-9-4-9 16,9 4-8-16,0 0-7 0,0 0-17 0,-5-4-3 15,5 4-18-15,0 0 1 0,0 0-10 0,0 0-5 16,0 0-4-16,0 0 4 0,0 0 2 0,0 0-16 16,0 0 3-16,0 0-5 0,0 0-5 0,0 0-5 15,0 0-5-15,0 0-12 0,20-8 5 0,-9 8-5 16,-1-3 6-16,0 2-20 0,-1 0-1 0,-1 1-12 16,-8 0 2-16,17-4 4 0,-7 1-10 15,-2 2-9-15,-8 1 16 0,17-2-16 0,-17 2-5 0,11-1 8 16,-11 1-7-16,12-1 3 0,-12 1-1 0,0 0-1 15,0 0-4-15,12 0 12 0,-12 0-13 0,0 0 8 16,0 0 2-16,0 0 1 0,0 0-6 16,12 2 3-16,-12-2 9 0,0 0 2 0,0 0 4 15,0 0-6-15,3 10 14 0,-3-10-8 0,0 0 4 0,-3 9-5 16,3-9 4-16,-7 12-14 0,3-4 8 0,0 0 8 16,-1 8-9-16,-1-6 5 0,0 4-5 15,-2-1 9-15,-2 0-1 0,2 1 10 0,-1-1-13 16,2 3 6-16,1-3-1 0,0 3-3 0,0 3 11 0,-4-6 4 15,4 4 4-15,3-3 3 0,-1-2 5 0,-1 4 4 16,-1-3-4-16,6-3-3 0,-2 2-4 16,2-12-2-16,0 20-5 0,1-12-3 0,-1-8 1 15,3 18 0-15,2-8-5 0,-1-2-2 0,0 3 2 0,0-3 2 16,1 0-1-16,3-3-2 0,0 1-1 0,-1-1-4 16,1-1 4-16,-8-4-7 0,19 6 1 0,-7-6 1 15,-12 0-3-15,24-2-7 0,-12-1-3 0,5-1-6 16,-5 2 0-16,3-5 0 0,-2-1-3 0,-2 1 2 15,-3 2-5-15,5-4-1 0,-2-2-9 0,-4 0-4 16,3-1-9-16,-2 2-8 0,2-2-5 0,-6 1-4 16,3-5-10-16,-6 4-2 0,2-1-1 0,-2 4 4 15,3-1 2-15,-4 10 2 0,3-18 4 0,-3 18 2 16,2-12 4-16,-2 12 5 0,2-11 0 0,-2 11 5 16,0 0-2-16,1-13 2 0,-1 13 2 0,0 0-1 15,0 0 1-15,3-15 3 0,-3 15 2 0,0 0-2 16,0 0 2-16,1-12 1 0,-1 12 0 0,0 0 1 15,0 0 0-15,0 0 1 0,0 0-2 0,1-10 0 16,-1 10 1-16,0 0 1 0,0 0 0 16,0 0-1-16,0 0 3 0,0 0 3 0,0 0 0 0,0 0 0 15,-16 26 5-15,16-26 4 0,-4 25 6 16,4-14 1-16,-1 4 1 0,1-2 0 0,0 0 1 0,0-1 3 16,3-1-2-16,-2 1 3 0,0 0-2 15,5 4 2-15,-2-3 1 0,0-2-4 0,-3-2 0 16,2 0-4-16,-3-9 8 0,6 14-1 0,0-8 0 15,-1 0-4-15,-5-6 2 0,0 0-5 0,16 0 1 16,-16 0 1-16,0 0-4 0,21-8-2 0,-14 1-1 16,4-4-2-16,-1-2 0 0,1-2 0 0,0-1-5 0,-2 2-15 15,-3-5 0-15,2 2-12 0,-2 0-9 16,-2-1-4-16,-2 4-6 0,-1-1-1 0,-1 3-4 16,0 0-1-16,-3 0-4 0,1 3-3 0,0 2 4 15,-2-1 3-15,-1 3-3 0,5 5 4 0,-8-7 3 16,8 7 5-16,0 0 6 0,0 0-3 0,-19 0 6 15,19 0 4-15,0 0 4 0,-11 7-1 0,11-7-7 16,0 0-1-16,-9 5-3 0,9-5-3 0,0 0 5 16,0 0 4-16,-7 7 3 0,7-7-1 0,0 0 3 15,0 0 2-15,0 0 2 0,0 0 6 0,0 0-4 16,0 0 1-16,0 0 10 0,0 0-10 0,0 0 8 16,0 0 3-16,0 0-5 0,16 7 4 0,-16-7-6 15,0 0 6-15,0 0-1 0,10 2 1 0,-10-2 2 16,0 0-1-16,5 4 5 0,-5-4 18 0,3 7 3 0,-3-7 4 15,4 9 11-15,1 0 7 0,-1 2 4 16,0-2 5-16,0 2 3 0,2 9 3 0,-2-3 7 16,6 14-4-16,-3-6 7 0,1 7-5 0,0-8 0 15,1 11-4-15,2 0-1 0,0 0 2 0,-2-2-4 0,0 2 3 16,-2 3-9-16,4-2 1 0,-2 3 2 16,-1-1-2-16,0 0-1 0,2-5 3 0,-2 0-4 15,-4-5-4-15,-2-3 9 0,2-5 2 0,-2 2 0 16,0-2-8-16,0-2 13 0,-1-2 3 0,-1-3-1 0,-1-1-12 15,-3 6 17-15,1-4-10 0,-2 0 3 16,-2-4-4-16,2 0 4 0,5-10-7 0,-11 11 0 0,0-5 9 16,2-4 2-16,9-2-18 0,-20 2-5 15,2-5-7-15,2-1-2 0,2-5-3 0,-4 0-8 16,4-3 2-16,-9-8-9 0,3-3-4 0,5 6-1 16,-1-9-1-16,9 7-5 0,1 0-8 0,2 0 1 0,-2 3 3 15,4-2-20-15,0 2-4 0,2-2-6 0,3-2-33 16,5-10-16-16,-3 3-21 0,2 6-34 0,5-7-47 15,-3 7-50-15,5-8-71 0,-5 10-61 16,1 4-80-16,-2 3-67 0,2 0-1242 0,-3 3 583 16,0 0 390-16</inkml:trace>
          <inkml:trace contextRef="#ctx0" brushRef="#br0" timeOffset="30709.4164">9284 4571 129 0,'-4'-10'243'0,"4"10"24"0,-4-8 15 0,4 8-4 15,-4-10-9-15,4 10-24 0,-3-6-5 0,3 6-24 16,0 0-23-16,-3-11-13 0,3 11-27 0,0 0-19 15,0-12-33-15,0 12-30 0,0 0-23 0,0-11-37 16,0 11-41-16,0 0-46 0,6-9-43 0,-6 9-46 16,4-5-21-16,-4 5-50 0,0 0-514 0,8-6 250 15,-8 6 166-15</inkml:trace>
        </inkml:traceGroup>
        <inkml:traceGroup>
          <inkml:annotationXML>
            <emma:emma xmlns:emma="http://www.w3.org/2003/04/emma" version="1.0">
              <emma:interpretation id="{5F71CAB9-24DE-41F0-94E1-6975969E7E88}" emma:medium="tactile" emma:mode="ink">
                <msink:context xmlns:msink="http://schemas.microsoft.com/ink/2010/main" type="inkWord" rotatedBoundingBox="10922,15580 11262,15577 11274,16893 10934,1689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2542.6112">10190 4231 73 0,'0'-12'237'0,"1"1"0"0,1 3-2 0,-1-1-3 16,2 1-6-16,-3 8-8 0,0-13-10 15,0 13-10-15,0-12-16 0,0 12 1 0,1-7-3 0,-1 7-12 16,0 0-13-16,0 0-9 0,1-12 12 0,-1 12-8 15,0 0 0-15,0 0 9 0,0 0-4 0,0 0 5 16,0 0-1-16,6 29 6 0,-4-15-1 0,1 3-4 16,-2-2-5-16,2 6-7 0,0 0-12 0,-2 0-9 15,0 2-11-15,2 0-10 0,1-2-11 0,0 1-9 16,-1 0-7-16,2 11-18 0,0-6-12 0,-1-6-38 16,2-3-43-16,-2 1-48 0,0 0-51 0,0-3-36 15,-1-3-35-15,-1-2-50 0,1-1-47 0,0-2-40 16,1 0-1036-16,-3-1 457 0,-1-7 306 15</inkml:trace>
          <inkml:trace contextRef="#ctx0" brushRef="#br0" timeOffset="32780.2339">10195 4707 209 0,'-6'7'300'0,"6"-7"5"0,-7 4-20 0,7-4-6 0,-5 6-21 15,5-6-6-15,0 0-16 0,-3 5 1 16,3-5-5-16,0 0-17 0,0 0-2 0,-3 8-11 0,3-8-12 16,0 0-15-16,0 0-8 0,10 7-15 0,-10-7-12 15,6 1-14-15,-6-1-16 0,11 2-9 0,-11-2-8 16,16 1-12-16,-8 2-6 0,1-2-8 0,-1 0-10 16,3-1-39-16,-11 0-46 0,20 3-57 0,-12-2-51 15,2-1-88-15,0 4-42 0,0-1-56 16,0 0-916-16,-3-2 412 0,1 3 276 0</inkml:trace>
          <inkml:trace contextRef="#ctx0" brushRef="#br0" timeOffset="33270.1652">10263 4990 305 0,'0'0'349'0,"-6"9"-15"16,6-9 11-16,0 0-16 0,-6 10-23 0,6-10-8 16,-2 5-24-16,2-5-28 0,-3 5-15 0,3-5-7 15,0 0-1-15,-3 12 2 0,3-12 4 0,0 12 9 16,0 0 8-16,0-12-7 0,0 26 3 0,2-6-1 16,-1-1 1-16,0 5-22 0,-1-2-4 0,2-1-24 15,-1 3-8-15,0 0-24 0,1 0-6 0,0-2-13 16,0 0-17-16,0-2-6 0,-2-4-9 0,3-3-17 15,-2-1-8-15,2-3-8 0,0 0-3 0,-2 1-7 16,2-2-5-16,-3-8-9 0,5 6 2 0,-5-6-11 16,0 0-15-16,0 0 2 0,23-12-15 0,-15 4-13 0,3-5 1 15,-1-3-2-15,5-6-4 0,-3 4 3 16,1-8 2-16,-2 10-7 0,-3 4 1 0,-1 1 8 16,-2 0-5-16,-1 5-2 0,2-1-1 0,-6 7 4 15,5-8 7-15,-5 8-13 0,7-8 9 0,-7 8-10 0,0 0 14 16,0 0 2-16,9-4 14 0,-9 4 3 15,0 0 15-15,0 0 9 0,0 0 13 0,9 18 10 16,-6-8 11-16,0-1 3 0,-1 2-6 0,4 4-81 16,-1-2 0-16,-1 4 0 0,3-2 0 0,-5 0 0 15,0 3 0-15,0-3 0 0,0-3 0 0,-1-2 0 16,0 2 0-16,3-1 0 0,-1-3 0 0,0 0-34 0,1-1-260 16,1-1-95-16,0 1-74 0,1-2-77 15,-6-5-106-15,6 2-1297 0,-6-2 649 0,0 0 430 16</inkml:trace>
        </inkml:traceGroup>
        <inkml:traceGroup>
          <inkml:annotationXML>
            <emma:emma xmlns:emma="http://www.w3.org/2003/04/emma" version="1.0">
              <emma:interpretation id="{BD880DB3-D855-408B-B762-FF5CB8824EF8}" emma:medium="tactile" emma:mode="ink">
                <msink:context xmlns:msink="http://schemas.microsoft.com/ink/2010/main" type="inkWord" rotatedBoundingBox="11681,15553 12752,15544 12766,17038 11695,17047"/>
              </emma:interpretation>
            </emma:emma>
          </inkml:annotationXML>
          <inkml:trace contextRef="#ctx0" brushRef="#br0" timeOffset="44267.8692">11894 5199 68 0,'-6'-4'149'0,"6"4"-14"0,0 0-10 0,0 0 7 15,-8-3-9-15,8 3-1 0,0 0-4 0,0 0-5 16,0 0 3-16,0 0-6 0,-7-4-1 0,7 4 1 16,0 0-2-16,0 0 2 0,0 0-6 0,-8-2-1 15,8 2-8-15,0 0-5 0,0 0-15 0,0 0 4 16,0 0 0-16,0 0-5 0,0 0 3 0,0 0 5 16,0 0-2-16,0 0-8 0,-7 12 7 0,7-12-7 15,2 10 10-15,-2-10-11 0,-2 18-1 0,2-11-2 16,2 4 9-16,-1 0-3 0,0-1-8 15,1 2-16-15,0-1 16 0,1 1-16 0,0-1-4 16,-1-2 6-16,1 0-9 0,-2 2-4 0,2-2-12 16,-2-1-3-16,3 0 17 0,-2 0-9 0,2-3-7 15,-4-5-1-15,4 8 9 0,-4-8-14 0,2 7 3 16,-2-7 7-16,4 5-13 0,-4-5 3 0,0 0 10 16,0 0-8-16,0 0-2 0,0 0-18 0,0 0 5 15,0 0-9-15,0 0-10 0,0 0-3 0,0 0-1 16,0 0-4-16,0 0-1 0,-5-33 5 0,2 16-7 15,1-2-5-15,-4 3 15 0,2 2-14 0,-2-1 8 16,3 3 12-16,-2 1-2 0,2-1-4 0,2 6 9 16,-2-2 6-16,3 8 1 0,-4-13 2 0,1 9-1 15,3 4 7-15,0 0-11 0,-4-12 3 0,4 12 9 16,0 0-9-16,0 0-1 0,0 0 5 0,0 0 4 16,0 0 6-16,0 0-7 0,0 0 2 0,0 0 31 15,0 0 0-15,0 0 11 0,-1 31 15 0,1-17 15 16,2-2 11-16,0 0 2 0,3 8 1 0,-2-2 0 15,-2 4-3-15,1-4-1 0,2 2-4 0,4-1-6 16,-6-5-2-16,4 4-6 0,-4-4-4 0,6 5-7 16,-1-3-7-16,0-3-4 0,-2-1-2 0,4 0-5 15,-2-3-3-15,0 2-7 0,-3-3-8 0,1 0-11 16,2-1-17-16,-1-2-23 0,0 0-34 0,-6-5-46 16,14 6-38-16,-6-4-55 0,-2 0-40 0,1-1-66 15,-7-1-60-15,10 0-1041 0,-10 0 467 0,0 0 312 16</inkml:trace>
          <inkml:trace contextRef="#ctx0" brushRef="#br0" timeOffset="45078.2142">11811 5296 15 0,'0'0'156'16,"-5"-8"-9"-16,5 8 7 0,-4-7-11 0,4 7 1 15,-4-5-2-15,4 5-6 0,0 0-1 0,0 0-3 16,-5-8-2-16,5 8-7 0,0 0 2 0,0 0 2 0,0 0 2 16,0 0-2-16,0 0-2 0,0 0-1 15,0 0-3-15,0 0-4 0,0 0 8 0,0 0-18 16,4 32-7-16,-2-23 2 0,0 1-13 0,2-1 2 16,0 0-16-16,0-1-4 0,0 0-10 0,-2-1-1 15,1-2-8-15,-3-5 1 0,4 9-11 0,-4-9 1 0,4 8 4 16,-4-8-12-16,5 7-1 0,-5-7 0 15,4 4-1-15,-4-4-18 0,0 0-5 0,8 0-5 16,-8 0-8-16,0 0-1 0,10-11-8 0,-10 11-9 16,4-9-4-16,-1 0-6 0,-1-1-2 0,-2 1-4 15,3-1 1-15,-2 0 6 0,-1 2 1 0,0 8 8 16,2-14 1-16,-2 14 4 0,0-11-1 0,0 11 2 16,0 0 7-16,-2-11 2 0,2 11-6 0,0 0 4 15,0 0 3-15,0 0 2 0,0 0 5 0,0 0 0 16,0 0-2-16,0 0 8 0,0 0-8 0,0 36 4 15,2-26-13-15,0 0-1 0,0 1-18 0,0-1-34 16,2 1-67-16,-4-11-63 0,6 19-78 0,-4-11-650 16,4-2 306-16,-2 0 204 0</inkml:trace>
          <inkml:trace contextRef="#ctx0" brushRef="#br0" timeOffset="34828.3583">10937 4460 132 0,'0'0'295'0,"0"0"-8"0,0 0-1 0,0 0-12 15,0 0-13-15,0 0-21 0,0 0-4 16,0 0-22-16,0 0-6 0,-9-7-26 0,9 7 3 0,0 0-5 15,0 0 6-15,0 0-1 0,0 0-3 16,16 4-4-16,-9-3 5 0,-2-1-3 0,2 0 1 16,5 2 4-16,0-4 0 0,1 2-10 0,7 0-2 0,0-4-10 15,-1 0-9-15,4 2-11 0,-5-1-10 0,4 3-10 16,-2-3-22-16,-2 1-5 0,2 0-8 0,-1 0-11 16,0-1-8-16,-3 2-10 0,-3 1-5 15,1-3 0-15,-1 2-14 0,0-1-20 0,-2 1-15 0,1 0-23 16,-3 1-21-16,2-2-30 0,1 1-35 0,-4 1-40 15,-8 0-38-15,15 0-37 0,-8 0-30 0,-2 0-28 16,0 0-21-16,-5 0-10 0,0 0-32 0,10 1-55 16,-10-1-843-16,0 0 414 0,0 0 274 15</inkml:trace>
          <inkml:trace contextRef="#ctx0" brushRef="#br0" timeOffset="35444.4823">11051 4487 114 0,'0'0'251'0,"-10"3"-7"16,10-3-6-16,-10 1-4 0,3 1-14 0,7-2-1 0,0 0-15 16,-9 1-16-16,9-1-17 0,0 0-13 0,-12 1 15 15,12-1-9-15,-6 3 24 0,6-3-3 0,0 0 10 16,0 0 5-16,-5 7-1 0,5-7-4 0,0 0 1 15,0 0 3-15,1 12-4 0,-1-12 6 0,0 0-5 16,8 10-6-16,-1-4-2 0,0 0-4 0,1 2-4 16,2 3-14-16,4-2-12 0,1 1-12 0,-1-1-6 15,1 0-9-15,2-1-7 0,1 0-11 0,0 0-6 16,0-1-2-16,0 1-14 0,3-2-16 0,-4 1 5 16,0 1-19-16,-1-3-4 0,-1 1-5 0,-2-2-9 15,-2 0 2-15,0-2-4 0,-2 2 4 0,-1 0-12 16,-8-4 4-16,14 6-15 0,-14-6 3 0,9 4-2 15,-9-4-8-15,7 5-2 0,-7-5 1 0,2 9 2 16,-2-9-4-16,0 0 7 0,-2 18-10 0,2-18-5 16,-10 17 0-16,4-1 12 0,-4-4-6 0,-2 2-8 15,-7 8-9-15,7-5 9 0,-6 4 1 0,-2 3 12 16,-2 1-12-16,0-5-2 0,3 3 0 0,-1 0-1 16,6-7-6-16,1-3 4 0,0-1-1 0,3-2 18 15,0 2-15-15,-1-1 3 0,3-2-1 16,1-1-2-16,2-2 14 0,0 0 0 0,5-6-21 0,-10 12 7 15,10-12-3-15,-5 7 3 0,5-7 17 0,0 0 6 16,0 0 11-16,0 0-5 0,0 0 0 16,4 16 7-16,-4-16-1 0,8 5 10 0,-8-5 2 0,15 4 3 15,-5-4 10-15,2 0 2 0,3 0-2 0,5 0 4 16,1-4-5-16,2 3-1 0,11-6-3 0,-6 5-8 16,-6-2-4-16,0 1-2 0,-1-1-4 0,0 1-29 15,0 1-4-15,0 0 0 0,-2 0-35 0,-3 0-41 16,-2 1-35-16,0 1-45 0,-4 1-51 0,-10-1-58 15,22-2-60-15,-14 2-23 0,-1-2-17 0,-7 2-11 16,0 0-36-16,17 3-32 0,-17-3-1247 0,4 4 563 16,-4-4 376-16</inkml:trace>
          <inkml:trace contextRef="#ctx0" brushRef="#br0" timeOffset="35836.5559">11103 5360 41 0,'0'0'226'0,"0"0"-8"16,-5 4-6-16,5-4-10 0,0 0-6 0,-8 5 8 15,8-5-1-15,-6 4-2 0,6-4-5 0,-2 7-1 16,2-7-10-16,-3 10-15 0,3-10-2 0,0 11-12 16,-1-2 1-16,-1-2-12 0,1 0-10 15,1-7-15-15,1 12-2 0,1-4-21 0,0 2-15 0,1-3 7 16,-3-7-12-16,3 11-10 0,-1-6-1 0,-2-5-15 16,6 6-17-16,-6-6-18 0,6 6-23 0,-6-6-25 15,8 4-22-15,-8-4-41 0,8 1-51 16,-8-1-56-16,10-1-41 0,-6-2-51 0,-4 3-692 0,0 0 330 15,8-9 218-15</inkml:trace>
          <inkml:trace contextRef="#ctx0" brushRef="#br0" timeOffset="36052.5138">11115 5241 186 0,'0'0'233'0,"0"0"-7"16,0 0-13-16,-4-9-7 0,4 9-5 0,0 0 4 15,-3-5-5-15,3 5-20 0,0 0-4 0,0 0-20 16,0 0-10-16,-2-8-7 0,2 8-11 0,0 0-4 16,0 0-19-16,0 0-10 0,0 0-10 0,0 0-3 15,0 0-16-15,0 0-3 0,-2-12-8 0,2 12-40 16,0 0-26-16,0 0-46 0,0 0-58 0,0 0-55 15,11-9-70-15,-8 5-658 0,-3 4 300 0,0 0 198 16</inkml:trace>
          <inkml:trace contextRef="#ctx0" brushRef="#br0" timeOffset="36380.0396">11230 5275 18 0,'0'0'219'0,"0"0"0"0,-3 8-5 15,3-8-7-15,0 0-3 0,0 0 2 0,0 0-7 16,-1 9-1-16,1-9-10 0,0 0-15 0,0 0-9 15,0 0-7-15,0 0-11 0,0 0 9 0,3 12-3 16,-3-12 0-16,5 3-11 0,-5-3-9 16,0 0-9-16,11 4-12 0,-11-4-23 0,9 1 8 15,-4 2-25-15,-5-3-12 0,15 4-32 0,-8-4-31 16,1 1-26-16,-8-1-51 0,12 3-59 0,-7-2-54 16,-5-1-44-16,9 0-63 0,-9 0-644 0,0 0 315 15,10 1 210-15</inkml:trace>
          <inkml:trace contextRef="#ctx0" brushRef="#br0" timeOffset="36572.6003">11283 5422 58 0,'-2'6'260'16,"2"-6"-6"-16,0 0-7 0,-4 8-14 0,4-8-10 15,0 0-25-15,0 0-17 0,0 0-10 0,0 0-20 16,0 0-21-16,0 0-11 0,4 10-10 0,-4-10-16 15,0 0-2-15,6 7-24 0,-6-7-29 0,0 0-36 16,11 1-45-16,-11-1-60 0,8 0-53 0,-8 0-619 16,0 0 259-16,0 0 172 0</inkml:trace>
          <inkml:trace contextRef="#ctx0" brushRef="#br0" timeOffset="36817.8839">11499 5325 112 0,'0'0'294'0,"0"0"-8"15,0 0-8-15,0 0-24 0,10 4-18 0,-10-4-19 16,0 0-16-16,6 6-11 0,-6-6-5 0,4 5 1 0,-4-5-18 16,2 8 8-16,2 0-16 0,-2-2-7 15,3 4-2-15,-4-1-27 0,2 2-9 0,-2-1-5 16,1 1-13-16,2-3-19 0,-3 1-9 0,0 2-30 15,2 0-23-15,0-2-47 0,-2-4-46 0,2 3-80 0,-1-1-83 16,-2-7-90-16,6 8-690 0,-6-8 340 0,4 5 226 16</inkml:trace>
          <inkml:trace contextRef="#ctx0" brushRef="#br0" timeOffset="43220.4632">11958 4144 115 0,'0'0'170'0,"0"0"0"0,3-8 0 0,-3 8 0 16,-1-5-2-16,1 5-5 0,-3-5-3 0,3 5-1 16,-4-6-3-16,4 6-2 0,0 0-6 0,0 0-1 15,0 0-7-15,-5-9-5 0,5 9-10 0,0 0-9 16,-10-4-7-16,10 4 4 0,0 0-1 0,-10-1-3 15,10 1-13-15,-8-2 7 0,8 2-2 0,0 0 3 16,-11 0 5-16,11 0-3 0,-11 2 3 0,11-2-7 16,-10 5 5-16,3-2-4 0,0 1-1 0,-1 0 2 15,2-2-2-15,-1 2-5 0,1 0-2 0,-2 0-6 16,0 0-5-16,2 0-5 0,-2 0-3 0,1 2-7 16,0-1-5-16,2 0-3 0,0 1-4 0,-2 0 0 15,0 1-1-15,2 0 0 0,-2-1 5 0,2 2 0 16,2-1 4-16,-2 2 9 0,0 0 1 0,1 2 4 15,0 0 9-15,0-1-2 0,1 2 10 0,0 0-4 16,-1 0-2-16,2 0 1 0,-1 0-9 0,-1-1 4 16,1 0-11-16,0 2-9 0,1-1-1 0,0 0 3 15,0 1-9-15,0 0 6 0,2-1 9 0,-1 2-8 16,0-1 4-16,-1-4-6 0,2 5-2 0,0-1-4 16,0-3 0-16,0 2 0 0,0-1 1 0,0 4-10 0,0-5 0 15,-1 2 1-15,2 0-6 0,1-1 5 16,-4 0-8-16,2 1 2 0,0 1-2 0,0 0-1 15,0-2 1-15,3 1-12 0,-3-2 4 0,1 1-5 16,2 1-1-16,-2 0 3 0,2-4 2 0,-2 4-3 16,2-1-3-16,-2 2-1 0,-1-3-5 15,2 2-1-15,-2 0-1 0,2-1 0 0,0 0-1 0,-1 1-14 16,1 1-3-16,-1-1 0 0,-2 0 0 0,2-5 0 16,-1 3 0-16,1 2 0 0,2 0 0 0,-2 0 0 15,-1-3 0-15,2 2 0 0,-2 0 0 16,1-1 0-16,0 0 0 0,-1 2 0 0,0 0 0 0,0-2 0 15,3 1 0-15,-3-1 0 0,0 1 0 16,0 0 0-16,0-1 0 0,0 0 0 0,0-2 0 0,0-8 0 16,0 13 0-16,1-2 0 0,-1-1 0 0,0 1 0 15,0-1 0-15,2 1 0 0,-2-2 0 0,0-9 0 16,2 18 0-16,-2-8 0 0,0 2 0 16,2-1 0-16,-2 0 0 0,0-1 0 0,1 1 0 15,2 1 0-15,-2-2 0 0,-1 1 0 0,1-2 0 16,-1 2 0-16,2 0 0 0,-2-3 0 0,1 4 0 0,0-2 0 15,-1 2 0-15,2-2 0 0,-1 0 0 0,2 1 0 16,-1-2 0-16,0 0 0 0,-1 1 0 16,0-1 0-16,1 0 0 0,0 1 0 0,0-1 0 15,-1-1 0-15,2 0 0 0,-1-1 0 0,4 2 0 0,-4 2 0 16,1-3 0-16,2 1 0 0,-1-1 0 0,0 2 0 16,0-2 0-16,6 3 0 0,-2-3 0 0,6 4 0 15,-7-3 0-15,1-1 0 0,-2-1 0 0,0 0 0 16,0-1 0-16,2-2 0 0,1 2 0 0,-5-1 0 15,1 0 0-15,3-1 0 0,-2-1 0 0,-6-3 0 16,9 4 0-16,-9-4 0 0,8 3 0 0,4-2 0 16,-5-1 0-16,-7 0-206 0,9-3-253 0,-9 3-76 15,8-2-79-15,-8 2-1513 0,8-10 709 0,-5 5 474 16</inkml:trace>
        </inkml:traceGroup>
        <inkml:traceGroup>
          <inkml:annotationXML>
            <emma:emma xmlns:emma="http://www.w3.org/2003/04/emma" version="1.0">
              <emma:interpretation id="{511EF58A-7A04-4D42-BC44-29CDC4355930}" emma:medium="tactile" emma:mode="ink">
                <msink:context xmlns:msink="http://schemas.microsoft.com/ink/2010/main" type="inkWord" rotatedBoundingBox="13462,15746 14084,15740 14094,16946 13473,16951"/>
              </emma:interpretation>
            </emma:emma>
          </inkml:annotationXML>
          <inkml:trace contextRef="#ctx0" brushRef="#br0" timeOffset="46119.0709">12711 4892 2415 0,'0'0'343'16,"0"0"-201"-16,9-2-54 0,-9 2-38 0,0 0 34 16,0 0 2-16,10-2 15 0,-10 2-3 0,0 0-4 15,0 0-2-15,8-4-2 0,-8 4-7 0,0 0-10 16,8 0 11-16,-8 0 1 0,0 0-2 16,0 0-7-16,10 0 6 0,-10 0 3 0,0 0-2 15,12 0-2-15,-12 0 3 0,10-2-12 0,-10 2-2 0,11 0-7 16,-11 0-4-16,10 0-6 0,-10 0-8 0,16 3-8 15,-6-3-22-15,2 0-41 0,-3-3-60 0,0 2-42 16,2 1-56-16,-11 0-66 0,13-1-54 0,-6-1-67 16,-7 2-846-16,9-4 407 0,-9 4 270 15</inkml:trace>
          <inkml:trace contextRef="#ctx0" brushRef="#br0" timeOffset="46713.598">13016 4765 46 0,'0'0'331'15,"5"-5"-12"-15,-5 5-14 0,0 0-13 0,3-7-32 16,-3 7-35-16,0 0-7 0,0 0-20 0,0 0-33 16,4-8-2-16,-4 8-6 0,0 0 3 0,0 0-18 15,0 0-12-15,0 0-2 0,5 19 2 0,-5-19-9 16,3 9 6-16,-1 2-4 0,1 1-5 0,4 4-3 15,-3-4 0-15,-1-3-7 0,-1 1 2 0,1-1-14 16,2 1-1-16,-1-2-6 0,2 0-3 0,0-2-5 16,0 0-2-16,0 1-2 0,1-3-7 0,0-1-3 15,-7-3-5-15,16 1-6 0,-7-2-6 0,2-1-7 16,-1-2-3-16,2-6-2 0,3 0-7 0,9-6-3 16,-6 1-1-16,-5 1-5 0,-2 2-1 0,-2 0-1 15,-1 3-5-15,-1-2-1 0,2-2-1 0,-6 2-4 16,2 2-1-16,-1 0-2 0,1 2-2 0,-1 0-1 15,-4 7-2-15,2-6 4 0,-2 6 0 0,0 0-4 16,2-7 1-16,-2 7-4 0,0 0 2 0,0 0 2 16,0 0 5-16,0 0 3 0,0 0 4 0,2 25 9 15,-2-25 7-15,-4 27 6 0,1-7 6 0,2 1 11 16,2-1 3-16,-4 4 5 0,5 1 2 0,-1 1-1 16,0 12 8-16,6 6 7 0,-7-3-4 0,5 2 0 15,-1-2-1-15,-1 0 0 0,-4-3-9 0,5-8 6 16,-1 6 1-16,3 1 10 0,-4-9-10 0,-2-5 0 15,1-3-1-15,0-2 1 0,-1-2 0 0,0-1 2 16,2-4-12-16,-5-1 0 0,3-10 0 0,-4 22-5 16,3-14-10-16,-3 0-1 0,4-8-1 0,-7 13-6 15,0-8 0-15,-1 0-10 0,-1-1 9 0,-2-2 2 16,-1-1-12-16,0-1-2 0,-1-1-2 0,-3-3-5 16,0-4 7-16,1 1-4 0,-9-6-6 0,5-2 6 15,4 3 1-15,5 2-6 0,-2-1 5 0,4 0-6 16,-3 1-3-16,3-2-7 0,3 1-11 0,2-1-3 15,3 12-19-15,0-21-26 0,0 10-17 0,3-1-33 16,1-4-34-16,1 3-46 0,7-12-65 0,-3 5-64 16,2 4-63-16,-2 3-71 0,2-1-70 0,6-7-1300 15,-3 5 606-15,10-3 404 0</inkml:trace>
          <inkml:trace contextRef="#ctx0" brushRef="#br0" timeOffset="48122.4876">13055 4440 163 0,'0'0'273'0,"0"0"-7"0,0 0-15 0,0 0-15 16,0 0-12-16,0 0-10 0,0 0-7 0,0 0-11 15,0 0-10-15,0 0-9 0,0 0-11 0,0 0-10 16,0 0-13-16,0 0-20 0,0 0-5 0,0 0-31 15,0 0 9-15,16-18-7 0,-12 10-4 16,4 0-1-16,2-2-16 0,2-1-11 0,-1 2-6 16,-2-5 1-16,-1 5 3 0,-1 1-1 0,-2 2-11 15,1 0-6-15,-1 0 17 0,-1 2-17 0,-4 4 2 16,5-8 1-16,-5 8-17 0,8-6 6 0,-8 6-16 16,4-5 6-16,-4 5 23 0,0 0 16 0,7-3 4 15,-7 3 10-15,0 0 1 0,0 0 10 0,14 4-4 16,-14-4-6-16,6 6-3 0,-6-6 0 0,10 9-1 15,-4-4-1-15,2 3-2 0,-2-1-2 0,0 1-2 0,2-3-9 16,-4 3-3-16,2-1-5 0,-5-1-4 16,3 1-4-16,-4-7-5 0,4 11-15 0,3-5-26 15,-2 0-35-15,-5-6-48 0,8 10-29 0,-4-6-50 16,-4-4-48-16,5 7-54 0,-5-7-44 0,0 0-50 16,6 8-929-16,-6-8 432 0,6 5 288 0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3:57.2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6A0FAE-0BA1-4115-96E0-2029A5C48025}" emma:medium="tactile" emma:mode="ink">
          <msink:context xmlns:msink="http://schemas.microsoft.com/ink/2010/main" type="writingRegion" rotatedBoundingBox="11412,17503 15630,17502 15631,18579 11413,18580"/>
        </emma:interpretation>
      </emma:emma>
    </inkml:annotationXML>
    <inkml:traceGroup>
      <inkml:annotationXML>
        <emma:emma xmlns:emma="http://www.w3.org/2003/04/emma" version="1.0">
          <emma:interpretation id="{22064A6C-E2F2-4690-B0F3-71A25DD57403}" emma:medium="tactile" emma:mode="ink">
            <msink:context xmlns:msink="http://schemas.microsoft.com/ink/2010/main" type="paragraph" rotatedBoundingBox="11412,17503 15630,17502 15631,18579 11413,18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581E9D-8125-4612-AD37-040BC3D97CF9}" emma:medium="tactile" emma:mode="ink">
              <msink:context xmlns:msink="http://schemas.microsoft.com/ink/2010/main" type="line" rotatedBoundingBox="11412,17503 15630,17502 15631,18579 11413,18580"/>
            </emma:interpretation>
          </emma:emma>
        </inkml:annotationXML>
        <inkml:traceGroup>
          <inkml:annotationXML>
            <emma:emma xmlns:emma="http://www.w3.org/2003/04/emma" version="1.0">
              <emma:interpretation id="{F46DDD42-BDD5-43B0-9B5B-489C979059F5}" emma:medium="tactile" emma:mode="ink">
                <msink:context xmlns:msink="http://schemas.microsoft.com/ink/2010/main" type="inkWord" rotatedBoundingBox="11412,17526 12284,17525 12285,18539 11413,18540"/>
              </emma:interpretation>
            </emma:emma>
          </inkml:annotationXML>
          <inkml:trace contextRef="#ctx0" brushRef="#br0">11450 6462 246 0,'0'0'332'16,"0"0"-9"-16,0 0-9 0,0 0-20 0,0 0-14 15,0 0-8-15,0 0-19 0,0 0-18 0,0 0-17 0,0 0-20 16,0 0 2-16,0 0-1 0,0 0-4 15,0 0-9-15,0 0-13 0,5-8-5 0,-5 8-12 16,0 0-12-16,7-2-10 0,-7 2-13 0,7-3-13 16,-7 3-10-16,6-3-9 0,-6 3-12 0,9-2-9 0,0-1-28 15,-5-1-46-15,-4 4-41 0,12-3-46 16,-8-1-34-16,-4 4-30 0,0 0-45 0,11-2-54 16,-11 2-28-16,4-4-22 0,-4 4-14 0,0 0-789 15,0 0 371-15,0 0 246 0</inkml:trace>
          <inkml:trace contextRef="#ctx0" brushRef="#br0" timeOffset="152.9964">11445 6530 23 0,'-8'7'220'0,"8"-7"16"0,-7 6 2 16,7-6 19-16,-5 4 0 0,5-4-16 0,-6 7-10 16,6-7 5-16,0 0-19 0,0 0-14 0,-6 9 23 15,6-9-7-15,0 0-8 0,0 7-3 0,0-7-4 16,0 0-15-16,0 0-12 0,0 0-22 0,5 13-15 0,-5-13-7 15,4 4-14-15,-4-4-9 0,7 3-18 16,-7-3-10-16,6 3-34 0,-6-3-53 0,10 2-56 16,-10-2-60-16,0 0-71 0,0 0-87 0,24-5-85 15,-18 4-854-15,0-2 406 0,-6 3 272 0</inkml:trace>
          <inkml:trace contextRef="#ctx0" brushRef="#br0" timeOffset="-22174.4227">11097 6565 43 0,'7'-3'294'0,"-7"3"2"0,0 0-7 0,7-3-15 16,-7 3-14-16,0 0-16 0,0 0-12 0,0 0 0 15,0 0-12-15,10 6 4 0,-10-6-4 0,3 6 4 16,-3-6-2-16,1 11 0 0,1-4-6 0,-2 3-10 15,0 0-10-15,2 3-11 0,0-4-13 0,0 0-10 16,0 3-11-16,-1 0-13 0,0-1-11 0,3 1-13 0,-1-3-11 16,0 2-9-16,1-2-9 0,-2 1-8 0,3-1-12 15,-1-3-11-15,-2 2-17 0,2-4-17 16,2 0-27-16,-6-4-48 0,9 4-59 0,-9-4-49 0,11-2-55 16,-11 2-67-16,12-7-74 0,-4-1-59 0,-2 1-943 15,-2-2 455-15,0 0 302 0</inkml:trace>
          <inkml:trace contextRef="#ctx0" brushRef="#br0" timeOffset="-21961.9794">11171 6396 148 0,'0'0'310'0,"0"0"13"16,0 0-14-16,-12-4-18 0,12 4-17 0,0 0-11 15,0 0-32-15,0 0 0 0,0 0-15 0,0 0-27 16,0 0-19-16,0 0-23 0,0 0-4 0,0 0-16 0,0 0-16 16,0 0-25-16,0 0-44 0,-8-2-53 0,8 2-65 15,0 0-109-15,0 0-94 0,0 0-741 16,0 0 340-16,0 0 226 0</inkml:trace>
          <inkml:trace contextRef="#ctx0" brushRef="#br0" timeOffset="-22492.2804">10705 6312 121 0,'0'0'240'0,"0"0"-7"0,-3-13 1 0,3 13 2 15,0 0-11-15,1-8 0 0,-1 8-6 0,0 0-7 16,0 0-2-16,0 0-17 0,0-12-1 0,0 12-14 0,0 0 4 15,0 0-34-15,0 0-4 0,0 0-16 0,0 0 6 16,0 0-8-16,0 0 14 0,0 0 1 0,-14 25 1 16,11-16-4-16,0 2-2 0,-2 5-6 0,1-4-9 15,-3 2-4-15,3 0-6 0,3-4-8 0,-2 2-7 16,3-1-3-16,-3-2-3 0,3 1-2 16,2-2 1-16,0 0-2 0,0 0 0 0,-1-2 1 15,-1-6 1-15,4 8-4 0,-4-8-7 0,7 3-8 0,-7-3-5 16,0 0-6-16,23-9-7 0,-13-1-9 15,-4 2 1-15,6-5-4 0,8-7-5 0,-6 3 0 16,-6 3-8-16,2-4-1 0,2-7 0 0,-3-6-6 16,-1 7-3-16,4-4-3 0,-8 2 3 0,0 4-1 15,0 5-8-15,-1 2 1 0,-2 2-6 0,2 1 2 0,-2 1 3 16,1 2-4-16,0 1 6 0,-2 0-3 16,0 8-1-16,3-12-3 0,-3 12-2 0,1-8 0 15,-1 8-7-15,0 0 1 0,0 0 4 0,0-10 2 0,0 10 1 16,0 0-4-16,0 0-2 0,0 0 1 15,0 0 4-15,0 0 9 0,-5 37 6 0,5-25 6 0,1 6 9 16,3 4 6-16,-2-1 9 0,-1 4 8 0,2 11 8 16,3 3 16-16,2 1-2 0,-4-2 0 0,-1 2 8 15,8 3 14-15,-6-2-6 0,7 3-1 16,-5-3-1-16,2 1-1 0,-4 0-3 0,1-2-5 16,0 1 2-16,1-3-4 0,-2 0-7 0,-1-1-1 0,2-3-8 15,-6-7-2-15,-2-2-4 0,2-5-54 16,0-2-3-16,0-7 0 0,2 3 0 0,-5-2 0 15,0-2 0-15,2 2 0 0,-2-2 0 0,3-1 0 0,-4-1 0 16,-2-1 0-16,0 2 0 0,0-2 0 0,-2-3 0 16,2-2 0-16,6-2 0 0,-17 0 0 0,2-5 0 15,-2-2 0-15,0-3 0 0,3-1 0 16,-1 0 0-16,1-1 0 0,-6-6 0 0,2-4 0 0,5 8 0 16,2-2 0-16,6 5 0 0,2 1 0 15,-1-1 0-15,0 3 0 0,2-1 0 0,0 1 0 0,2 8 0 16,-1-15 0-16,1 15 0 0,1-17-41 0,2 7-136 15,-2 2-35-15,7-5-47 0,0-3-47 0,-2 6-55 16,-1-1-63-16,-1 2-57 0,5-1-47 0,-2-2-1274 16,1 3 602-16,-1 1 400 0</inkml:trace>
        </inkml:traceGroup>
        <inkml:traceGroup>
          <inkml:annotationXML>
            <emma:emma xmlns:emma="http://www.w3.org/2003/04/emma" version="1.0">
              <emma:interpretation id="{AB54451B-AAB3-4160-8574-FE3FEDFE03AA}" emma:medium="tactile" emma:mode="ink">
                <msink:context xmlns:msink="http://schemas.microsoft.com/ink/2010/main" type="inkWord" rotatedBoundingBox="12643,17503 15630,17502 15631,18579 12644,18580">
                  <msink:destinationLink direction="with" ref="{F3E03A45-4CDD-4239-8774-5A542793DF21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314.3732">11898 6385 166 0,'0'0'226'0,"2"-15"2"16,-2 15 1-16,3-10-4 0,-2 6-2 0,-1 4-8 16,0 0-18-16,4-11-17 0,-4 11-19 0,4-5-2 15,-4 5-9-15,0 0 3 0,0 0 11 0,8-4 29 16,-8 4 9-16,0 0-3 0,0 0 1 0,6 15-5 16,-6-15-13-16,0 17-12 0,-3-3-11 0,4 4-9 15,1 2-11-15,-5 1-14 0,2 0-11 0,-2 1-8 16,0-1-9-16,2 1-11 0,-3 0-8 0,0-1-8 15,0-2-6-15,0-2-7 0,1-1-4 0,2-6-7 16,-2 0-6-16,2-1-6 0,0-1-2 0,1-8-4 16,-3 12-2-16,3-12-3 0,0 0-8 0,0 0-1 15,0 0-6-15,0 0-5 0,0 0-14 0,9-25-8 16,-3 5-12-16,2-13-1 0,0-3-8 0,-6-2-1 16,5-1 2-16,2-1 1 0,-1 2 11 0,0 1-5 15,-2 9 6-15,-2 7 4 0,0 2 4 0,-2 2 2 16,1 4 4-16,3-2 6 0,-4 4 9 0,0 3 7 15,-1-1 3-15,-1 9-1 0,3-10-1 0,-3 10 6 16,0 0 15-16,0 0 14 0,0 0 7 0,0 0 9 16,0 0 15-16,0 0 9 0,0 0 15 0,0 0 2 15,14 23 15-15,-11-12-2 0,0 1-2 0,2 7 2 16,3 13-3-16,-7-6-12 0,7-6 4 0,-4 3-10 16,6 6-14-16,-2 4 11 0,-3-6-27 0,-1-3-6 15,7 9 1-15,-5-8-13 0,0-3-17 0,-2-4-8 16,1 1-27-16,-5-2-18 0,7-2-23 0,-5-2-23 15,0-2-31-15,0-2-37 0,0-1-28 0,0-1-9 16,-2-7-36-16,3 10-26 0,-3-10-42 0,0 7-32 16,0-7-25-16,0 0-16 0,0 0 9 0,0 0-1 15,0 0-8-15,-27-17 12 0,19 7 13 0,-5-3 27 0,0 2 40 16,2 1 48-16,0-2 53 0,-2 4 40 0,5 0 36 16,0-1 28-16,0 2 42 0,1 2 36 15,2-1 25-15,-3 0 20 0,0 2 22 0,8 4 14 16,-11-10 16-16,8 6 3 0,3 4-3 0,-8-6 13 0,8 6-15 15,-4-6 17-15,4 6-9 0,0 0-12 16,0 0-8-16,0 0 6 0,-2-8-5 0,2 8-9 16,0 0-7-16,0 0-20 0,0 0-7 0,0 0 3 0,21-5-13 15,-21 5-5-15,0 0-33 0,16-5-30 0,-4 2-30 16,-4 0-39-16,2 2-50 0,0-3-49 0,1 1-38 16,8-2-53-16,-3-2-742 0,0 2 338 15,2 0 226-15</inkml:trace>
          <inkml:trace contextRef="#ctx0" brushRef="#br0" timeOffset="1747.5414">12244 6397 216 0,'4'-7'256'0,"-4"7"4"0,0 0-6 16,5-4-9-16,-5 4-15 0,0 0-10 0,0 0-14 16,5-6-16-16,-5 6 9 0,0 0-28 0,0 0-10 15,0 0 4-15,0 0-20 0,8-6 1 16,-8 6-3-16,0 0-3 0,0 0-4 0,0 0-15 0,0 0 2 15,0 0 2-15,0 0-3 0,0 0-1 0,0 0-1 16,0 0-3-16,0 0-7 0,8 12-1 0,-8-12 0 16,0 0-6-16,0 0-3 0,0 10 5 0,0-10 1 15,3 6 1-15,-3-6 5 0,3 10 5 0,-2-4 4 16,-1-6 17-16,3 15-4 0,-1-4-2 0,1 1 3 16,1-2 3-16,0 1 8 0,0 1-8 0,0 4 1 15,0-3-5-15,0-2 1 0,3 2-9 0,-2-1 0 16,-1-1-8-16,2-2-7 0,-4 0-5 0,2-1-8 15,-1 0-1-15,0-1-3 0,-1-1-3 0,2 1-7 16,-4-7 0-16,7 8-2 0,-7-8-8 0,7 3-74 16,-7-3 0-16,0 0 0 0,10-2 0 0,-10 2 0 0,12-9 0 15,-2-3 0-15,-1 0 0 0,0-2 0 0,2-2 0 16,0-15 0-16,1 0 0 0,-2 2 0 0,0-4 0 16,-6 6 0-16,5-1 0 0,1-2 0 0,-5 6 0 15,0 4 0-15,-1 3-142 0,0 5-46 16,-1 1-26-16,1 3-35 0,-3-1-49 0,2 1-33 15,-2 0-40-15,-1 8-49 0,0 0-28 0,3-13-34 16,-3 13-1202-16,3-4 562 0,-3 4 374 0</inkml:trace>
          <inkml:trace contextRef="#ctx0" brushRef="#br0" timeOffset="2645.9445">12570 6430 135 0,'1'8'327'0,"-1"-8"-21"0,0 0-22 15,0 10-15-15,0-10-22 0,3 8 1 0,-3-8-7 16,4 5-11-16,-4-5-8 0,4 5-12 0,-4-5-5 16,4 6-6-16,-4-6-3 0,6 5-8 0,-6-5 0 15,10 4-7-15,-10-4-5 0,8 1-8 0,-8-1-8 16,10 0-11-16,-10 0-10 0,17-4-13 0,-9 0-12 15,2-2-10-15,-2 0-9 0,2 1-7 0,-2-2-5 16,0 1-10-16,2-4-3 0,0-2-2 0,-2 6 4 16,-3-2-2-16,0-2-6 0,-1 2-3 0,-4 8 3 15,7-13 1-15,-6 5 3 0,-1 8-7 0,2-20-1 16,-2 20-2-16,-2-13 3 0,2 13-10 0,0 0-13 16,-1-20-7-16,1 20-2 0,-7-8-2 0,7 8-4 15,0 0 2-15,0 0 0 0,-13 0-13 0,13 0 6 16,-9 8-1-16,2 0-2 0,-1 5-9 0,-1-1 12 15,1 1-6-15,1 3-2 0,2 0-1 0,-1 2 3 16,2 0 1-16,3 2 0 0,-3 2 18 0,4-1 8 16,0 0 10-16,1-1-15 0,2-1 8 0,1-1 20 15,1-2 7-15,1 0-5 0,2 0-5 0,0-4 6 16,-2-1-7-16,4-5 0 0,-2 1 1 0,1-3-6 16,0-1-3-16,1-3-4 0,-10 0-9 0,21-6-4 15,-6 0 1-15,1-4-7 0,-3-2-1 16,7-7-3-16,2 0-10 0,-8 2 5 0,-2-1-10 0,3-11 9 15,-2 4-14-15,-1 6-2 0,-5-2-7 0,-2 5-5 16,2 0-11-16,-2 4 8 0,-1 1-9 0,-1 3 12 16,-3 8-4-16,5-14 1 0,-5 14 1 0,4-14 1 15,-4 14-3-15,2-8 3 0,-2 8-4 0,0 0-2 16,0 0 5-16,0 0-11 0,1-11-3 0,-1 11 1 16,0 0 6-16,0 0 12 0,0 0-7 0,0 0-9 15,0 0 2-15,0 0-2 0,4-10 12 0,-4 10-4 16,0 0 4-16,0 0 2 0,0 0-3 0,0 0 14 15,0 0-9-15,16 2 18 0,-16-2-15 0,0 0 9 16,19 1-6-16,-19-1 3 0,12-1-4 0,-3-2 3 16,-9 3-1-16,15-4 1 0,-15 4 3 0,16-7-6 15,-16 7-3-15,8-4 11 0,-8 4-12 0,9-4 3 16,-9 4 1-16,0 0 19 0,11-4-16 0,-11 4 7 16,0 0 8-16,8-4-3 0,-8 4-7 0,0 0 2 15,0 0-11-15,0 0 2 0,0 0-3 0,0 0 9 16,0 0 2-16,0 0-7 0,0 0-2 0,0 0 8 15,0 0-8-15,0 0 7 0,-21 22-7 0,17-14 1 0,-2 0-2 16,-2 5-2-16,2-3 4 0,-5 5 6 0,6-4 11 16,-3 3-6-16,1 4 17 0,3-6 13 15,-3 4 6-15,2-2 7 0,1 2 7 0,1 0 4 16,2-4 10-16,-2-1-1 0,1-1 9 0,2 2-2 0,-3 0 1 16,3 0 0-16,3-1-3 0,-2 0-3 0,2-2-46 15,-1 4-28-15,2-4 0 0,-4-9 0 0,8 18 0 16,-2-9 0-16,-1-2 0 0,2 1 0 0,-1-2 0 15,4-2 0-15,-2 0 0 0,-8-4 0 0,17 6 0 16,-4-6-115-16,-5 0-174 0,4-3-82 0,0 0-75 16,-1 1-92-16,-1-2-91 0,6-2-1306 0,-4 1 645 15,0-4 430-15</inkml:trace>
          <inkml:trace contextRef="#ctx0" brushRef="#br0" timeOffset="4383.1045">13343 6392 67 0,'-2'-7'278'0,"2"7"-6"0,0 0-4 16,-6-9-9-16,6 9-16 0,0 0-19 0,-6-6-20 15,6 6-28-15,0 0-11 0,-10 0 1 0,10 0-11 16,-8 8-6-16,3-1 14 0,-2-2-2 0,1 3 3 16,-4 3-6-16,6 2 18 0,-3 5-2 0,5-1-2 15,-1-2 0-15,-1 3-6 0,-1-1-3 0,3-1-4 16,1 0-3-16,1-4-9 0,-3 0 1 0,7 0 1 16,-1-1-11-16,0-2-1 0,1 1-14 0,-3-3-6 15,7 1-4-15,-1-1-6 0,0-6-12 0,1 2-5 16,-8-3-14-16,17 0-8 0,-9-3 1 0,3-1-7 15,3-1-9-15,-3-7-9 0,2 0 6 0,-2 0-7 16,0-1-4-16,-2-2-14 0,-4 3-6 0,-1 0-13 0,-2-1-13 16,-1 2-9-16,0-1-15 0,-2 1-7 15,0 0-6-15,1-1-1 0,-4 1-3 0,1 2 4 16,0 0 0-16,-2 2 2 0,-3-5 5 0,3 3 2 0,1 2-2 16,4 7-1-16,-8-7 2 0,8 7-8 0,-4-5-3 15,4 5-8-15,0 0 1 0,-7-5-3 16,7 5 6-16,0 0-1 0,0 0 10 0,0 0 7 0,0 0 5 15,0 0 10-15,0 0 1 0,0 0 1 16,9-14 5-16,-2 9 5 0,-2 0 3 0,3 1 5 0,-1 0 5 16,-2 0 1-16,-5 4 3 0,7-8 3 0,1 3 0 15,-8 5 3-15,7-3-2 0,-7 3 9 0,6-4 7 16,-6 4 14-16,0 0 4 0,0 0 4 0,10 1-1 16,-10-1 0-16,0 0 4 0,3 10 3 0,-3-10 6 15,1 10 2-15,-2 1 9 0,2 1-3 0,-2 2 6 16,1 0-6-16,-2-1-4 0,1 7 5 0,4-1-13 15,-2 2-10-15,0-1 12 0,1-2 2 0,2 2 3 16,-7-1 3-16,4-3-1 0,6 0-1 0,-4-1 14 16,1-5-7-16,0 2-3 0,0-3-1 0,1-2 1 15,0 1-5-15,2-4-1 0,0 3-4 0,-2-5 0 16,-5-2-11-16,11 2-6 0,-2-2-3 0,2-3-3 16,-2-2-5-16,-1-1 2 0,5-2-5 0,1-2-9 15,-2-5-3-15,-2 1-6 0,0-2-4 0,6-10-5 16,-3 1-1-16,-2 5-7 0,-3 3-6 0,-1 2 0 0,-2 3 13 15,-1 3-12-15,1 1 12 0,-2 0-2 16,0 1 0-16,-1 1 3 0,-2 6-5 0,4-10 1 16,-4 10-6-16,0 0 5 0,0 0 1 0,0 0-2 0,4-4-6 15,-4 4 16-15,0 0-7 0,0 0 7 0,0 0-13 16,0 0 7-16,2 24-7 0,-2-24 13 16,2 16 1-16,0-6-1 0,2-1-5 0,-2 0 4 0,1 0-9 15,1 2 13-15,-1-2 0 0,1-1-6 0,0-1 11 16,0 1-1-16,0-1-1 0,1-3 2 0,-5-4 1 15,9 4-1-15,-9-4-1 0,8 0 1 0,-8 0-6 16,0 0-3-16,16-11-5 0,-9 3-14 0,0 0-17 16,1-3-18-16,0-2-13 0,-1-4 5 0,-2 1-13 15,2-1-20-15,-3-3-8 0,-4 2-9 0,1-2 2 16,0 4 2-16,-2-3 6 0,0-1 11 0,-1 5 9 16,-2-2 6-16,2 9 9 0,-2-2 4 15,1 1 6-15,0 2 7 0,3 7 1 0,-8-8 2 16,8 8 3-16,0 0 6 0,-10 2 7 0,10-2 1 15,-6 12 10-15,4-7 7 0,2-5 6 0,-4 15 12 16,1-3 12-16,3-2 4 0,-2 2 6 0,2 10 1 16,-1-5 13-16,2 5 0 0,2-2 23 0,3 12-4 15,2 3-8-15,-3-7 22 0,4 5 0 0,-3 0-15 16,3 1 0-16,0-3 6 0,-1 1 10 0,-4-5-12 0,6 6 7 16,-2-1-5-16,-3-5-3 0,-2-2 6 15,1-4-4-15,0 15-4 0,0-9-2 0,-6-3-4 16,2-3-5-16,-1-4-1 0,0 3-6 0,-2 0-10 15,-1 0-38-15,0-3 0 0,-1 2 0 0,-1-2 0 16,0-2 0-16,-1 1 0 0,-1-4 0 0,0-6 0 16,0 0 0-16,-1 0 0 0,-1-2 0 0,0-1 0 15,-1 1 0-15,11-4-36 0,-26-3-55 0,14 1-17 16,-1-5-1-16,0-1-9 0,-2-1-2 0,4-2 4 16,-1 1 13-16,7-5-2 0,0 2 15 0,1 1 6 15,0 0 6-15,1-4 8 0,3 0 10 0,1 1 5 16,2-3 4-16,1-4 6 0,0 2 11 0,7-10-5 15,3 0 4-15,1 4 9 0,2-3 10 0,-1 1 10 16,4-4 0-16,-2 4 10 0,3 0-4 0,2 0 0 16,1-3 16-16,-3 3-19 0,1 2 7 0,-4-1 0 15,2-1-3-15,1 3 3 0,-3-1 1 0,-3 3-1 16,0 6 2-16,-3 1-5 0,-2 0 6 0,-3 2 3 16,0-2 15-16,-1 2 10 0,0-2 5 0,-2 7 15 15,-2-1-5-15,1 1 5 0,-3 9-14 0,1-17-5 16,-1 17-5-16,-1-16 7 0,1 16-11 0,-4-11-6 15,4 11-4-15,-8-12 6 0,8 12-8 0,-8-4-6 16,8 4 16-16,0 0-13 0,0 0 2 0,-24 8 3 16,16-4 15-16,0 1-7 0,-1 2 25 0,-2 5 1 15,0 0 4-15,3 3 15 0,-1 1 9 0,1 1-7 16,-3 13 3-16,4-8 6 0,2-2 1 0,1 0 1 16,3 0 1-16,-2-2 1 0,4 2-57 0,1-3-28 15,0 2 0-15,5 0 0 0,-2-2 0 0,11 8 0 16,-5-5 0-16,0-7 0 0,2-2 0 0,9 8 0 15,-5-9 0-15,3-2 0 0,-1-4 0 0,1-2-79 16,2-1-306-16,1-4-97 0,-1 1-137 0,11-6-1591 16,-10 1 738-16,-2 2 490 0</inkml:trace>
          <inkml:trace contextRef="#ctx0" brushRef="#br0" timeOffset="5959.9657">14390 6235 65 0,'0'0'230'0,"1"-9"-8"15,-1 9 0-15,1-11-3 0,-1 11-11 0,3-9 2 16,-3 9-9-16,0-10-7 0,0 10-8 0,4-8-7 15,-4 8-10-15,3-6-9 0,-3 6-13 0,0 0-10 16,2-8 5-16,-2 8-20 0,0 0-3 0,0 0 19 0,0 0-4 16,0 0 7-16,0 0 7 0,0 0 15 15,0 0 8-15,7 26 0 0,-6-14 5 0,-1 0 0 16,2 1-1-16,0-1-7 0,1 0-4 0,-2 0-6 16,2 8-8-16,0-5-9 0,-1-2-5 0,1-2-17 15,4-2 6-15,-5 1-17 0,4-3-11 0,-1 0 5 16,2 1 2-16,-7-8-14 0,16 7-19 0,-8-5 4 15,4-2-15-15,-12 0-6 0,14-9-9 0,0 2 10 16,-1-3-12-16,0 5-11 0,1-7-4 0,6-12 19 16,-6 0-29-16,2-3-4 0,-2-1-19 0,-9 3-15 15,0 4-1-15,-1 1-4 0,3 4-2 0,-6 1 2 16,2 2 0-16,1-3-3 0,-3 4 6 0,1 3-1 16,-1 1 8-16,-1 0-7 0,0 8 0 0,0 0 6 15,-4-11 0-15,4 11 1 0,0 0 8 0,0 0-14 16,0 0 18-16,0 0 11 0,-13 28 6 0,10-10 18 15,4 4 6-15,-1-1 16 0,0 2-1 0,-4 13 11 16,6 2 8-16,-2 1 11 0,6 1 16 0,-2 3 7 16,0 0 2-16,4 2 8 0,-2-4-5 15,0 2 0-15,4 1-5 0,-6 0-3 0,-2 0-2 16,1-2-6-16,0-1-4 0,-1-2-36 0,0-7-55 16,-1-3 0-16,-2-6 0 0,1-1 0 0,1 0 0 15,-5-4 0-15,1-2 0 0,5-2 0 0,-1-4 0 16,-1-10 0-16,-3 20 0 0,2-12 0 0,1-8 0 0,-5 9 0 15,5-9 0-15,-7 7 0 0,7-7 0 16,-15 3 0-16,3-3 0 0,12 0 0 0,-29-10 0 16,5-3 0-16,5 0 0 0,5 1 0 0,2 0 0 15,1 0 0-15,0 1 0 0,3 2 0 0,2 0 0 16,0-1 0-16,2 2 0 0,-1 0 0 0,4 0-121 0,-1 0-83 16,2 8-38-16,4-16-66 0,-1 10-39 0,1-5-65 15,1 1-74-15,5-1-49 0,-2-1-1311 16,-2 0 616-16,8 1 410 0</inkml:trace>
          <inkml:trace contextRef="#ctx0" brushRef="#br0" timeOffset="6219.2061">14775 6683 232 0,'7'-3'325'0,"-7"3"-16"0,0 0-6 16,8-2-8-16,-8 2-21 0,0 0-17 0,0 0-1 15,0 0-10-15,0 0-3 0,10 1-12 0,-10-1-3 16,0 0-10-16,4 8-9 0,-4-8-3 0,4 8-3 16,-4-8-9-16,2 12-5 0,0-1-12 0,1-1-10 15,-3-2-16-15,0 4-15 0,3-3-10 0,-2 2-16 16,3 0-9-16,-1-2-11 0,2 2-13 0,-4-2-14 16,2 0-29-16,0-1-29 0,-1-1-37 0,2-2-50 0,-4-5-47 15,7 8-53-15,-7-8-69 0,7 2-80 16,-7-2-57-16,0 0-1032 0,10-11 472 0,-4 3 316 15</inkml:trace>
          <inkml:trace contextRef="#ctx0" brushRef="#br0" timeOffset="6660.4099">14864 6480 42 0,'0'0'330'0,"-4"-7"-7"0,4 7 7 0,0 0-19 15,0 0 9-15,-4-8-15 0,4 8-2 0,0 0 9 16,0 0-8-16,0 0-8 0,0-11-2 0,0 11-15 16,0 0-9-16,0 0-15 0,0 0-13 0,0 0-11 15,0 0-19-15,0 0-20 0,0 0-11 0,0 0-10 16,0 0-20-16,0 0-24 0,0 0-14 0,0 0-4 16,0 0-13-16,0 0-5 0,0 0-8 0,0 0-18 15,0 0-10-15,0 0-9 0,0 0-7 0,0 0-20 16,7-8-11-16,-7 8-12 0,0 0-13 0,0 0-3 0,0 0 7 15,0 0-3-15,0 0 4 0,0 0-3 0,0 0 5 16,0 0-1-16,0 0 3 0,0 0-1 0,0 0 0 16,0 0 2-16,0 0 3 0,0 0 0 0,0 0-4 15,0 0 6-15,0 0-4 0,0 0 6 0,0 0-4 16,0 0 4-16,0 0 3 0,0 0-5 0,0-10 3 16,0 10 12-16,0 0 3 0,0 0 3 0,0 0 1 15,0 0-1-15,4-14 5 0,-4 14-1 0,0 0 7 16,0 0 15-16,0 0 1 0,0 0 19 0,0 0-21 15,0 0 10-15,0 0-12 0,0 0-1 0,0 0-2 16,0 0-17-16,0 0 5 0,0 0-24 0,0 0-33 16,0 0-44-16,0 0-63 0,0 0-75 0,0 0-63 15,0 0-108-15,0 0-148 0,0 0-1229 0,0 0 586 16,0 0 392-16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48.7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C2EF7D0-983D-4674-A624-2577BE9501CE}" emma:medium="tactile" emma:mode="ink">
          <msink:context xmlns:msink="http://schemas.microsoft.com/ink/2010/main" type="inkDrawing" rotatedBoundingBox="25510,15613 25584,17136 25570,17137 25497,15614" semanticType="verticalRange" shapeName="Other"/>
        </emma:interpretation>
      </emma:emma>
    </inkml:annotationXML>
    <inkml:trace contextRef="#ctx0" brushRef="#br0">4949 4206 65 0,'4'-8'129'0,"-4"8"0"0,0 0 2 16,0 0 5-16,0 0 6 0,0 0 4 16,1-8-5-16,-1 8 1 0,0 0-6 0,0 0 1 0,0 0-6 15,0 0-2-15,0 0-10 0,0 0-14 0,-5-10-1 16,5 10-10-16,0 0-9 0,0 0-3 0,0 0-5 15,0 0-7-15,0 0-6 0,0 0-3 0,0 0-1 16,0 0 0-16,0 0-9 0,0 0 5 0,0 0-1 16,0 0 1-16,0 0-2 0,0 0-3 0,0 0 4 15,0 0 0-15,0 0-4 0,0 0-11 0,0 0 1 16,0 0 9-16,0 0-17 0,0 0-2 0,0 0 10 16,0 0 10-16,0 0-6 0,0 0 5 0,0 0 7 15,0 0 4-15,0 0-2 0,0 0-9 0,0 0 6 16,0 0 8-16,5 28 7 0,-5-21 1 0,2 4-2 15,-2-1-15-15,1 1 13 0,-1 1-9 0,0 0 4 16,1 1-9-16,1 2 0 0,-1 5-1 0,-1 0-5 16,1 0 1-16,1 1 0 0,-1-1-4 0,-2 1 2 15,2 0-4-15,-2 2 5 0,2 1-4 0,0-3 0 16,-1 4 6-16,3-2 3 0,-2 14 4 0,-1-9 3 16,3-1 3-16,-3-5-2 0,1 14 6 0,1-5-3 15,-1-2-1-15,2 10 1 0,-1-13 6 0,0 0-6 16,-1-7-5-16,0 1-4 0,1 2-5 0,-2-2 2 0,0-2-6 15,1 1-5-15,2 5-2 0,-3-3-2 16,1 2-3-16,0-3-6 0,-1-2 4 0,2 4-5 16,-1 0-4-16,1-1-3 0,-1 2 6 0,0-3 1 15,-1 1 0-15,2 5 1 0,0-5-5 0,0 0 3 0,0 2-4 16,0-1 3-16,0 1 2 0,-3 1-3 16,2-2 4-16,1 0 1 0,-1-1-12 0,-1 0 4 0,0 1-7 15,0-1 9-15,1 0-7 0,-1-5-8 16,2 0 7-16,-2-3-1 0,0 2-5 0,0-2 0 0,1-1 5 15,-1 0-12-15,0-1 12 0,0-1-5 0,1 0-1 16,-1-10 0-16,0 14-12 0,0-7-2 0,0-7-23 16,0 11-24-16,0-11-41 0,-1 9-47 15,1-9-44-15,0 0-41 0,1 12-33 0,-1-12-64 0,0 0-65 16,4 0-78-16,-4 0-1048 0,0 0 504 0,8-25 336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56.1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4225277-0F66-4B32-AF1A-139391F767D7}" emma:medium="tactile" emma:mode="ink">
          <msink:context xmlns:msink="http://schemas.microsoft.com/ink/2010/main" type="inkDrawing" rotatedBoundingBox="27357,15568 27422,17237 27372,17239 27306,15570" shapeName="Line"/>
        </emma:interpretation>
      </emma:emma>
    </inkml:annotationXML>
    <inkml:trace contextRef="#ctx0" brushRef="#br0">6805 4166 9 0,'0'-10'161'0,"0"10"13"0,0 0-3 0,0 0 9 16,2-9 0-16,-2 9 1 0,0 0 0 0,0 0-1 16,0 0-7-16,0-12-9 0,0 12-15 0,0 0-11 15,0 0-2-15,0 0-7 0,0 0-3 0,0 0 9 16,0 0-1-16,0 0 0 0,0 0 0 0,0 0 4 15,0 0 4-15,0 0 3 0,0 0 4 0,-4 27-4 16,4-27 0-16,-4 14-6 0,2-4 0 0,1-1-1 16,0 0 0-16,-2 3 2 0,2-1 0 0,-1 3 4 15,1 0 2-15,0 4-7 0,2 6-10 0,-1-5-6 16,-3 1-12-16,2 1-5 0,1 0-7 0,1 1-8 16,-1 2-18-16,-1-3 7 0,2 2-5 15,-2 0-4-15,0 0 0 0,-1 1-4 0,9 12 1 0,-10-11-10 16,5 0 14-16,-2-3-6 0,0 3-9 15,1-2 16-15,-1-2 0 0,-3 3-10 0,7-3-11 0,-5 3 9 16,2 0 1-16,-1-1-11 0,0-2-5 0,0 0-8 16,0 2 2-16,0-3-5 0,0 0-10 0,0 0 16 15,2-3-20-15,0 0 5 0,0 3 5 0,-2-3-2 16,2 1-12-16,1 2 5 0,-4-3 3 16,3 2-1-16,0-1-13 0,0-2 6 0,-2-1 3 15,3 5-12-15,-4-4 4 0,2 2 8 0,0 1 10 0,2 2-4 16,-3-4 6-16,2 2-6 0,-1-2-3 0,2 3 0 15,-5-1-4-15,5-2 4 0,0 3 3 0,1-3-8 16,-2 2-9-16,-3-4 3 0,5 3 1 0,-5-3-5 16,3 1 10-16,-2-3-12 0,0 0 2 0,0 1-6 15,0-1-1-15,2 0 7 0,-1 2 3 0,0-2-10 16,5 5 10-16,-5-2-1 0,-2-4-4 0,2 1-2 16,-2 0-5-16,2-2 5 0,-1 2 5 0,4-2-4 15,-5-1-4-15,1 2 2 0,0-12-4 0,1 19 7 16,-1-8-2-16,0-11-3 0,1 16 0 0,-1-16-5 15,3 14-8-15,-3-14-36 0,5 15-21 0,-3-10-37 16,-1 0-29-16,-1-5-36 0,0 10-39 0,0-10-64 16,4 8-27-16,-4-8-52 0,3 5-71 0,-3-5-103 15,0 0-1217-15,0 0 582 0,0 0 388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4:09.7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E03A45-4CDD-4239-8774-5A542793DF21}" emma:medium="tactile" emma:mode="ink">
          <msink:context xmlns:msink="http://schemas.microsoft.com/ink/2010/main" type="inkDrawing" rotatedBoundingBox="12410,17192 15869,17073 15927,18744 12467,18862" hotPoints="16223,17858 14306,18791 12333,17982 14250,17048" semanticType="enclosure" shapeName="Ellipse">
            <msink:sourceLink direction="with" ref="{AB54451B-AAB3-4160-8574-FE3FEDFE03AA}"/>
          </msink:context>
        </emma:interpretation>
      </emma:emma>
    </inkml:annotationXML>
    <inkml:trace contextRef="#ctx0" brushRef="#br0">295 264 7 0,'0'0'215'0,"0"0"-3"0,0 0-3 16,0 0 0-16,0 0-4 0,0 0-4 0,0 0-4 15,0 0-4-15,0 0-5 0,0 0-6 0,0 0-19 16,0 0 5-16,0 0-18 0,0 0-8 0,0 0-8 0,0 0-10 16,0 0-2-16,0 0 10 0,0 0-8 0,0 0-14 15,-20 16-8-15,20-16 0 0,-8 5 7 16,0 2-1-16,1-2-10 0,1 0 5 0,-4 2-7 15,1 5 6-15,-2 0-2 0,1 0-1 0,0-1 0 16,1 2 0-16,-2 0-5 0,2-2-3 0,-7 12-3 16,2-6-1-16,4 0-3 0,2-5 1 0,-4 4-3 15,2-3 4-15,4 2-3 0,-4 0-3 0,1-1 1 16,4-2-6-16,1-1-3 0,-4 2-4 0,2 2-1 16,-2-2-3-16,1 4-6 0,2-2 1 0,0 1-8 15,-1-3 2-15,5 2-10 0,-2-2-2 0,2 6-1 16,-3-3-6-16,0-2-3 0,4 0 3 0,-3 4 1 15,1-3 5-15,3-1-11 0,-1-3 7 0,0 1-7 16,1 0 6-16,-1-1-5 0,2 1 0 0,-1 0-8 16,2 0 5-16,-2-2-5 0,2 2-1 0,-3-1 4 15,1 1-3-15,0 1 5 0,5 2-3 0,-5-2-1 0,2-1 4 16,-1 0-3-16,1-1 5 0,0 1-9 0,2-2-1 16,-4 1-1-16,3-2-8 0,1 2 6 15,-1-2-2-15,2 6 0 0,-2-3-2 0,0-2-8 0,0 1 6 16,0-2-6-16,0 1 3 0,-1 0 1 0,1 1-2 15,1-2 14-15,-2 2-11 0,6 3-7 0,-5-4 11 16,4 3-14-16,-4-2 3 0,2-1 17 0,3 2-15 16,-5-1 10-16,3 0 0 0,-2-3-6 0,0 1 6 15,9 0 2-15,-8 1-1 0,5 0-3 0,-7 1-5 16,6 1 17-16,2-2-8 0,-6 1-6 0,4 1 5 16,-2-3-7-16,4 1 4 0,-6 0 0 0,2 0-6 15,2 0 12-15,-2 3 6 0,6-5-18 0,-2 3 8 16,-1 0 1-16,3-2 1 0,-2-1-8 0,-2 3 17 15,0-3-6-15,4 1-1 0,0-1-14 16,-2 1 11-16,4-1-9 0,-2 2 15 0,0-4-5 0,-2 1-5 16,-3-5-7-16,6 8 4 0,-6-4 4 0,6 1-13 15,-3-2 7-15,-1 1 2 0,3-1-2 0,0 3 2 16,-1-7-7-16,-3 5 0 0,0-1 7 0,1-1-7 16,4 3 14-16,-2-3-10 0,0 0 0 0,-2-2 9 15,6 5-7-15,1-4-2 0,-1 2 1 0,-3-1 1 16,3 0 3-16,-1 0-4 0,-1 0-3 0,2 0-8 15,0 0 11-15,-2-3 0 0,-2 2-3 0,6 1-5 16,-4-3 17-16,-2 2-6 0,-1-2-3 0,0 2-5 16,7-1 3-16,-4 0-1 0,3 3-14 0,1-2 14 15,-3-3 0-15,-2 1-8 0,-1 0 10 0,2-1-5 16,-1 0 9-16,5-1-6 0,-2 2 7 0,-1-2-1 16,5-2-11-16,-5 2 0 0,4-2 14 0,-4 3-5 15,4-2-4-15,0 0 1 0,-2 4-1 0,1-4 6 16,-1 1-8-16,-4 1 2 0,0 0 0 0,4-5 2 15,1 3-7-15,0 1 9 0,-2-2-1 0,6 2 0 16,-3 0 4-16,-3 0-4 0,3-2-1 0,-2 2-3 16,2 1 6-16,-3 0 6 0,6-2-8 0,-3 1-6 15,3-2 15-15,-1 1-1 0,1-1-1 0,-2 0-2 16,1 2 0-16,1-3 0 0,-2 0 5 0,0 1-3 16,2-1-8-16,-3 4 9 0,3-2-6 0,0-1-3 15,-1 0-2-15,0 2 1 0,11-7 5 0,-5 3 1 16,-6 3-1-16,-4 0-6 0,1-1 1 0,1 0 7 15,1 1 1-15,-1-2 4 0,1 0-12 0,0 0 3 0,-5 2 5 16,4 0-4-16,-1-1 5 0,1 0-5 0,-2 1-5 16,3-1 3-16,-1 0 7 0,-2 1-5 15,2 0-8-15,3 1 0 0,-7 0 0 0,4-2 0 16,0 3 0-16,0-4 0 0,2 4 0 0,-1-3 0 16,-1 2 0-16,-1-2 0 0,1 1 0 0,-3-1 0 15,2-1 0-15,-6 3 0 0,6-3 0 0,4 1 0 16,-3 1 0-16,-1-1 0 0,-3 0 0 0,4 1 0 15,0-2 0-15,0 0 0 0,-2 1 0 0,-3 2 0 16,4-2 0-16,1 2 0 0,-3-3 0 0,3 2 0 16,-2-2 0-16,2 2 0 0,-6-1 0 0,5 2 0 15,-3-2 0-15,-2 3 0 0,-4-1 0 0,9-2 0 16,-3 0 0-16,-1 1 0 0,-5 0 0 0,2 0 0 16,7-1 0-16,-3 0 0 0,-1 1 0 0,-2-1 0 15,-1 2 0-15,0-1 0 0,2 0 0 0,-2 0 0 16,-2 1 0-16,0 0 0 0,2-2 0 0,-3 2 0 15,2-1 0-15,1 0 0 0,-4 0 0 0,4 0 0 0,-1 0 0 16,-2 1 0-16,0 0 0 0,1-1 0 0,0 1 0 16,-2 1 0-16,2-3 0 0,-2 2 0 15,1 0 0-15,1-1 0 0,0 1 0 0,0 0 0 16,-2 1 0-16,-8 0 0 0,17-3 0 0,-8 2 0 16,1-1 0-16,-2 0 0 0,2-2 0 0,0 0 0 15,-2 0 0-15,0 0 0 0,1 0 0 0,0-1 0 16,0-2 0-16,-1 2 0 0,0-1 0 0,-2 0 0 15,2-1 0-15,-1 0 0 0,0-2 0 0,-1 0 0 16,2-5 0-16,-2 4 0 0,0-5 0 0,0-1 0 16,-2 0 0-16,-2 3 0 0,2 1 0 0,-1 0 0 15,1-5 0-15,-3 3 0 0,2-4 0 0,-2 5 0 16,1-2 0-16,-1 3 0 0,-1 0 0 0,1 0 0 16,-1 0 0-16,0-1 0 0,2 2 0 0,-5-2 0 15,3 1 0-15,-1-1 0 0,1 1 0 0,-2 0 0 16,1-2 0-16,0 1 0 0,-2 1 0 0,0 1 0 0,2-2 0 15,0 1 0-15,-2 1 0 0,2-3 0 0,-1 2 0 16,1-1 0-16,-2-5 0 0,-1 1 0 0,2 4 0 16,-1-1 0-16,2 1 0 0,-2 0 0 0,0 2 0 15,-1-5 0-15,3 3 0 0,-3-4 0 0,1 2 0 16,1 2 0-16,0 2 0 0,1-2 0 0,-2 2 0 16,-1-6 0-16,2-2 0 0,-1 3 0 0,0-1 0 15,-5-15 0-15,4 15 0 0,0 1 0 0,2 1 0 16,-1 2 0-16,0 1 0 0,2-5 0 0,-4 3 0 15,1 2 0-15,1-2 0 0,-1-2 0 0,1-2 0 16,-4 1 0-16,3 4 0 0,0-3 0 0,-1-1 0 16,1 3 0-16,0-2 0 0,0 0 0 0,-3 3 0 15,1-1 0-15,0 2 0 0,2 2 0 0,0 1 0 16,0 0 0-16,0-1 0 0,-1 2 0 0,0-2 0 16,-1 3 0-16,1 0 0 0,1-1 0 0,-1 2 0 15,1 0 0-15,-2 1 0 0,2-2 0 0,-1 1 0 16,-2 1 0-16,2-1 0 0,-3 1 0 0,4 0 0 15,4 5 0-15,-8-10 0 0,4 8 0 0,4 2 0 0,-8-6 0 16,2 1 0-16,0 1 0 0,6 4 0 0,-11-7 0 16,7 5 0-16,4 2 0 0,-12-6 0 15,5 4 0-15,7 2 0 0,-12-6 0 0,4 4 0 16,0 0 0-16,-1 0 0 0,0-1 0 0,9 3 0 16,-21-4 0-16,11 1 0 0,-1 2 0 0,-1-2 0 15,-7 1 0-15,5-2 0 0,-1 2 0 0,-4 1 0 16,-2-2 0-16,3 1 0 0,2 0 0 0,-1-2 0 15,-2 2 0-15,3 0 0 0,3 1 0 0,0 0 0 16,-6-2 0-16,3 2 0 0,-3-3 0 0,-1 1 0 16,3 2 0-16,-2-3 0 0,-1 3 0 0,-2-3 0 15,2 2 0-15,0 1 0 0,-1 0 0 0,-2-2 0 16,1 0 0-16,-2 1 0 0,1-1 0 0,-1 2 0 16,-11-2 0-16,-1 0 0 0,5 1 0 0,4 0 0 15,3 1 0-15,3 0 0 0,-3-1 0 0,-2 1 0 16,2 1 0-16,-1-1 0 0,0 2 0 0,-14-1 0 15,1-1 0-15,8 1 0 0,2 0 0 0,4-2 0 16,-2 4 0-16,-13-2 0 0,-2 0 0 0,12 0 0 16,-9 1 0-16,6-1 0 0,7 3 0 0,1-3 0 15,-15 0 0-15,9 2 0 0,-4 2 0 16,2-4 0-16,6 2 0 0,3-1 0 0,-1-1 0 0,0 3 0 16,2-2 0-16,0 0 0 0,2 1 0 15,-3-1 0-15,1 0 0 0,0-1 0 0,1 3 0 0,1 0 0 16,-1-3 0-16,0 2 0 0,0-2 0 15,1 2 0-15,0-1 0 0,0 0 0 0,-1 1 0 16,1-2 0-16,1 2 0 0,-3 0 0 0,1-2 0 16,1 2 0-16,-3 0 0 0,2-1 0 0,-2 0 0 0,0 0 0 15,2 1 0-15,-2-2 0 0,2 2 0 16,0-2 0-16,-1 2 0 0,-1-1 0 0,1 2 0 0,-1-2 0 16,2 0 0-16,-1 1 0 0,-1-2 0 0,1 2 0 15,0 0 0-15,1 0 0 0,-2 1 0 0,-1 0 0 16,5-1 0-16,-2 2-1 0,0-1-2 15,2 1-2-15,0 0-6 0,-1 1 3 0,4 1 6 0,0 2-7 16,-3-2 9-16,5 4-12 0,-5-2-7 16,-4 9-12-16,-1 0-21 0,10-2-10 0,0-3-30 15,2-2-34-15,3 5-35 0,-2 1-55 0,2 0-62 16,1 1-55-16,-6 10-63 0,12-5-74 0,-1 1-83 0,2-6-1232 16,2-2 595-16,3-3 398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09:57:27.2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00F83E-CE06-452B-A58A-5BF962E5B9E7}" emma:medium="tactile" emma:mode="ink">
          <msink:context xmlns:msink="http://schemas.microsoft.com/ink/2010/main" type="inkDrawing" rotatedBoundingBox="27526,16206 27528,16408 27522,16408 27520,16207" semanticType="callout" shapeName="Line"/>
        </emma:interpretation>
      </emma:emma>
    </inkml:annotationXML>
    <inkml:trace contextRef="#ctx0" brushRef="#br0">6974 4773 3 0,'-1'26'85'0,"2"-5"-8"0,-1 2-1 0,1-3-6 0,-1-1-6 16,-1-4-18-16,-1 0-16 0,3-3-21 15,-1 1-33-15,1 0-122 0,0 1 48 0,2-4 34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53.8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4B99996-01F4-411B-B70B-817BE72FD383}" emma:medium="tactile" emma:mode="ink">
          <msink:context xmlns:msink="http://schemas.microsoft.com/ink/2010/main" type="inkDrawing" rotatedBoundingBox="25915,16610 27276,16556 27278,16583 25916,16637" semanticType="underline" shapeName="Other">
            <msink:sourceLink direction="with" ref="{1A086655-100E-4E31-BB0D-1871782279E5}"/>
          </msink:context>
        </emma:interpretation>
      </emma:emma>
    </inkml:annotationXML>
    <inkml:trace contextRef="#ctx0" brushRef="#br0">5374 5203 103 0,'0'0'199'16,"0"0"6"-16,-3-7-1 0,3 7 0 0,0 0-7 15,0 0-3-15,-4-8-1 0,4 8-2 0,0 0-4 16,0 0-4-16,-1-9-13 0,1 9-22 0,0 0 0 16,0 0-7-16,0 0-10 0,0 0 0 0,0 0 17 15,0 0 0-15,0 0-2 0,0 0 5 0,0 0 7 16,0 0-3-16,0 0 6 0,12-3-3 0,-12 3 5 16,0 0 1-16,15 3 3 0,-15-3-1 0,18 1-5 15,-6 1-5-15,-12-2-7 0,20 0-11 0,-8 1-10 16,8-1-6-16,-2 1-7 0,-5-2-14 0,10 2 0 15,-2-2-5-15,-1 1 2 0,6-1-15 0,-1-1-9 0,-2 2 6 16,16-1-13-16,-10 0 3 0,11-3-4 16,-2 0-7-16,-10 6 1 0,-2-3-1 0,12 4-6 15,-10-5-2-15,-3 0 6 0,-1-1-9 0,-1 2 1 16,1 1-15-16,0 0 10 0,0 0-12 0,0-2-8 0,-1 0 2 16,-2 3 8-16,2-1-13 0,0 0 0 15,-2 0-13-15,1 0 2 0,0 1 14 0,-2-1-9 16,2 0 5-16,-2 0 2 0,1 0-10 0,2-4 9 15,-3 3-11-15,0 0-6 0,1-1 9 0,1 1 1 0,-2-3-7 16,0 1 9-16,-1 3 2 0,-5-1-2 0,8 1-10 16,-5 0 2-16,-2-1 9 0,2-3-7 15,2 1 1-15,0 0 7 0,-5 2-10 0,0 0-6 0,-5-1-9 16,4 1-3-16,-2 0-24 0,-11 1-34 16,16-2-27-16,-16 2-32 0,16-1-52 0,-16 1-51 0,14 0-50 15,-9-1-28-15,-5 1-66 0,0 0-73 0,11-3-79 16,-11 3-1114-16,0 0 548 0,0 0 364 15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41.9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273602-3F0D-4C33-AE9E-4F993B2652EC}" emma:medium="tactile" emma:mode="ink">
          <msink:context xmlns:msink="http://schemas.microsoft.com/ink/2010/main" type="inkDrawing" rotatedBoundingBox="1233,8981 6633,4153 10663,8661 5263,13489" semanticType="9" shapeName="Other">
            <msink:sourceLink direction="with" ref="{6DCC45F0-C370-4598-B1B1-41700B159631}"/>
          </msink:context>
        </emma:interpretation>
      </emma:emma>
    </inkml:annotationXML>
    <inkml:trace contextRef="#ctx0" brushRef="#br0">688 2104 15 0,'0'0'73'0,"0"0"11"0,0 0 1 15,0 0 2-15,0 0-5 0,0 0-10 16,0 0-3-16,-20 10-4 0,20-10-12 0,-8 8 3 16,8-8 4-16,-11 11-14 0,4-3 4 0,2-1-6 15,-2-1 10-15,-3 6-14 0,-1 2 5 0,0-4-4 16,1 4 0-16,-1-2 0 0,0 3 2 0,-1-1 4 0,-1 0 4 16,-2 9-9-16,-2 0 10 0,2 2-6 0,0-3 2 15,3 0-4-15,-4 2-1 0,2 1 4 0,3-4-11 16,-5 6 9-16,1-2-1 0,2 4-10 15,-1-2 5-15,0 2-2 0,-1-2-2 0,-1 2 0 16,0-1 5-16,1 0 3 0,1 0-3 0,0-4 3 0,2-3-2 16,0 7 1-16,0-1-2 0,3-6-4 0,-2-1 1 15,-6 5-5-15,3 0 3 0,5-3-3 0,0-4-2 16,-2 10-1-16,4-4-1 0,-1-4-4 16,0-1 1-16,-4 10-1 0,4-5-2 0,1-7-2 15,3 3 3-15,-2-3-5 0,0 2 5 0,4 0-8 16,-2 2 3-16,1-5-3 0,2 4-1 0,-3 1 0 15,0 0-2-15,0-1 2 0,1 3-6 0,0-1 2 16,1 1 2-16,-5 9-2 0,2-4 0 16,1-3-2-16,1-4 0 0,-1 14 0 0,1-6 0 15,1-2-1-15,2-2 4 0,-3-1-2 0,2 13-2 16,-2-6 1-16,2-6-3 0,-1-1 2 0,-3 9 4 0,1-1-3 16,4-6-1-16,-3-3 6 0,0 1 1 0,2 0-1 15,0 0-2-15,-2-1 4 0,2-2-4 0,-1 2 4 16,1 2-2-16,2-2 3 0,-2 1-1 15,0-3-4-15,1 1 9 0,-2 1-7 0,4-2 0 0,-1 3-2 16,0-2 1-16,2 16-2 0,-3-9 2 0,1-2-6 16,2-4 4-16,-2 2 0 0,2-1 1 0,0-3 2 15,-3 19-10-15,2-15 4 0,1 2 4 16,0-1 0-16,1-4-5 0,-1 0 2 0,1 1 4 16,-2 0-1-16,2-1-2 0,0-1-5 0,6 10-2 0,-6-6 0 15,4 10 2-15,-3-10-3 0,0-4-2 0,-1 1 8 16,2-4-3-16,0 4 4 0,-4 0 2 0,3-1-4 15,-1 1-6-15,5 8 3 0,-1 2 9 0,2-1-6 16,-2-6-20-16,-4-4 19 0,2-3 5 0,0 0-9 16,3 10 5-16,-2-3-6 0,4 2 3 0,-3-4 5 15,1 7-14-15,-2-6 7 0,2-4 8 16,-2-1-5-16,6 10 6 0,-5-4 1 0,1 3-5 16,1 3-7-16,0-11 6 0,-4 4 1 0,5 9 6 0,-1-12-2 15,0-1-8-15,-5-1-5 0,4-2 3 0,3 10 8 16,2-1-1-16,-2 1 6 0,1-2-3 15,-2-4-1-15,-3-2-4 0,6 5-2 0,-1-8 5 16,-4 0-5-16,-1-4-1 0,1 4-3 0,9 8 14 16,-6-3-8-16,0-5 3 0,0-3-2 0,6 12 4 0,1-5 0 15,0 3 1-15,-2-2-5 0,-3-5 6 0,-1-2-5 16,0-1 2-16,10 9-3 0,-8-7-5 16,1-3 6-16,5 9-5 0,-5-5 7 0,-2-4-5 15,-1 2-1-15,0-2 5 0,7 7 3 0,-2-4-10 0,-4-2-1 16,9 6 1-16,-7-4-2 0,0-2 8 0,-1-1-2 15,8 7-4-15,1-3 5 0,-3 1-6 0,-3-5 7 16,6 5-9-16,-6-6 15 0,-2 1 1 16,-1-4-5-16,-2 2-4 0,-5 0 3 0,7 2-8 15,2 0 8-15,8 2-3 0,-11-1 5 0,1-1-11 16,0-4-1-16,-1 2-2 0,0 0 10 0,-1 1 4 16,2-2-6-16,0 1-5 0,-2 0-2 0,3 1 7 15,0-3 3-15,0 2-8 0,-1 1 10 0,-1 0 3 0,1-2-7 16,1 0-2-16,10 7 5 0,-6-2-5 0,-3-5 1 15,-1 0-7-15,1 2 10 0,1-3-1 16,4 6-7-16,0-3 6 0,-5-3 4 0,2-1-10 16,6 7 6-16,-2-4-1 0,-2-4 4 0,6 8-4 15,-4-5-1-15,-4-2-1 0,-1-2-2 0,1 0 2 16,-2 1-4-16,-1 0 10 0,5 0-6 0,-4-1 12 16,3 0-14-16,0 0 7 0,-1 1-1 0,2-2 5 15,1 1-14-15,-5-2 11 0,3-1-6 0,13 5 6 16,-9-4 6-16,-1-1-2 0,-3 0 2 15,-1 0-20-15,0 1 8 0,2 0-6 0,0-1 14 0,1 1-9 16,0-2 10-16,0 2 9 0,2-2-11 0,12 3 12 16,3-4 2-16,-11 0-20 0,8 3-10 15,-8-3 4-15,-3 0 26 0,-1 0-23 0,-1 0 6 16,13-4-2-16,-9 3 1 0,-2-1 2 0,-5 2 10 16,5-2-15-16,-1 0 5 0,10 0-2 0,-4 0 10 15,7 0-11-15,-2-2-4 0,-7 2 4 0,-1 0-6 16,-5-2 6-16,4 4 3 0,9-6-1 0,-2 1-13 15,0-2 2-15,-4 5 19 0,-5-4-7 0,9 0-11 16,-6 1 3-16,-3 2 10 0,8-5-14 0,0 1 13 16,-7 2-7-16,6-3 7 0,3 3-5 0,-1-1 13 15,-8 2-13-15,1 0 3 0,-6 0 0 0,16-1 1 16,-11-3-7-16,9 1-2 0,-8 1 15 0,-3 0-8 16,8-2 0-16,1 0-9 0,0-1 2 15,-7 2 11-15,5-2 0 0,1 1 5 0,-2-1-7 16,3-2 6-16,-1-1-13 0,1 3 13 0,-4-2-7 0,1-1 0 15,-1 2 2-15,2-2 2 0,-7 2 3 0,7-2 2 16,0-2 3-16,0 2-2 0,1 1-8 16,-1-2 2-16,-2-3-6 0,1 4 9 0,-1 0-6 15,0-1 4-15,-2-2 0 0,0 1 7 0,2-2-4 16,-1 2 5-16,3 0 0 0,-2-1-12 0,1-4-2 16,-2 3 3-16,0-1 0 0,1-1-3 0,-2-2 10 15,0-2-8-15,-2 8-6 0,1-2 8 0,-1-2 1 16,2 0 2-16,-5 2 0 0,3-1-1 0,-5 3 9 15,8 1 0-15,-5-6 0 0,6 3-8 0,-4 2 10 16,2-2-15-16,1-1-1 0,-1 2 7 0,-3-2-4 16,1-2-3-16,-7 4 4 0,-6 2-7 0,13-8 12 15,-1-1-11-15,1 5 4 0,-3-7 4 0,-2 3-3 16,0 1-3-16,5-1-4 0,-3-2 6 0,1 1-3 16,-1-1 4-16,0-1-4 0,-2-1 3 0,2 3 3 15,1 1 2-15,-1 1-1 0,-3-1-3 0,0 1-1 16,0-4 4-16,-1 3-3 0,5-2 9 0,-5-2-11 15,0 2 9-15,2-2-3 0,-2 1 2 0,3-1-9 16,0 0 6-16,-1-3 2 0,0 4-8 0,-2 0 3 16,1-1 3-16,-4-1-2 0,4-2-2 15,-1 7-2-15,0-6 7 0,2 1-5 0,-3-1-3 16,3 1 3-16,-2-1-3 0,-2 3-5 0,2 0 8 0,-1-1-7 16,2-3 4-16,-8 8-1 0,5-4 10 0,1-1-5 15,-2 0-10-15,0-1 5 0,-2 6 0 0,0 4 0 16,3-13-6-16,0 3 4 0,-1-4-3 0,-3 10 6 15,-3 4 0-15,7-10-3 0,-4 6-4 0,2-5 6 16,0-2-2-16,-3 6 6 0,3-3-8 0,2-3 2 16,-5 9-4-16,-2 0 2 0,0 1 7 0,6-8-6 15,-3 3 3-15,-3 3 2 0,-2 0-5 16,12-6 0-16,-5-2 3 0,4-1 2 0,-3 2-6 0,-2-2 3 16,-6 4 3-16,2 4-2 0,6-10 4 0,2-1-1 15,-3 3-1-15,-1-3-1 0,-2-1 4 0,-1 2-5 16,3-1-3-16,-1-2 4 0,-2 3-1 0,-2-3 0 15,3 4-3-15,0-6 1 0,-2 3 3 0,5 1-1 16,-2 1-2-16,0 0 1 0,1-4-3 0,-2 1 4 16,0 1-1-16,0 3 1 0,-4 4-2 0,4-7 1 15,-3 1-4-15,1 1 5 0,0-1-1 0,-3 6 2 16,2-8 0-16,-2 5-2 0,1 4-1 0,-3 1 2 16,6-7 0-16,-4 3-3 0,1 3 1 0,-4 3-1 15,8-11 0-15,-8 4 2 0,1 4-1 0,-2 3 1 16,2-3-3-16,-2 0 2 0,1 1-2 0,-1-1 2 15,6-8-3-15,-3-2-4 0,0-2 7 16,-2 7-2-16,1 5 0 0,-2 1 0 0,1-1 4 16,0 2-3-16,-2-2 0 0,2 0-1 0,0-15 2 15,-3 8-2-15,0 4 1 0,-1 1 1 0,1 2-1 0,0-1-5 16,3-12 6-16,-3 8-5 0,0 2 4 16,-5-8 2-16,0 10-2 0,6-3-4 0,-4-5 5 15,4 6-1-15,-3 2-2 0,-2-11 1 0,2-2-1 16,-2 8-1-16,1-4 5 0,-3 9 2 0,-2-9-7 0,-1 4 2 15,4-1 2-15,-1-1-1 0,1 4 1 0,-3-2 1 16,2-2-6-16,-3 1 6 0,2 1-2 0,1 4-2 16,-2-2 1-16,1 3 4 0,-4-4-3 15,2 0 0-15,1-2 0 0,-3 3 0 0,3 4 0 16,-5-2-2-16,2 0 2 0,1-3-1 0,-1 3-3 16,-4-2 6-16,-1 1-5 0,1 3 0 0,4 4 2 15,-7-8-2-15,3 0 2 0,-3 4 2 0,2 0 2 16,4-1-3-16,-5 1-2 0,0-2 6 0,-4 0-6 0,4 6 2 15,-4-4 1-15,1 2-1 0,2-2-3 16,-5 4 5-16,4 0 0 0,-3-3 0 0,2-5-1 16,-2 6 1-16,-2-2-3 0,2 0-1 0,-1 0 2 15,0 3 0-15,-2-4 0 0,2 3-1 0,-1 1-1 16,0 1 4-16,-3 3 0 0,1-7 1 0,-1 7-5 16,2-2 3-16,0 3-2 0,-2-1-1 0,1-1 1 15,1 2 2-15,0 2-1 0,-1-2 0 0,0 0-1 16,-4 3 0-16,5-2-2 0,-1 0 3 0,-2 1-3 15,3-1 0-15,1-1 0 0,-3 4 2 0,0-1 3 16,2-2-3-16,0 1-4 0,-1-2 3 0,0 2 0 0,-5-3 0 16,1 0 1-16,3 2-2 0,-5-2-1 15,3 0 1-15,0 2-1 0,-1 0 1 0,0-3-1 16,0 2-1-16,-1 1 0 0,2 2 1 0,-1-2-2 16,-1 1-1-16,0-1 1 0,1 0-1 0,0 1-1 15,2 2-3-15,-1 1 9 0,0 0-3 0,0-1-2 16,2 0-1-16,-1 2 4 0,-3 2-1 0,-2-3 0 15,5 5 0-15,-1-5-3 0,0 3 3 0,-4 0-4 16,7 1 4-16,-5-3-4 0,-4 2 4 0,3 0-5 16,-1 2 2-16,5 2 0 0,4 2-1 0,2-2 0 15,-14 2 0-15,0-2 4 0,3 0 1 0,4 3-3 16,2 1-4-16,0 0-1 0,-8 1 7 0,-4-1-9 16,3 4 3-16,-4-2-5 0,5 2 10 0,0 1-9 15,-1 0 2-15,-2 3 2 0,2-1 3 0,-2 1 2 16,1 1 3-16,1-1-4 0,0 3 5 0,-1-2-7 15,2 1-4-15,-4 2 0 0,0 1-3 0,0-3 2 16,1 4-10-16,-2 2 8 0,2-4-2 0,0 5-3 0,-1-1 3 16,-32 13 10-16,22-8-9 0,9-3 1 15,7-1 0-15,-4 2 1 0,-31 15-8 0,20-7 4 16,4-6 4-16,8-1 3 0,-31 15-6 0,22-6-5 16,3-7 10-16,8-3-6 0,-30 20 9 0,18-11-3 15,5-4-2-15,8-3-17 0,-29 16 8 0,12-9-1 16,12-4 10-16,-22 20-5 0,9-18-1 0,-11 14 10 15,20-16-15-15,6-4 18 0,4-1-8 0,0-1 7 16,-30 25-8-16,16-18 1 0,6-2-4 0,-18 19 8 16,16-12 2-16,-14 15-2 0,15-13-4 0,5-3 18 0,6-4-6 15,-25 30-10-15,1-5 17 0,17-11-2 0,7-5-4 16,-19 28-3-16,8-1 0 0,-4-1-8 16,17-11-10-16,-10 15-19 0,2 0-17 0,10-17-19 15,5-4-23-15,-12 31-35 0,2 5-27 0,9-23-34 16,-9 16-30-16,9-17-79 0,4-9-736 0,-11 27 346 15,-4-4 232-15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0:54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F94749-23EE-4B75-8ECA-09FB359EADE9}" emma:medium="tactile" emma:mode="ink">
          <msink:context xmlns:msink="http://schemas.microsoft.com/ink/2010/main" type="writingRegion" rotatedBoundingBox="26380,16731 26639,16731 26639,17505 26380,17505"/>
        </emma:interpretation>
      </emma:emma>
    </inkml:annotationXML>
    <inkml:traceGroup>
      <inkml:annotationXML>
        <emma:emma xmlns:emma="http://www.w3.org/2003/04/emma" version="1.0">
          <emma:interpretation id="{6E9CAC07-201D-40C6-AAA0-E1CDAC17639F}" emma:medium="tactile" emma:mode="ink">
            <msink:context xmlns:msink="http://schemas.microsoft.com/ink/2010/main" type="paragraph" rotatedBoundingBox="26380,16731 26639,16731 26639,17505 26380,17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6D98ED-6640-4CE2-B803-6859EE1358E9}" emma:medium="tactile" emma:mode="ink">
              <msink:context xmlns:msink="http://schemas.microsoft.com/ink/2010/main" type="line" rotatedBoundingBox="26380,16731 26639,16731 26639,17505 26380,17505"/>
            </emma:interpretation>
          </emma:emma>
        </inkml:annotationXML>
        <inkml:traceGroup>
          <inkml:annotationXML>
            <emma:emma xmlns:emma="http://www.w3.org/2003/04/emma" version="1.0">
              <emma:interpretation id="{74BEC182-8E92-40FE-AAB8-F79DF0C02C4C}" emma:medium="tactile" emma:mode="ink">
                <msink:context xmlns:msink="http://schemas.microsoft.com/ink/2010/main" type="inkWord" rotatedBoundingBox="26380,16731 26639,16731 26639,17505 26380,17505"/>
              </emma:interpretation>
            </emma:emma>
          </inkml:annotationXML>
          <inkml:trace contextRef="#ctx0" brushRef="#br0">5886 5476 137 0,'0'0'205'15,"0"0"0"-15,-9-3-3 0,9 3-8 0,0 0-7 16,0 0-12-16,-10-3-10 0,10 3-8 0,0 0-20 15,-9-1 2-15,9 1-10 0,0 0-1 0,-10 7 2 16,10-7-6-16,-4 5-2 0,4-5-5 0,-6 7-12 16,6-7 12-16,-4 10-14 0,4-10-6 0,-3 11 8 15,2-5 15-15,1-6-23 0,0 14 9 0,0-14-3 16,0 12-3-16,4-2-5 0,-2-2 4 0,1 2-12 16,2-1-2-16,-2-2 1 0,1-1-1 0,0 2 5 15,2-1-2-15,-2-2 6 0,1-1 1 0,2 0 2 16,-1-1-5-16,-6-3-6 0,14 1-7 0,-14-1-7 15,15-5-9-15,-6 2-4 0,0-2-7 0,-1 0-4 16,3-5-8-16,0 0-2 0,-4 0-7 0,1 2 0 16,-4 2-4-16,1-4-4 0,0 4-3 0,2-1-3 15,-3-2 0-15,-3 2-5 0,2 0-2 0,-3 7 0 16,4-9-3-16,-4 9-1 0,3-7-4 0,-3 7-2 16,4-5-3-16,-4 5-3 0,0 0 3 0,0 0-4 15,5-5 1-15,-5 5 4 0,0 0-2 0,0 0 1 0,0 0 0 16,0 0-2-16,0 0 1 0,0 0 3 0,3 18 2 15,-3-12-3-15,0-6 1 0,3 17 5 16,-2-5 0-16,0-1 2 0,1 2 6 0,3 7 2 16,0-1 1-16,-1 2 4 0,0 0 2 0,0 2-2 15,6 9 1-15,-5-6-3 0,-3-1 4 0,4 7-1 16,0-6 0-16,-2-2-2 0,-3-6 0 0,0 1 1 16,-1-3-1-16,2-3-1 0,-2-1-2 0,0 0 5 0,1 0-5 15,-1 3 1-15,-1-3 0 0,-1 6 1 16,-3-5-3-16,4-5 0 0,-3 4 3 0,0-1-2 15,0-2 0-15,-3-1 1 0,0-2-5 0,0 0 2 16,1 0 6-16,-2-4-3 0,-2 4 0 0,2-5-5 0,0 0 3 16,8-1-2-16,-19-1-3 0,9 0 1 15,0-2 2-15,0-1-3 0,1-3 1 0,1 2-4 16,0-2 1-16,-1 2-3 0,4-3-3 0,-6-3 4 16,8 1-5-16,-2 0-2 0,1 3-11 0,2-1-13 15,1 0-21-15,1 8-19 0,1-14-30 0,-1 14-40 16,2-16-34-16,2 7-30 0,-2 0-48 0,-3-3-69 15,5 4-84-15,-1-3-1084 0,0 0 495 0,-1 2 330 16</inkml:trace>
          <inkml:trace contextRef="#ctx0" brushRef="#br0" timeOffset="509.8012">5866 5372 182 0,'0'0'214'0,"0"0"-7"0,-3-8-7 0,3 8-3 16,0 0-6-16,0 0-8 0,0 0-8 16,-2-7-7-16,2 7 1 0,0 0-1 0,0 0-1 15,0 0-9-15,0 0-1 0,8-9-12 0,-8 9-7 16,6-4 1-16,-6 4-20 0,7-5-7 0,-7 5-4 16,11-7-2-16,-6 4-13 0,3-1 2 0,-4 0-24 15,-4 4 2-15,7-5-24 0,-7 5 8 0,8-4-5 16,-3 1 0-16,-5 3-12 0,0 0-3 0,11-4-7 15,-11 4 3-15,5-5-12 0,-5 5-12 0,0 0 12 16,8-3 9-16,-8 3-23 0,0 0 6 0,0 0-1 16,0 0-2-16,0 0-4 0,13 6 6 0,-13-6-2 15,4 4-1-15,-4-4 3 0,5 8 3 0,0-2-6 16,-2 2 3-16,1-1 23 0,1 0-10 0,-1 1-1 16,2 0-1-16,-2-1-6 0,0 1 5 0,-3-1-12 15,3 1 5-15,0-1-1 0,0-2 1 0,-4-5-6 16,8 12-4-16,-5-5-26 0,0-3-25 0,-3-4-21 15,5 6-36-15,-2-2-45 0,-3-4-63 0,5 6-65 16,-5-6-937-16,5 5 405 0,-5-5 270 0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3:04.6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48AC81-3682-4817-BAB4-C4F3FF067DB5}" emma:medium="tactile" emma:mode="ink">
          <msink:context xmlns:msink="http://schemas.microsoft.com/ink/2010/main" type="writingRegion" rotatedBoundingBox="14591,15589 14937,15589 14937,16422 14591,16422"/>
        </emma:interpretation>
      </emma:emma>
    </inkml:annotationXML>
    <inkml:traceGroup>
      <inkml:annotationXML>
        <emma:emma xmlns:emma="http://www.w3.org/2003/04/emma" version="1.0">
          <emma:interpretation id="{D856CFFB-37DB-47F1-A718-1068AF167E6B}" emma:medium="tactile" emma:mode="ink">
            <msink:context xmlns:msink="http://schemas.microsoft.com/ink/2010/main" type="paragraph" rotatedBoundingBox="14591,15589 14937,15589 14937,16422 14591,16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92FEE8-0545-49A0-86F4-A55C3FD80434}" emma:medium="tactile" emma:mode="ink">
              <msink:context xmlns:msink="http://schemas.microsoft.com/ink/2010/main" type="line" rotatedBoundingBox="14591,15589 14937,15589 14937,16422 14591,16422"/>
            </emma:interpretation>
          </emma:emma>
        </inkml:annotationXML>
        <inkml:traceGroup>
          <inkml:annotationXML>
            <emma:emma xmlns:emma="http://www.w3.org/2003/04/emma" version="1.0">
              <emma:interpretation id="{7E1610FD-79EF-4273-BA2C-79D7CA1A8F14}" emma:medium="tactile" emma:mode="ink">
                <msink:context xmlns:msink="http://schemas.microsoft.com/ink/2010/main" type="inkWord" rotatedBoundingBox="14591,15589 14831,15589 14831,15870 14591,15870"/>
              </emma:interpretation>
            </emma:emma>
          </inkml:annotationXML>
          <inkml:trace contextRef="#ctx0" brushRef="#br0">13838 4260 100 0,'0'0'320'0,"-3"-13"-3"16,3 13-21-16,0-11-9 0,0 11-15 0,-1-9 4 15,1 9-14-15,1-9-6 0,-1 9-8 0,1-10-17 16,-1 10-9-16,3-8-18 0,-3 8-8 0,7-10-11 16,-3 3-8-16,0 0-9 0,0 1-14 0,0 2-10 15,-4 4-9-15,11-8-9 0,-7 4-10 0,-4 4-7 16,6-4-1-16,-6 4 2 0,8-2-3 0,-8 2 6 16,0 0-4-16,11 2-6 0,-11-2-7 0,8 4-14 15,-8-4-6-15,5 6-2 0,-2-2-4 0,-3-4-4 16,5 14-10-16,-3-6 6 0,-1-2-9 0,-1-6 0 15,0 16-7-15,-3-5 6 0,1 1-5 0,-1 0 2 16,-4 1 10-16,2-1 3 0,0 5-8 0,-2-2-3 16,0-2 8-16,1-2 1 0,0 0-9 0,4-3-7 15,-1-2-5-15,0 1 3 0,1-1 1 0,2-6 0 16,-4 10-7-16,4-10 6 0,-3 10 26 0,3-10-3 16,0 7-1-16,0-7 16 0,0 0 10 0,3 12 5 15,-3-12 0-15,4 7-5 0,-4-7-5 0,6 5-6 16,-2-2 0-16,3 1-4 0,2-2-7 0,1 1-7 15,0-3-8-15,0 1-27 0,2-1-26 0,-2 2 0 16,4-2 0-16,-1 0 0 0,-2 1 0 0,1-2 0 16,-1 1-123-16,-2 1-61 0,2-1-84 0,-2 0-77 15,2 0-48-15,-3-1-66 0,-8 1-48 0,16 0-1465 16,-10 0 658-16,-6 0 438 0</inkml:trace>
        </inkml:traceGroup>
        <inkml:traceGroup>
          <inkml:annotationXML>
            <emma:emma xmlns:emma="http://www.w3.org/2003/04/emma" version="1.0">
              <emma:interpretation id="{1656B0A7-4794-4B9C-A387-292DBA27DCCD}" emma:medium="tactile" emma:mode="ink">
                <msink:context xmlns:msink="http://schemas.microsoft.com/ink/2010/main" type="inkWord" rotatedBoundingBox="14739,16218 14937,16218 14937,16422 14739,16422"/>
              </emma:interpretation>
            </emma:emma>
          </inkml:annotationXML>
          <inkml:trace contextRef="#ctx0" brushRef="#br0" timeOffset="4929.6316">13982 4825 129 0,'0'0'293'0,"0"0"1"0,0 0-19 0,0 0-4 15,0 0-11-15,0 0-5 0,0 0-1 0,0 0 4 16,0 0-2-16,0 0-9 0,0 0-3 0,0 0-10 15,0 0-9-15,0 0-9 0,0 0-6 16,20-5-15-16,-20 5-14 0,0 0-12 0,12-4-15 16,-12 4-17-16,10-3-13 0,0-1-8 0,-2 2-17 0,1-2-7 15,-2 0-11-15,2 1-12 0,0-1-5 16,-2 0-10-16,1 1-24 0,-1 1-32 0,-1-2-41 0,-6 4-50 16,12 0-32-16,-12 0-32 0,10-2-6 0,-10 2-16 15,8 3-15-15,-8-3-31 0,5 4-51 16,-5-4-61-16,4 5-895 0,-4-5 412 0,0 0 272 15</inkml:trace>
          <inkml:trace contextRef="#ctx0" brushRef="#br0" timeOffset="5192.2874">14054 4914 137 0,'0'0'231'0,"-6"4"6"0,6-4-2 0,0 0-12 15,-6 6-5-15,6-6-9 0,-4 5 0 0,4-5-5 16,0 0-2-16,0 0 3 0,-3 9 6 0,3-9 13 16,0 0 19-16,1 11 7 0,-1-11 1 0,0 0-1 15,0 0-7-15,6 5-8 0,-6-5-17 0,6 4-15 16,-6-4-16-16,8 3-13 0,-8-3-23 0,12-1-12 16,-12 1-15-16,15 1-9 0,-7 0-15 0,1 1-21 15,2-2-36-15,-3 1-45 0,-8-1-68 0,17 1-76 16,-7-2-61-16,-10 1-62 0,13 4-61 0,-4 0-70 15,-1 0-1042-15,-4 0 480 0,-4-4 320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03:04.0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3FB6F09-7FD3-416C-980C-9D40723E9AF1}" emma:medium="tactile" emma:mode="ink">
          <msink:context xmlns:msink="http://schemas.microsoft.com/ink/2010/main" type="inkDrawing" rotatedBoundingBox="14468,15552 14630,16974 14512,16987 14350,15565" semanticType="verticalRange" shapeName="Other">
            <msink:sourceLink direction="with" ref="{F16BDE87-10B1-4F6F-BB88-D6DA11624EED}"/>
          </msink:context>
        </emma:interpretation>
      </emma:emma>
    </inkml:annotationXML>
    <inkml:trace contextRef="#ctx0" brushRef="#br0">13609 4147 221 0,'0'0'247'0,"0"0"-3"15,-2-7-6-15,2 7 2 0,0 0-15 0,-4-8-3 16,4 8-10-16,0 0-17 0,0 0-2 0,0 0-15 16,-3-8 4-16,3 8-16 0,0 0-9 0,0 0 14 15,0 0 5-15,0 0 3 0,0 0 7 0,0 0-1 16,0 0-2-16,0 0-1 0,0 0 1 0,0 0-2 15,0 0-1-15,13 23 3 0,-9-15 3 0,-1-1-1 16,1 3-7-16,3 4 18 0,-1 0-9 0,2-2-2 16,0 4-2-16,0 3 0 0,3 9-4 0,1 1-5 15,-5-5-8-15,2 5-8 0,0 2-3 0,2-1-9 16,-2 2-3-16,-2-1-5 0,2 6-5 0,-2-2-3 16,1 2-4-16,-3 0-3 0,2-1-95 0,-3-1-28 15,3 4 0-15,-6 4 0 0,4-7 0 0,-2 2 0 16,2 2 0-16,1-1 0 0,-4-3 0 0,-2-3 0 15,3 8 0-15,-2 1 0 0,1-3 0 0,-5 0 0 16,4-2 0-16,1 2 0 0,-4-7 0 0,1 5 0 0,-2-1 0 16,1-7 0-16,0-5 0 0,1-4 0 0,0-1 0 15,-2-1 0-15,0-3 0 0,2-2 0 0,0-2 0 16,-1-2 0-16,-2 0 0 0,3 1 0 0,-2-4 0 16,3-6 0-16,-2 12 0 0,2-12 0 15,-7 6-245-15,7-6-322 0,-7-3-102 0,7 3-1569 0,-6-9 746 16,-1-7 498-16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6:44.1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11CF0D-6753-46F3-8999-6F682A12E660}" emma:medium="tactile" emma:mode="ink">
          <msink:context xmlns:msink="http://schemas.microsoft.com/ink/2010/main" type="writingRegion" rotatedBoundingBox="4945,6500 4721,9055 3541,8951 3765,6397"/>
        </emma:interpretation>
      </emma:emma>
    </inkml:annotationXML>
    <inkml:traceGroup>
      <inkml:annotationXML>
        <emma:emma xmlns:emma="http://www.w3.org/2003/04/emma" version="1.0">
          <emma:interpretation id="{881AA60A-4390-498D-BB40-A42A1500371E}" emma:medium="tactile" emma:mode="ink">
            <msink:context xmlns:msink="http://schemas.microsoft.com/ink/2010/main" type="paragraph" rotatedBoundingBox="4945,6500 4721,9055 3541,8951 3765,6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75B3F7-DB92-42FF-BBBA-38ECA5D43A81}" emma:medium="tactile" emma:mode="ink">
              <msink:context xmlns:msink="http://schemas.microsoft.com/ink/2010/main" type="line" rotatedBoundingBox="4945,6500 4721,9055 3541,8951 3765,6397"/>
            </emma:interpretation>
          </emma:emma>
        </inkml:annotationXML>
        <inkml:traceGroup>
          <inkml:annotationXML>
            <emma:emma xmlns:emma="http://www.w3.org/2003/04/emma" version="1.0">
              <emma:interpretation id="{8A9AE500-36D3-4EAE-B2BB-24278C207C42}" emma:medium="tactile" emma:mode="ink">
                <msink:context xmlns:msink="http://schemas.microsoft.com/ink/2010/main" type="inkWord" rotatedBoundingBox="4945,6500 4721,9055 3541,8951 3765,63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-6 421 1 0,'-8'10'94'0,"8"-10"3"0,0 0 1 0,0 0-18 16,0 0-4-16,0 0-8 0,0 0-9 0,0 0-3 15,0 0-14-15,0 0 2 0,0 0 1 16,0 0-8-16,0 0 1 0,0 0 0 0,0 0-7 16,0 0-4-16,0 0-3 0,0 0-9 0,38-23 5 15,-38 23-12-15,11-25 8 0,1 12-9 0,-4-2-3 16,2-2 11-16,0-1-8 0,5-7 2 0,-2 2-6 16,-6 6 8-16,4-1 0 0,-4 0 1 0,1 3-6 15,-3 0 9-15,5-2-19 0,-5 1 12 0,0 1-7 16,0-2 12-16,3 2-5 0,-3 0 12 0,0-1-27 15,0 6 8-15,-5 10 1 0,5-17 9 0,-5 17 9 0,5-15 0 16,-5 15-4-16,5-10 1 0,-5 10-12 0,0 0 9 16,5-13-3-16,-5 13 5 0,0 0-9 15,5-13 8-15,-5 13-14 0,0 0 5 0,0 0 1 16,0 0-1-16,0 0-1 0,0 0 5 0,0 0-6 0,0 0-8 16,0 0 17-16,0 0-19 0,0 0 9 15,-10 56 1-15,5-34 1 0,2 1-3 0,1 2 7 16,-1 13-4-16,-2-3 7 0,-5 3-7 0,8 0 2 15,-6 0 7-15,1-1-11 0,1-4 5 0,9 5 3 16,-8-13-6-16,0 3 0 0,0 9-10 0,0-4 2 16,2-3 7-16,3 1 5 0,3-11-5 0,-6 0-6 15,3 0 3-15,3 0-5 0,-3-20-21 0,-3 28-16 16,6-18-29-16,-3-10-12 0,12 20-330 0,-12-20 138 16,8 13 90-16</inkml:trace>
          <inkml:trace contextRef="#ctx0" brushRef="#br0" timeOffset="820.4785">-274 1088 32 0,'0'0'87'0,"0"0"-7"15,0 0-6-15,0 0-10 0,0 0 8 0,0 0-23 16,0 0 13-16,0 0-9 0,0 0 5 0,-10 7-6 16,10-7 3-16,0 0 0 0,0 0-2 0,0 0-1 15,43 15 6-15,-28-10 3 0,-15-5-10 0,25 6-3 16,-5-4-7-16,1 1 10 0,-6-1-8 0,8-4 2 16,2 2-11-16,-5-8 3 0,3 8-14 0,2 0 2 15,-2-3-6-15,2 6-5 0,3-8 5 0,-3 2 0 16,-2-2 1-16,-2 5-12 0,-4-2 4 0,3 2-15 15,-2-3-11-15,-18 3-39 0,25-2-40 0,-7-1-38 16,-18 3-281-16,25-2 138 0,-25 2 92 16</inkml:trace>
          <inkml:trace contextRef="#ctx0" brushRef="#br0" timeOffset="2689.9062">890 1274 58 0,'0'0'96'0,"0"0"-5"0,0 0-7 15,0 0-2-15,0 0-24 0,0 0 10 16,-5-20-15-16,5 20-18 0,0 0 17 0,0 0-18 15,0 0 0-15,0 0 2 0,0 0-6 0,0 0-10 16,0 0-5-16,0 0 1 0,0 0-1 0,0 0 12 16,0 0-4-16,0 0 1 0,0 0 2 0,0 0 2 15,0 0 9-15,0 0 3 0,0 0 8 0,0 0-7 0,0 0-5 16,0 0-5-16,-13 43 1 0,13-43-9 16,0 0 1-16,0 0 1 0,-10 7 3 0,10-7 5 15,0 0-5-15,0 0-7 0,0 0 6 16,0 0-7-16,0 0 1 0,0 0-7 0,0 0-1 15,0 0 3-15,0 0 0 0,-3-40-1 0,3 40-8 16,0 0 6-16,0 0-4 0,8-25-5 0,-8 25-4 16,0 0-3-16,2-13 2 0,-2 13 1 0,0 0 9 15,0 0-6-15,0 0 6 0,6-17-1 0,-6 17 2 16,0 0 1-16,0 0-6 0,0 0 6 0,0 0 3 16,0 0 2-16,0 0 2 0,0 0-1 0,0 0 5 0,0 0 0 15,-18 45-3-15,18-45-5 0,0 0-1 16,-10 15 0-16,10-15-2 0,-5 10-4 0,5-10-16 15,0 0-32-15,0 0-30 0,0 0-78 0,0 0-386 16,0 0 177-16,0 0 120 0</inkml:trace>
          <inkml:trace contextRef="#ctx0" brushRef="#br0" timeOffset="2011.3811">-138 1863 54 0,'0'0'98'0,"-5"-20"-15"0,5 20-2 15,0 0-5-15,-5-15 5 0,5 15 5 0,0 0-8 16,0 0-2-16,0-20-3 0,0 20-3 0,0 0-2 16,0 0-10-16,0 0-4 0,0 0-22 0,0 0 22 15,0 0-4-15,0 0-14 0,0 0 3 0,0 0-1 16,0 0-10-16,0 0 2 0,0 0 8 0,0 0-7 15,5 63-1-15,-5-38-1 0,-10 20-5 0,5-5-1 16,0 3-4-16,-5 25-1 0,0-2 4 0,7-14-10 16,-2-9-5-16,-2-5 6 0,7-5 1 0,0-1 1 15,-3-6-8-15,3-1 4 0,-5-3-4 0,3-1-3 16,2-1-1-16,2-5 4 0,-2-15 10 0,-2 22 13 16,2-22-11-16,2 18 7 0,-2-18 0 0,0 0 0 15,5 13-3-15,-5-13 1 0,0 0-7 0,0 0-1 16,26-36-6-16,-11 11 4 0,-3-7 2 0,14-14-5 15,-4 6 1-15,4-13-4 0,-11 8-1 0,-2 10-3 16,2 7 1-16,0-5 2 0,-2-2-1 0,-3 5-2 16,5-1-1-16,-10 4 0 0,8-1-1 0,-3 5-5 15,0 6 8-15,-3 2-5 0,-2 0 0 0,6-3-3 16,-4 5 2-16,-7 13-3 0,13-17 1 0,-8 9-2 16,-5 8 8-16,0 0-7 0,13-7 7 0,-13 7 2 15,0 0-1-15,0 0 9 0,0 0-1 0,0 0-1 16,17 15 3-16,-17-15 1 0,5 17 2 0,-2 4-7 15,2-4 5-15,3 6-3 0,-6 2 5 0,1 10-4 16,-1-7 2-16,-2 2-5 0,0 10 0 0,0-2 0 16,3 0-1-16,-6-5 3 0,1 4-3 0,2-9-3 15,0 2 3-15,-3-5-2 0,6 1-3 0,-6-4 0 16,6 3-11-16,-3-4-32 0,2 1-36 0,1-2-42 16,-3-5-69-16,2-2-428 0,-2-13 204 0,10 18 138 15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8:34.1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B24A93-75ED-42C8-832B-7FC037FD6F4F}" emma:medium="tactile" emma:mode="ink">
          <msink:context xmlns:msink="http://schemas.microsoft.com/ink/2010/main" type="writingRegion" rotatedBoundingBox="6631,4349 8829,15103 7464,15381 5266,4627"/>
        </emma:interpretation>
      </emma:emma>
    </inkml:annotationXML>
    <inkml:traceGroup>
      <inkml:annotationXML>
        <emma:emma xmlns:emma="http://www.w3.org/2003/04/emma" version="1.0">
          <emma:interpretation id="{5645FA35-6792-43E2-A888-E80F8944B31A}" emma:medium="tactile" emma:mode="ink">
            <msink:context xmlns:msink="http://schemas.microsoft.com/ink/2010/main" type="paragraph" rotatedBoundingBox="6631,4349 8829,15103 7464,15381 5266,4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D8FB43-2758-49B5-A76B-9FA7CBD9EC91}" emma:medium="tactile" emma:mode="ink">
              <msink:context xmlns:msink="http://schemas.microsoft.com/ink/2010/main" type="line" rotatedBoundingBox="6631,4349 8829,15103 7464,15381 5266,4627"/>
            </emma:interpretation>
          </emma:emma>
        </inkml:annotationXML>
        <inkml:traceGroup>
          <inkml:annotationXML>
            <emma:emma xmlns:emma="http://www.w3.org/2003/04/emma" version="1.0">
              <emma:interpretation id="{F7150736-2D2F-469D-84CC-BAFB0DA1D856}" emma:medium="tactile" emma:mode="ink">
                <msink:context xmlns:msink="http://schemas.microsoft.com/ink/2010/main" type="inkWord" rotatedBoundingBox="6563,4362 6811,5575 6027,5735 5780,4523"/>
              </emma:interpretation>
              <emma:one-of disjunction-type="recognition" id="oneOf0">
                <emma:interpretation id="interp0" emma:lang="" emma:confidence="0.5">
                  <emma:literal>o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2332-1802 81 0,'0'0'97'0,"0"0"-8"0,0 18 2 16,0-18-23-16,0 0 8 0,0 0 0 0,0 0 12 0,0 0-18 15,5 15-3-15,-5-15 5 0,0 0-4 16,0 0 2-16,0 0-12 0,0 0-4 0,0 0-3 16,0 0 15-16,0 0-7 0,0 0 0 0,0 0 2 15,0 0-4-15,0 0-3 0,0 0-5 0,0 0-6 16,0 0-6-16,0 0 3 0,0 0-4 0,0 0-2 15,0 0-3-15,0 0-8 0,0 0 0 0,0 0-2 16,0 0-4-16,0 0 2 0,0 0-6 0,-18-30 1 16,18 30 0-16,0 0-2 0,-7-8 2 0,7 8-2 15,-15-7 4-15,4 4-13 0,1 1 9 0,3-4-4 16,-6 4 3-16,0 2-3 0,13 0 0 0,-30 2 0 16,7 1 0-16,3-3-1 0,0 0 0 0,0 3 1 15,2 2 0-15,-2 0 2 0,-3-3-3 0,3 1 4 16,2 2-8-16,5 0-4 0,-5 2 3 0,1 1-2 15,-1-1 8-15,3 1-2 0,7-1-2 0,-4 1-3 16,2 5-3-16,-1-3 7 0,4-3-8 0,-1 3 1 16,3-5 2-16,5-5 0 0,-5 18 2 0,5-8-1 0,-2 0-6 15,2-10 5-15,0 0 5 0,7 40 0 0,-2-27-5 16,0 0 0-16,0 4 2 0,0-7 2 16,6 5-5-16,-1 3 2 0,7 5 4 0,-1-8-1 15,-4 5 1-15,6 0 5 0,-3-5-1 0,10 3 1 0,6-3 0 16,-9-3 18-16,1-4 5 0,-8-1 0 0,3-1-1 15,2 1-4-15,-2-2-5 0,2-2 3 0,3-6-7 16,-3 3 3-16,1-2 2 0,1 2 4 16,1-8 4-16,0 3 0 0,0 0-2 0,5-10 1 15,-3 2-3-15,3 1 3 0,2-1-4 0,-7 3 5 16,0-8-2-16,-3 1 0 0,5 2 2 0,-10 2 0 16,0-2 5-16,1 2 0 0,-4 1 0 0,-2-1-7 15,1-2 1-15,-1 3 1 0,0-4 4 0,-5 1-5 16,0-2 5-16,0 2 1 0,3 0-5 0,-8 15-8 15,2-26 12-15,-2 26-7 0,0-25 4 0,0 25-17 16,0-20 2-16,0 20 2 0,-8-23-1 0,3 8-5 16,-2 0-4-16,7 15 11 0,-10-22-13 0,0 11 3 15,2 1 1-15,-2 0-1 0,0 0-5 0,-3 0 11 16,0 3-12-16,13 7 0 0,-25-8-4 0,13 8-3 16,-6-2 6-16,18 2 3 0,-36 0-10 0,14 5 7 15,1 0-5-15,4 2-1 0,-11 8 8 0,3 0-2 16,-1 3-6-16,1 0 4 0,10-6-2 0,-3 1 0 15,0 7-4-15,6-7-9 0,-1 2-22 0,3 0-19 16,0 0-27-16,5 0-39 0,2 0-35 0,3-15-33 16,-7 30-30-16,12-10-688 0,-5-20 302 0,10 51 202 15</inkml:trace>
          <inkml:trace contextRef="#ctx0" brushRef="#br0" timeOffset="-1599.4995">2302-1681 45 0,'0'-20'97'0,"2"0"7"0,1-3-14 0,2 3-3 16,0-3-2-16,-3 6 5 0,6-4-7 0,-3 1-2 16,-8 3 7-16,6 2-8 0,2 0 1 0,-8-1-7 15,11 6 12-15,-5-5-5 0,-1 5 3 0,-2 0 1 16,0 10-7-16,5-15 3 0,-5 5 1 0,0 10-3 15,0-13 2-15,0 13-1 0,0 0-5 0,3-12-2 16,-3 12-10-16,0 0-4 0,0-13-6 0,0 13-5 16,0 0-5-16,0 0-2 0,0 0-2 0,0 0 4 15,0 0 15-15,2 43-1 0,-4-20-2 0,-3 4-3 16,2 6-7-16,1 5-4 0,-1 2-3 0,-15 28-1 16,11-15-1-16,-1 15-5 0,-2-18-4 0,0-2-6 15,7-8 1-15,-4-2-4 0,2 2-1 0,-3 26-1 16,1-23-2-16,-4-3 2 0,4-10-4 0,-1 3 2 15,3-3-7-15,0-7 3 0,0-3-5 0,3 2 7 16,2 1-2-16,-6 0-2 0,6-3-7 0,-2-3 10 16,-1 1-8-16,3 0-3 0,0-18 5 0,-5 27-4 15,8-11 3-15,-3-16-1 0,-5 22 0 0,2-9-4 16,3-13 4-16,-2 22-1 0,2-22 1 0,-3 21-1 16,3-21 2-16,-2 15-4 0,2-15 4 0,0 20-1 15,0-20-2-15,-3 17 5 0,3-17-6 0,0 0 2 16,3 21-3-16,-3-21 0 0,0 0 2 0,-5 17 2 15,5-17 0-15,0 0-6 0,5 18 6 0,-5-18-6 16,0 0 5-16,0 0 0 0,0 17-12 0,0-17-10 16,0 0-17-16,0 0-21 0,2 16-25 0,-2-16-22 15,0 0-33-15,0 0-45 0,0 0-61 0,0 0-526 16,0 0 258-16,0 0 170 0</inkml:trace>
        </inkml:traceGroup>
        <inkml:traceGroup>
          <inkml:annotationXML>
            <emma:emma xmlns:emma="http://www.w3.org/2003/04/emma" version="1.0">
              <emma:interpretation id="{575924E2-C2DD-4E2E-AF97-1B6D18BBE648}" emma:medium="tactile" emma:mode="ink">
                <msink:context xmlns:msink="http://schemas.microsoft.com/ink/2010/main" type="inkWord" rotatedBoundingBox="7007,6190 7672,9443 6308,9722 5643,646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02304.181">3559 2490 85 0,'18'-3'194'15,"-18"3"-16"-15,0 0-28 0,0 0-9 0,0 0-12 16,12 13-14-16</inkml:trace>
          <inkml:trace contextRef="#ctx0" brushRef="#br0" timeOffset="-102469.6374">2818 2742 53 0,'0'0'179'0,"-10"5"-13"0,10-5-19 0,0 0-9 0,-13 7-11 15,13-7-15-15,0 0-16 0,0 0-5 0,0 0-8 16,0 0-7-16,0 0-4 0,0 0-7 16,0 0-14-16,0 0-4 0,0 0-5 0,0 0 1 0,33 15-10 15,-33-15-14-15,18 0-27 0,-18 0-40 0,27-2-37 16,-11-3-416-16,1 0 167 0,4 2 112 0</inkml:trace>
          <inkml:trace contextRef="#ctx0" brushRef="#br0" timeOffset="-100816.0308">3605 2432 37 0,'0'0'73'0,"0"0"-3"15,0 0-12-15,0 0 1 0,0 0-5 0,0 0-7 16,0 0-9-16,0 0 12 0,0 0-8 0,0 0-19 15,0 0 12-15,0 0-4 0,0 0-19 0,0 0 11 16,0 0 2-16,0 0-3 0,0 0-4 0,-18 45 6 16,15-27-6-16,-2-1 28 0,0 1-23 0,3 2 18 15,-3 0 3-15,0 3 1 0,-3 7-10 0,0-5 5 16,6-4-6-16,-3-1-14 0,-3 0 9 0,3 0-11 16,3 0 8-16,-3-2-13 0,2-6 6 0,3-12 0 15,-5 28 5-15,2-18-11 0,3-10 15 0,0 20-11 16,0-20-4-16,-5 15 4 0,5-15-8 0,0 0 1 15,-2 18-1-15,2-18 2 0,0 0-6 0,0 0-7 16,0 0 11-16,0 0-15 0,0 0 5 0,0 0-5 16,0 0 0-16,0 0-3 0,0 0-12 0,25-43 7 15,-17 26-8-15,-6-1 5 0,1-5-7 0,2 3 11 16,-3-3 1-16,3 3 3 0,-2 3 2 0,0-1-6 16,-3 0-4-16,2 3 16 0,-2 15-1 0,3-22-3 15,-3 22-7-15,2-18 10 0,-2 18-10 0,0 0 20 16,0 0-11-16,0 0 6 0,0 0 3 0,0 0-2 15,0 0 6-15,0 0 14 0,0 0-12 0,0 0 9 16,-18 40 0-16,16-20 2 0,-3-2-6 0,2 5 6 16,-7 9-3-16,5-9-9 0,-2 12 6 0,1-7 1 15,1-5-3-15,0-6-10 0,0 19 9 0,0-9-2 16,3-4-9-16,2-3 10 0,-5-2-13 0,5-18 9 0,-5 32-19 16,-1-14-26-16,6-3-21 0,0-15-43 15,-2 18-316-15,2-18 138 0,0 0 94 0</inkml:trace>
          <inkml:trace contextRef="#ctx0" brushRef="#br0" timeOffset="-102960.125">2350 2467 90 0,'0'0'169'0,"-3"-25"-21"0,3 25-9 16,3-15-19-16,-3 15-11 0,2-15-7 16,-2 15-7-16,0 0-21 0,3-23-2 0,-3 23-4 15,0 0-13-15,5-20 2 0,-5 20-20 0,7-10-24 16,-7 10-30-16,8-10-37 0,-3 2-37 0,3 3-305 16,-8 5 132-16,0 0 88 0</inkml:trace>
          <inkml:trace contextRef="#ctx0" brushRef="#br0" timeOffset="-102670.2665">2689 2560 100 0,'0'0'202'0,"0"0"-28"0,0 0-20 16,0 0-12-16,0 0-19 0,0 0-10 16,2 15-15-16,-2-15-11 0,0 0-7 0,0 0-9 0,18 3-5 15,-18-3-5-15,15 2-3 0,-15-2-12 0,18 0-4 16,0 3 4-16,-1-3-8 0,-17 0-3 0,28 2-5 16,-8 1 1-16,-5 0-9 0,1-3-15 0,-16 0-34 15,33 2-19-15,-18 1-25 0,-3-1-31 16,-12-2-22-16,21 3-362 0,-21-3 162 0,15 5 108 0</inkml:trace>
          <inkml:trace contextRef="#ctx0" brushRef="#br0" timeOffset="-104726.8308">2071 710 42 0,'-12'5'86'16,"12"-5"7"-16,0 0 5 0,0 0-12 0,-8 15-12 16,8-15 7-16,0 0 1 0,0 0-10 0,0 0 6 15,15 26-4-15,-5-19-5 0,0 1-2 0,-10-8 6 16,26 15-3-16,-11-8-13 0,3 3-5 0,2-5 1 15,8 8-16-15,-5-3 5 0,4 0-7 0,4-2 3 16,-3 12-8-16,2-10-4 0,0 0-8 0,3 0-16 16,-2-2 21-16,1-1-8 0,-1 6 0 0,-1-1 1 0,-5-4 3 15,-4-1-4-15,-4 1-4 0,1-3-1 0,-3 3-6 16,0-3 9-16,-2-3 1 0,-13-2-7 0,18 8 2 16,-8-1-5-16,-10-7 17 0,13 10-1 15,-6-5-1-15,-7-5-3 0,0 0 4 0,8 15-6 16,-8-15 3-16,0 0-8 0,0 18 2 0,0-18-4 0,0 0 4 15,-10 20-3-15,10-20-2 0,0 0 0 16,-26 30-1-16,19-22 1 0,-6 4-3 0,-2 1-3 16,2 2 5-16,-12 3 1 0,7-3 0 0,1-5-8 15,-4 15 6-15,1-2-6 0,0-1 4 0,-3 4-3 16,0-4 9-16,-17 19-4 0,15-11-1 0,-16 10 4 16,6 0-7-16,-1 6 1 0,13-14 5 0,1-6-6 15,-9 19-4-15,11-18 6 0,2 1-1 0,1-8 4 16,4 0-8-16,3-4 4 0,2-9-2 0,1 6 1 15,-1 2-2-15,0-8 3 0,1 6-7 0,7-13 1 16,-8 15 6-16,8-15 2 0,-7 13 9 0,7-13-2 16,0 0-1-16,-3 15 7 0,3-15 3 0,0 0 3 15,10 20-5-15,-10-20-1 0,13 10 1 0,0-3-3 16,4 1 5-16,-1-3-4 0,1-2-1 0,6-3 3 16,2-3-1-16,1 6-5 0,17-3 2 0,-5-5-2 15,0 0 3-15,7 2-1 0,1-2-2 0,14-8-3 16,6 1 1-16,-13 9-2 0,10-12 2 0,-19 8 0 15,4 2-2-15,-10 0-1 0,2 2-4 0,1-2 4 16,-1-3-5-16,-7 6 6 0,2-1-3 0,-2 3-16 16,-5 0-31-16,7 5-3 0,-7 0-32 0,-2-2-13 15,-4 2-26-15,1 0-29 0,-3 0-453 0,-2 0 199 16,2 0 134-16</inkml:trace>
          <inkml:trace contextRef="#ctx0" brushRef="#br0" timeOffset="-99888.8242">2481 46 31 0,'0'0'73'0,"0"-20"9"0,0 20-11 15,-2-18-2-15,2 18-2 0,-3-18-3 0,3 18 7 16,-2-17-6-16,2 17-8 0,0 0-3 0,-3-23 8 16,3 23-1-16,0 0-2 0,-2-20 2 0,2 20-10 15,0 0-8-15,0 0-7 0,0-15 5 0,0 15 1 16,0 0-3-16,0 0-7 0,0 0-5 0,0-20 2 16,0 20 0-16,0 0 0 0,0 0 4 0,0 0-9 15,-6-15-5-15,6 15-2 0,0 0 5 0,0 0-14 16,0 0 7-16,0 0-10 0,-17 45 12 0,12-25-8 15,2 3-1-15,3-1 0 0,-7 11-1 0,4-3 8 16,1-5-8-16,-1-2 0 0,3 2 1 0,-5-5-6 16,0-2-1-16,5-18 3 0,-3 25 12 0,3-25-2 15,0 20-5-15,0-20 6 0,-2 15 0 0,2-15-5 16,0 0-4-16,-3 21-1 0,3-21 4 0,0 0 3 16,0 0-7-16,0 0 3 0,0 0-2 0,0 0 5 15,38-28-11-15,-30 18 5 0,7-5 4 0,-7-3-9 16,4 0 2-16,3-7-1 0,-2 0 1 0,0 2 4 15,-6 6-7-15,3-1-1 0,3-7 2 0,0 5-1 16,-8 2 7-16,0 6-8 0,5-3-3 0,-2 2-5 16,-1 3 2-16,-7 10 5 0,8-15-2 0,-8 15-1 15,10-13 6-15,-10 13 3 0,0 0-3 0,7-15 2 16,-7 15-7-16,0 0-3 0,16 0 10 0,-16 0-1 16,0 0 0-16,0 0 2 0,15 20 2 0,-8-7-1 15,-4 2 4-15,-1 5-7 0,1-2 13 0,-6 4-9 16,3 4 0-16,3-4 2 0,-6 3-3 0,3 3-6 15,0 0 1-15,-7 12 4 0,7-5-21 0,2-2-38 16,-2-8-54-16,11 5-416 0,-6-7 174 0,-3-5 118 16</inkml:trace>
          <inkml:trace contextRef="#ctx0" brushRef="#br0" timeOffset="-105400.2081">1935 592 45 0,'0'0'137'0,"-10"-8"-6"0,10 8-3 16,-13-7-7-16,13 7-3 0,0 0-16 16,-10-10-11-16,10 10-13 0,0 0-4 0,0 0-9 15,-18-8-1-15,18 8-6 0,0 0-15 0,0 0-9 16,0 0 0-16,0 0 5 0,0 0-10 0,0 0-3 0,0 0-1 15,0 0-5-15,0 0 1 0,0 0-3 16,46 25 5-16,-34-17-9 0,3-3-6 0,18 8 5 16,-10-6 0-16,2-2 4 0,8 3-12 0,-2-6 2 15,4 3 7-15,6-2-6 0,-3-3 4 0,-1 0-5 0,-6-3 5 16,12 1-4-16,-3-3-7 0,-2 0 9 0,0 0-5 16,0 2-6-16,-7 1-3 0,-9-1 8 0,4-2-1 15,-6 5 0-15,0-2-9 0,0-1-5 16,-2 3-23-16,-18 0-8 0,23 0-21 0,-23 0 0 0,20-3-19 15,-20 3-15-15,0 0-23 0,10 8-269 0,-10-8 129 16,0 0 88-16</inkml:trace>
          <inkml:trace contextRef="#ctx0" brushRef="#br0" timeOffset="-103174.4444">2390 2653 89 0,'0'0'132'0,"0"0"6"16,0 0-13-16,0 0-11 0,0 0-13 0,0 0-13 16,0 0-2-16,5-12-7 0,-5 12-12 15,0 0-1-15,0 0-4 0,0 0-2 0,0 0-9 16,0 0-9-16,0 0 7 0,0 0-16 0,0 0-6 15,-30 40 1-15,22-25 3 0,1 0-2 0,-3 0-4 0,10 3 1 16,-18 5-7-16,10 2 4 0,6-7 2 0,-11-3-10 16,11-3 2-16,-6 3 3 0,8-15-10 15,-3 23 2-15,-2-13 14 0,5-10-7 0,0 0 8 16,0 23-7-16,0-23-2 0,3 15 1 0,-3-15-6 16,0 0 2-16,10 12 3 0,-10-12-10 0,8 8-12 15,-8-8-27-15,0 0-23 0,0 0-29 0,0 0-37 16,20-15-408-16,-20 15 176 0,12-20 118 0</inkml:trace>
        </inkml:traceGroup>
        <inkml:traceGroup>
          <inkml:annotationXML>
            <emma:emma xmlns:emma="http://www.w3.org/2003/04/emma" version="1.0">
              <emma:interpretation id="{2533CD18-6DE6-42A2-A4A2-B5B4D7920F6D}" emma:medium="tactile" emma:mode="ink">
                <msink:context xmlns:msink="http://schemas.microsoft.com/ink/2010/main" type="inkWord" rotatedBoundingBox="8564,14121 8767,15115 8019,15268 7816,1427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59329.1941">4614 7690 36 0,'0'0'92'0,"0"0"-3"0,0 0-22 0,0 0-7 0,3 8 6 16,-3-8-11-16,0 0-8 0,0 0 5 0,0 0-11 15,0 0 12-15,-23 12-14 0,23-12-5 16,-13 10-9-16,8-2-10 0,-7 2 12 0,-1 0-8 16,-5 0-9-16,-2-2 5 0,-5 12-3 0,-1-3 9 15,-2 4-7-15,3-1-7 0,-5-3-1 0,2-2 1 16,0 6 12-16,0-9-16 0,1 3 2 0,1 0 4 15,-2 3-1-15,6-8 15 0,1 3-5 0,6-6 11 16,0 6-1-16,0-3-9 0,2-3 6 0,1 1-2 16,-1 0-6-16,3-3 15 0,10-5 3 0,-18 10-2 15,18-10-1-15,-13 7 2 0,13-7-3 0,-15 8 3 16,15-8-6-16,-10 5 3 0,10-5-4 0,0 0 5 16,-13 7-11-16,13-7-4 0,0 0-8 0,-10 10 9 15,10-10-10-15,0 0 6 0,0 0-1 0,0 0 2 16,0 0-7-16,13 28-1 0,-13-28-6 0,13 8 14 15,-1-1-14-15,3 3 10 0,1-5-14 0,-4 3 7 16,3-3 7-16,8-3-6 0,-3 3-2 0,-2-2 8 16,2-1-3-16,3-2-5 0,-3 0 1 0,1 5 3 15,-9-2-13-15,6 2-5 0,-3-2-21 0,-15-3-14 16,31 2-9-16,-19 1-21 0,-2-1-22 0,-10-2-15 16,16 8-307-16,-16-8 140 0,12 7 94 0</inkml:trace>
          <inkml:trace contextRef="#ctx0" brushRef="#br0" timeOffset="-58955.7725">4032 8581 50 0,'0'0'123'16,"0"0"-23"-16,0 0-11 0,0 0-15 0,-12 10 2 16,12-10-24-16,0 0 17 0,0 0-29 0,0 0 14 15,0 0-1-15,0 0-20 0,0 0-2 0,0 0-2 16,0 0-9-16,0 0 7 0,0 0-11 0,27 18 11 15,-27-18-4-15,26 10 4 0,-16-5-12 0,8 0 1 16,2-2 15-16,-3 2-12 0,4 2-10 0,1-2-7 16,9 5 3-16,-1 0-2 0,-4-2 10 0,-4-1-16 15,-1-1 19-15,11 1-14 0,-4 1 0 0,3 2 0 16,-4-3 3-16,-6-4-14 0,-4 2-14 0,1 2-42 16,2-4-286-16,-7 2 117 0,-13-5 78 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7:22.6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B92643D-65FA-4918-B5B8-4EF83D097CAD}" emma:medium="tactile" emma:mode="ink">
          <msink:context xmlns:msink="http://schemas.microsoft.com/ink/2010/main" type="inkDrawing" rotatedBoundingBox="10100,9009 17093,9020 17091,9926 10098,9916" semanticType="underline" shapeName="Other">
            <msink:sourceLink direction="with" ref="{24438901-5671-4602-81C0-B520B51FF915}"/>
            <msink:sourceLink direction="with" ref="{CD2C7DED-92AB-4E4F-97E5-7D27FF130A84}"/>
            <msink:sourceLink direction="with" ref="{082DFFF9-FDCE-4DEB-B21C-BAD2D4DC531C}"/>
            <msink:sourceLink direction="with" ref="{ACEF8AE5-5EA7-40F2-9EAB-8C0C8B67E378}"/>
            <msink:sourceLink direction="with" ref="{C5B4DAB4-E0B6-4450-93CF-7681BD8F33C9}"/>
          </msink:context>
        </emma:interpretation>
      </emma:emma>
    </inkml:annotationXML>
    <inkml:trace contextRef="#ctx0" brushRef="#br0">18 25 15 0,'0'0'36'0,"0"0"-4"0,0 0 1 0,0 0-4 16,-18-5-11-16,18 5-10 0,0 0 11 0,0 0 4 16,0 0 6-16,0 0 4 0,0 0 1 15,0 0-3-15,0 0 3 0,0 0-4 0,0 0-8 0,0 0-1 16,0 0 1-16,0 0 10 0,20 40-9 0,-20-40-2 15,15 18 1-15,-2-13 7 0,0 5-5 0,-1 0 10 16,3-2-5-16,-4-1-1 0,4 1-4 0,-3 2-6 16,6 0 1-16,-3 0-3 0,3 0 5 0,0-2-2 15,-1-1-4-15,1 3-8 0,0 0 9 0,12 0 6 16,-9 1-10-16,-1-4-3 0,-5 1 2 0,5-1-3 16,0 1 7-16,8 4-13 0,-2-7 13 0,-9 3-7 15,-7-1 0-15,11 1-10 0,-4 0 12 0,-17-8-4 16,31 7-7-16,-11 1 11 0,-5-3 0 15,-15-5-14-15,30 7 12 0,-9-2-4 0,-1-2 7 16,0-1-9-16,-20-2 4 0,33 3-12 0,-33-3 2 16,25 0 17-16,-25 0-16 0,36 0 6 0,-21 0-1 15,-15 0 8-15,30 0-7 0,-30 0 5 0,41-5-6 16,-26 5-14-16,5-5 15 0,-20 5-9 0,38 0 14 16,-38 0-10-16,26-5 6 0,-4 2-7 0,-4-2-1 15,-18 5 14-15,33-5-11 0,-15 3 8 0,-1-1-13 16,-2 1-1-16,-15 2 20 0,33-8-17 0,-15 6 4 15,-18 2 0-15,36-6 0 0,-19 1 6 0,-17 5-1 16,38-5-12-16,-20 3 7 0,-18 2 0 0,30-5 7 16,-10 5-4-16,1-5 6 0,-1 2-11 0,0 1 4 15,0-1-13-15,3 1 11 0,0-1-6 0,-3 1-1 0,0-1-1 16,3 1 11-16,0-1-1 0,-3 1-3 16,1 2 10-16,-4-3-17 0,6 1 10 0,0-3-4 15,0 2 8-15,-1 1 7 0,-1-1-11 0,-1 1-5 16,3-1 2-16,-1 3 10 0,-1-3-8 0,-1 6 3 15,3-6-11-15,-3 3 6 0,0 0-10 0,3 3 12 16,-3-3-10-16,0 3 14 0,3-3-2 0,-3 2-3 16,1-2-12-16,1 0 16 0,1 3 3 0,0-1-3 15,2-2 6-15,-2 3-6 0,-3 2-6 0,3 0 1 16,0-3-3-16,-3 3 2 0,3 3-3 0,0-3 5 16,-3 0-7-16,5-3 7 0,5 8-4 0,-4-2 10 15,4 2-1-15,6-2-1 0,-14-3 0 0,4 0-19 16,4 7 41-16,-5-7-28 0,-4 5 8 0,-1-2-6 15,0-1 3-15,0-2-4 0,-2 3 7 0,0 2-11 16,2-2 2-16,10 2-8 0,-12 0 2 0,7 5 2 16,-4-3 9-16,9 1-4 0,-5 5 0 0,0-3 10 15,-4-3-5-15,4 1-2 0,-2 10-10 0,-3-3 2 16,-2-5 12-16,5 7-5 0,-8-1-1 0,2-1-6 16,6-3 8-16,-10 4 1 0,7-1 0 15,3-3-1-15,-5-4 0 0,-1-1 0 0,-4 4-2 0,-5 1-5 16,14 6 15-16,-4-11-4 0,-3-2-9 0,-2 3-4 15,-3 0 8-15,-10-13 7 0,20 17-8 0,-12-7 5 16,-8-10 7-16,0 0-18 0,12 10 10 16,-12-10-6-16,0 0 14 0,13 13-2 0,-13-13 11 15,0 0-5-15,0 0 7 0,8 20 2 0,-8-20 5 0,0 0 6 16,0 0-11-16,0 0 1 0,0 0 0 0,0 0-4 16,0 0 3-16,0 0-2 0,0 0-16 0,0 0 0 15,0 0 14-15,0 0-9 0,0 0-4 16,0 0 1-16,10-48-7 0,-10 48 5 0,0 0 6 15,2-27-8-15,-2 27-2 0,8-26 10 0,-8 26-5 0,7-25-7 16,-7 25 3-16,13-27 5 0,-13 27-10 0,10-26-4 16,-2 19 7-16,-1-11-1 0,-7 18 2 0,13-30 4 15,-8 17-13-15,0-9 1 0,-5 22 6 0,18-28 4 16,-8 16 2-16,3-6-7 0,4-5-2 0,-1 8-2 16,-4 0 4-16,1 2-2 0,2 1 2 0,-2-1-5 15,4 1 11-15,-1 2-3 0,9-5-4 0,-5 2-3 16,-2 3 1-16,0 0-1 0,2 0 6 0,-2 2 3 15,-1 1-5-15,1-3 1 0,0 2 8 16,4-2-12-16,-4 5 8 0,5-3-1 0,-3 1-10 0,-2 2 7 16,2 0-3-16,3-3 4 0,-3 3 1 0,0 3-2 15,3-3-6-15,0-3 1 0,0 3 6 0,-1 0-1 16,1 2-3-16,-3-2-7 0,6 3 6 0,-6-1 3 16,3 1 3-16,-3-1-2 0,5 1 13 0,1-1-16 15,-4 1 3-15,-1-1 0 0,4 1 5 0,-5 2-11 16,3-3 7-16,0 1 0 0,-1-1 8 0,-1 6 0 15,2-1-4-15,-1-2-13 0,-1 3 10 0,1-1-14 16,-1-2 14-16,-1 3 2 0,3-3-3 0,-3 2-8 16,3-2 4-16,-1 3 4 0,-1-1-2 0,1-4 2 15,4 4 0-15,-6-2 3 0,3 3-2 0,-1-1-8 16,1 1 2-16,-3-1 7 0,3 1 2 0,0-1-7 16,2-2 4-16,-2 3 6 0,2-3-7 0,-2 3-3 15,2-3 2-15,-2 2-6 0,-3 1 6 0,6-1-5 16,-3-2 12-16,2 3-1 0,-2-3-12 0,-3 2 5 15,3 3-3-15,-1-2 4 0,4-1-2 0,-1 1 9 16,0-1-7-16,-2 1-2 0,2-1 1 0,-2 3-4 16,0-2 8-16,0-1-2 0,5 1 13 0,-3-1-22 15,-2 3 3-15,-3-5 9 0,5 3-5 0,0-1 1 16,-25-2-7-16,46 0 0 0,-26 5 8 0,6-5-5 16,-1 3 2-16,-5-3 2 0,-20 0 8 0,41 2-12 15,-26-2 5-15,2 6 2 0,-17-6-6 0,41 2 5 16,-23 1-1-16,2-3 3 0,-20 0-2 0,43 10-1 15,-23-8-3-15,3-2 3 0,-23 0 1 0,28 0-4 16,-28 0 7-16,35 0-5 0,-12 3 1 0,-23-3 2 16,35 5-2-16,-14-5 7 0,-21 0-8 0,30 0-2 15,-30 0-4-15,33 0 8 0,-15 0-6 0,2 0 4 16,0 0 9-16,-5 0-6 0,5-3-14 0,1 1 20 16,-4-1-9-16,4 1 0 0,-4-3-7 0,4 0 9 15,-4 0-2-15,1 5 3 0,5-6 10 0,-6 1-18 16,4 0 10-16,-4 3-7 0,4-1-2 0,-4 1-1 15,4-1 2-15,-6-2 2 0,8 3-5 0,-6-1 5 16,4 1 0-16,-1-1-4 0,-5 1 5 16,5 2 2-16,-5-5-5 0,3 2-3 0,2 1 17 15,-4-1-14-15,4 1 1 0,0-1 2 0,-2 1 2 0,-1 2-1 16,1-3 3-16,2 1 1 0,-2-1-9 0,-3-2 5 16,3 0-1-16,0 0 10 0,-3 0-5 15,-15 5-4-15,28-10-1 0,-13 7 0 0,3-2 4 0,-6-2-7 16,3 2 10-16,-4 0 3 0,-11 5-2 0,25-13-13 15,-15 6 15-15,-2-1-6 0,-8 8-4 0,20-13 8 16,-10 1-13-16,-2 4-2 0,-8 8 8 0,12-12 6 16,-12 12 2-16,15-15-8 0,-10 7-1 0,-5 8-2 15,8-15 10-15,0 7-11 0,-8 8-3 0,7-15 3 16,-7 15 3-16,10-15-1 0,-10 15 7 0,8-12-4 16,-8 12-6-16,7-13 2 0,-7 13 1 0,8-13 4 15,-8 13-3-15,5-12 0 0,-5 12-2 0,0 0-7 16,8-15 5-16,-8 15-13 0,5-13-9 0,-5 13-25 15,0 0-28-15,0 0-19 0,2-15-15 16,-2 15-267-16,0 0 126 0,0 0 86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8:37.6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11F078-A1A8-4454-A850-C6AE680833F8}" emma:medium="tactile" emma:mode="ink">
          <msink:context xmlns:msink="http://schemas.microsoft.com/ink/2010/main" type="writingRegion" rotatedBoundingBox="6650,4767 30836,4748 30839,9212 6654,9231"/>
        </emma:interpretation>
      </emma:emma>
    </inkml:annotationXML>
    <inkml:traceGroup>
      <inkml:annotationXML>
        <emma:emma xmlns:emma="http://www.w3.org/2003/04/emma" version="1.0">
          <emma:interpretation id="{8466B5E4-8817-4D14-B96C-B4942DA177C5}" emma:medium="tactile" emma:mode="ink">
            <msink:context xmlns:msink="http://schemas.microsoft.com/ink/2010/main" type="paragraph" rotatedBoundingBox="6650,4767 30836,4748 30837,6664 6652,6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83CFD8-04F1-4081-875D-A97E9B4806DC}" emma:medium="tactile" emma:mode="ink">
              <msink:context xmlns:msink="http://schemas.microsoft.com/ink/2010/main" type="line" rotatedBoundingBox="6650,4767 30836,4748 30837,6664 6652,6682"/>
            </emma:interpretation>
          </emma:emma>
        </inkml:annotationXML>
        <inkml:traceGroup>
          <inkml:annotationXML>
            <emma:emma xmlns:emma="http://www.w3.org/2003/04/emma" version="1.0">
              <emma:interpretation id="{22821FF9-3DA8-4C47-B4E3-F440E3D7DD58}" emma:medium="tactile" emma:mode="ink">
                <msink:context xmlns:msink="http://schemas.microsoft.com/ink/2010/main" type="inkWord" rotatedBoundingBox="6650,5113 11526,5109 11527,6380 6651,63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2744-1126 1 0,'0'0'137'0,"-12"10"-7"0,12-10-1 16,0 0-10-16,0 0-2 0,0 0-8 0,0 0-6 16,0 0 2-16,0 0-3 0,0 0 4 0,0 0 7 15,-13-20-3-15,13 20 4 0,0 0-5 0,0 0-9 16,0 0-10-16,0 0-10 0,0 0-6 0,-10-5-8 16,10 5-9-16,0 0-5 0,0 0-5 0,0 0-8 15,0 0-4-15,0 0 1 0,0 0-7 0,-8 17 0 16,8-17-5-16,0 15-2 0,0-15-2 0,5 20-1 15,0-2-2-15,-2-5-1 0,2 4-6 0,5 1 1 16,-5 0 1-16,3-3-2 0,-1-3-1 0,-2 1-1 16,6-1 0-16,-4 4 4 0,3-6-1 0,5 0 1 15,-4-3 7-15,-4 3 18 0,6-2 7 0,-13-8-1 16,28-3-2-16,-28 3-4 0,28-7-2 0,-13-1-2 16,5-2-11-16,0-5 2 0,3-3 0 0,-3-7 1 15,0 5 0-15,3-8-3 0,-8 13-6 0,1-12-1 16,1-4-1-16,-7 4 1 0,1 4-4 0,-1-5 0 15,-3 1 2-15,1 7-3 0,-3 4 2 0,0 1 0 16,0 3 3-16,-5 12 5 0,0-18 1 0,0 18-7 16,5-20 5-16,-5 20-7 0,0 0 1 0,3-13-1 15,-3 13-7-15,0 0-4 0,0 0 6 0,0 0 0 16,0 0 1-16,0 0-9 0,0 0 7 0,12 36-7 16,-7-19 1-16,0 1 0 0,0 5 1 0,6 9 4 15,-1 6 1-15,0-3-2 0,5 23 5 0,-5-15-4 16,5 15-3-16,-5-13 5 0,0 18-4 0,1-10-2 15,9 10-2-15,-13-15 8 0,1-5-9 0,-3-3 2 16,0-5 4-16,3 0 1 0,-8-7-5 0,2 2 7 16,-2-7 20-16,3 15-11 0,-1-16 18 0,-2 1 5 15,0 0 1-15,-2-6 6 0,2-2-10 0,-3 3 0 16,3-18-7-16,-5 23-8 0,5-23 1 0,-7 17 14 16,2-9-9-16,5-8-1 0,-18 17-1 0,5-9-5 15,1-6 5-15,12-2-14 0,-28-2 1 0,13-6 7 16,-3 1-12-16,3-1 1 0,-1-2 6 15,1-5-12-15,3 0 1 0,-1-10-1 0,3 0-5 0,5 4 10 16,-3-9-2-16,6 3-11 0,2-1 2 0,0 3 3 16,5 0-2-16,0-11 3 0,5 9 0 0,0-6-3 15,3-2 15-15,2 2-17 0,0 0 3 0,0 8 2 16,0-5-2-16,3 0-2 0,0 4-3 16,0 1-4-16,-3 0 21 0,0 7-11 0,0 3 3 15,-2 3-4-15,-1 2 8 0,1 0-12 0,2-5 2 16,-15 15 8-16,23-26-10 0,-13 16 8 0,-10 10-4 15,18-15-3-15,-18 15-2 0,12-7 11 0,-12 7-15 16,0 0 5-16,16-15-3 0,-16 15 3 0,0 0 0 16,15-11 6-16,-15 11-1 0,0 0-3 0,0 0-6 15,0 0 4-15,0 0 6 0,0 0 1 0,0 0-2 16,0 0 9-16,23 26-11 0,-23-26-4 0,-3 15 14 16,6-3-6-16,-3-12-8 0,0 31 9 0,2-11-2 15,-2 0-9-15,3 0 7 0,-3-5-1 0,2 5-5 16,1-5 9-16,-1 3-3 0,1 0 5 0,2-3 6 15,0-3-15-15,-5-12 15 0,8 25-11 0,-6-15-13 16,-2-10 17-16,10 13-1 0,-10-13-2 0,13 15-7 16,-13-15 6-16,12 0 8 0,-12 0-3 0,18 0-7 15,-18 0 4-15,28-10 0 0,-28 10-5 0,35-25 7 16,-17 7 5-16,0-2-4 0,2-2-2 0,3-4 8 16,-5 6 0-16,-1-2-8 0,4-1 0 15,-1 0 2-15,-3-2-6 0,1-3 14 0,-5 11-11 0,2 2-1 16,-5 7 2-16,0-4-3 0,-10 12 2 0,15-21-8 15,-15 21 7-15,13-12 1 0,-13 12-1 0,0 0 1 16,0 0-6-16,15-13 3 0,-15 13 0 0,0 0-7 16,0 0 7-16,0 0-3 0,0 0 4 0,0 0-2 15,0 0 9-15,0 0-7 0,0 0 0 0,10 38 6 16,-10-38-2-16,3 28-5 0,-1-16 2 0,1 1 10 16,5-1-10-16,-8 4 1 0,5-1 4 0,0 2-7 15,0 1-7-15,0-3 3 0,0 0 17 0,0 0-8 16,0-5-1-16,-5-10 2 0,5 20 1 15,-5-20-1-15,8 13-1 0,-8-13 2 0,5 18-1 16,0-11 9-16,-5-7-13 0,0 0 7 0,0 0-6 0,28 8 2 16,-28-8 13-16,0 0-3 0,0 0-3 0,40-18-3 15,-27 11-3-15,-1-6 6 0,1 0 1 0,0-2-16 16,4-10 10-16,-1-5 1 0,-4 2-2 0,8 3-3 16,-4 10 0-16,-4-3 3 0,-2 3-6 0,1 5 4 15,-11 10-6-15,22-25 7 0,-14 15 8 0,-8 10 2 16,13-20-5-16,-13 20-8 0,0 0-7 0,15-15 5 15,-15 15-5-15,0 0 11 0,10-15-6 0,-10 15 7 16,0 0-12-16,0 0 5 0,0 0-9 0,0 0 12 16,0 0-8-16,0 0 14 0,0 0-5 0,0 0-4 15,30 35 6-15,-25-20-3 0,-5-15 0 0,8 40-9 16,-6-22 14-16,-2 2-5 0,5 0 6 0,1-2-7 16,-6-18 3-16,0 35 0 0,0-35 4 0,7 33-21 15,-7-33 25-15,3 22-22 0,-3-22 11 0,2 20 3 16,-2-20-3-16,5 18 3 0,-5-18-6 0,0 0 13 15,0 0-9-15,5 20 8 0,-5-20 2 0,0 0-5 16,0 0 3-16,0 0 8 0,0 0-18 0,0 0 1 16,0 0 5-16,0 0-7 0,48-35 12 0,-40 22-3 15,15-9-5-15,-6-6 14 0,-1 0-17 0,19-12 6 16,-10 5-1-16,-2 2 3 0,-13 5-6 0,8 3 0 16,-5 3-16-16,4-4-10 0,-2 4-8 0,-2 2-4 15,-3 4-17-15,0 1-16 0,-10 15-15 0,16-25-16 16,-16 25-4-16,12-10 1 0,-12 10-7 0,0 0-2 15,0 0-4-15,13-10-13 0,-13 10-3 0,0 0 2 16,0 0 11-16,0 0 5 0,0 0 25 0,0 0 7 16,0 0 9-16,-5 53-3 0,5-53 7 0,-15 20 11 15,15-20 10-15,-13 15 9 0,13-15 9 0,0 0 1 16,-13 25 8-16,8-12-2 0,5-13 8 0,0 0 11 16,-15 20 10-16,15-20 12 0,0 0 2 15,-5 15 14-15,5-15 5 0,0 0 5 0,0 0 1 0,-18 13 7 16,18-13-1-16,0 0 6 0,-7 15-1 0,7-15 7 15,0 0-3-15,0 0 2 0,-13 17-2 16,13-17 4-16,-2 23 2 0,2-23-3 0,-3 28 2 16,3-28 0-16,0 35 1 0,-3-12-2 0,3-23-8 15,0 37-3-15,3-19 0 0,-3-18-2 0,10 35-7 16,-7-17-6-16,4 0-1 0,3-1 0 0,-2-2 6 16,2 0-4-16,-10-15-12 0,23 16 14 0,-23-16-5 0,28 12 1 15,-28-12-5-15,25 3-6 0,-25-3 2 16,30-10-6-16,-9 7 10 0,11-10-7 0,-9 3 2 15,15-27-9-15,-2 22 3 0,-9-8-5 0,-9 10-3 16,2-9 0-16,1 4 4 0,-9-5 8 0,-2 11-18 0,3-3 5 16,-5 0-6-16,2 2 6 0,-10 13 4 0,12-35 1 15,-6 25-11-15,-6 10 7 0,0 0-11 0,10-15 0 16,-10 15 8-16,0 0-8 0,0 0 7 16,0 0 0-16,0 0-2 0,0 0-2 0,0 0 9 15,0 0-7-15,0 0-1 0,0 0-2 0,0 0-7 16,0 0 4-16,17 42 6 0,-17-42-2 0,3 18-1 15,-3-18-2-15,7 25 8 0,-7-25 1 0,11 20 3 16,-11-20 2-16,7 18-2 0,-7-18-5 0,8 18 6 0,-8-18-4 16,12 17 6-16,-1-9 0 0,-11-8-2 15,15 12-13-15,-15-12 5 0,12 10-3 0,-12-10 5 16,0 0 2-16,26 0-3 0,-26 0 1 0,0 0-5 0,38-12-1 16,-21 2-2-16,9-3 14 0,-1-2-13 0,-5-3 0 15,0-2 0-15,-4 8 0 0,1-14 6 16,1-1 2-16,-5 4-1 0,-1 3-7 0,1 2 12 15,-3 3-14-15,-10 15 0 0,15-25 1 0,-7 15-3 16,-8 10 2-16,13-23-2 0,-13 23-19 0,15-12 16 16,-15 12 0-16,0 0-3 0,12-8 6 0,-12 8-6 15,0 0 7-15,0 0 0 0,0 0-4 0,0 0 12 0,28 25-13 16,-18-12 9-16,-10-13-3 0,18 30-2 16,-10-15-7-16,7 10 4 0,2 1 9 0,-1 4 2 15,-1 0 3-15,5 3-7 0,5 22 2 0,-7-15 1 16,5 13-7-16,0 3 11 0,-1-6-13 0,-4-10 6 15,-5 1 8-15,-1-6 1 0,-1 3 4 0,-4-1-9 16,3-1-3-16,0-1 3 0,-2 0-1 0,0-2 13 16,-3-3-13-16,0-5 9 0,-3-2-1 0,1-3 2 15,-3 0-9-15,0 0 4 0,-3 0 2 0,1-5-3 16,-1 3 2-16,-2-3-2 0,5-15 1 0,-10 23-9 0,2-16 15 16,8-7 5-16,-15 18-12 0,5-13-6 15,-3-2 6-15,13-3-1 0,-22 2-5 0,22-2-3 16,-23-2-7-16,23 2 6 0,-36-11 0 0,19 1-3 15,-1 3-2-15,5-6 3 0,-2 1-5 0,3-3-5 16,1-1 8-16,-1-6 2 0,2-1-1 0,2 1 0 0,3 4-5 16,2-5 8-16,3 6 3 0,3-4 4 0,2-14-4 15,0 10 7-15,8-5-6 0,-3-3 5 0,3 0-17 16,-1-2 12-16,3 7-2 0,13-17 0 0,-8 7-6 16,1 11 11-16,-4 2-1 0,1-1-7 0,2 4 1 15,1 2 7-15,-1 2-9 0,-5 0 11 0,0 3-4 16,0 5-4-16,-2 0-6 0,-13 10 6 0,25-20-5 15,-9 10 4-15,-4 2 1 0,-12 8 3 16,18-17-4-16,-5 4 3 0,-13 13-3 0,0 0-5 16,17-10 3-16,-17 10 5 0,0 0 0 0,18-10-8 15,-18 10 5-15,0 0 2 0,13-10-3 0,-13 10 9 16,0 0-5-16,0 0 8 0,0 0-16 0,0 0 3 0,0 0 6 16,0 0-6-16,0 0-4 0,0 0 11 0,12 28 10 15,-12-28 1-15,0 17-14 0,0-17-1 16,5 28 9-16,-5-13-6 0,3 5-1 0,-1-2 3 15,3 2-7-15,1-5 2 0,-4 0 2 0,1-2-2 16,2 4 4-16,0-2-8 0,0 1 12 0,0-4 5 0,2-2 0 16,1 3 2-16,-8-13-18 0,13 20 13 0,-6-15-6 15,-7-5 4-15,15 5 13 0,-15-5-8 0,18 0 4 16,-18 0-8-16,0 0 0 0,48-13-6 16,-30 8 6-16,2-12-11 0,3-1-3 0,2 1 10 0,1 1 3 15,-4-4 0-15,1 0-2 0,0-5-4 0,-11 7-4 16,9-4 7-16,-9 4 4 0,1 6-3 0,-13 12-2 15,15-23 1-15,-7 13 0 0,-8 10 2 16,15-20-9-16,-15 20 8 0,13-13-3 0,-13 13 11 0,0 0-9 16,12-15 0-16,-12 15 13 0,0 0-20 0,0 0 4 15,0 0 7-15,0 0 4 0,0 0-6 0,0 0-5 16,0 0 3-16,18 30-11 0,-18-30 0 16,3 20 5-16,-3-20 6 0,5 33-1 0,0-18-2 15,0 3 5-15,-5-18-2 0,7 35-2 0,-4-20 1 16,-3-15-6-16,15 25 20 0,-7-10-11 0,-8-15 4 15,12 15 1-15,-12-15-3 0,13 13-3 0,-13-13 4 16,23 10-3-16,-23-10 2 0,22 0-4 0,-22 0 2 16,0 0 11-16,33-15-10 0,-15 7 2 0,0-2-10 0,-3-2 16 15,8-3-10-15,-1-3-4 0,9 6-4 16,-8-6 9-16,-16 0-9 0,8 3-5 0,-4 8 19 16,-11 7-19-16,15-15 20 0,-15 15-12 0,12-16 11 15,-12 16-15-15,16-7-8 0,-16 7 10 0,0 0-5 16,0 0 8-16,17-8-7 0,-17 8 2 0,0 0 9 15,0 0-7-15,0 0 10 0,0 0-20 0,0 0 10 16,5 46-2-16,-5-46-7 0,5 30 11 0,-2-10 11 16,-1-2-13-16,-2-18 7 0,11 35-9 0,-6-18 1 15,-5-17 1-15,12 28 5 0,-7-15 0 0,-5-13 1 16,18 25 10-16,-5-15-18 0,-13-10 13 0,10 15-7 16,-10-15-4-16,15 13 0 0,-15-13 14 0,0 0-3 15,28 0 0-15,-28 0-12 0,0 0 10 0,38-13 9 16,-26 5-14-16,1-7 9 0,5-7-14 15,2-1 1-15,0 3 7 0,-7 0-13 0,-6 0 12 0,-1 2-13 16,-1-5-8-16,-5 23-14 0,5-42 0 0,-3 16-9 16,-2 4-1-16,0 22 7 0,-7-48-1 0,12 28-3 15,-5 20 2-15,-3-28 12 0,3 28-3 0,-10-25-3 16,10 25 12-16,-5-25-4 0,5 25-3 0,-10-15 7 16,10 15-2-16,0 0 4 0,-8-18-8 0,8 18 2 15,0 0-5-15,0 0 2 0,0 0-6 0,-10-15 7 16,10 15 3-16,0 0 4 0,0 0 5 0,0 0-1 15,18-23 1-15,-18 23-4 0,0 0 12 16,12-17-10-16,-12 17 5 0,13-10-6 0,-13 10 10 16,0 0-3-16,15-13 5 0,-15 13-4 0,18-13 5 15,-18 13 1-15,0 0 11 0,0 0 16 0,0 0 12 16,0 0 6-16,30 26 11 0,-30-26 12 0,5 17 3 0,-5-17-8 16,11 28 19-16,-14-8-5 0,3-20 9 15,-5 40 1-15,5-17-19 0,0 0 8 0,0-23-15 16,-3 47-5-16,-2-24 3 0,8-3-5 0,2 3-5 15,-5-23 1-15,0 40 3 0,8-15-6 0,-3-4-9 16,5-6 5-16,-10-15-12 0,12 32 6 0,-1-19-1 16,-1 0-5-16,2-1-13 0,3-2 2 0,1-2-13 0,1-1-23 15,1-2-37-15,-5-2-30 0,-13-3-47 0,38-3-66 16,-38 3-80-16,40-7-93 0,-22 2-873 16,7-8 416-16,-2 8 276 0</inkml:trace>
        </inkml:traceGroup>
        <inkml:traceGroup>
          <inkml:annotationXML>
            <emma:emma xmlns:emma="http://www.w3.org/2003/04/emma" version="1.0">
              <emma:interpretation id="{00F0ACF0-866D-4B65-AC1C-BA216C71BA99}" emma:medium="tactile" emma:mode="ink">
                <msink:context xmlns:msink="http://schemas.microsoft.com/ink/2010/main" type="inkWord" rotatedBoundingBox="11898,4763 16887,4759 16888,5971 11899,597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692.4536">11339-1156 164 0,'0'0'166'0,"0"0"-8"0,0 0-1 0,0 0-14 16,0 0-15-16,15 12-15 0,-15-12-5 0,0 0-2 15,0 0 13-15,6 20 5 0,-6-20-3 16,0 0-8-16,12 18-2 0,-4-1-4 0,-8-17 4 16,10 36-1-16,-5-16-5 0,5 10 0 0,-5-5-4 0,3 10-8 15,-3 1-7-15,2-4-7 0,1 4-5 0,0-4-14 16,-3 1-2-16,0-10-1 0,5 10-8 0,-5-8-5 16,-3-8-1-16,1 3 7 0,-3-7 2 15,0-13 8-15,8 23-12 0,-8-23-1 0,0 0-2 0,10 20-2 16,-10-20 3-16,0 0-4 0,0 0-14 0,22 2 11 15,-22-2-6-15,0 0 2 0,28-27-7 0,-8 7-11 16,1-6 3-16,-1-1-3 0,15-14-8 16,-7-11 9-16,5 6-10 0,-8 13 0 0,-2 6-1 0,-3 2 1 15,3-1 0-15,0 6-20 0,-5 0-8 0,4 0-20 16,-9 5-16-16,-3 0-19 0,5 5-9 0,-15 10-14 16,18-10-13-16,-18 10-4 0,0 0-12 0,15-10-5 15,-15 10-8-15,0 0-2 0,0 0-3 16,0 0 11-16,0 0-3 0,5 37 17 0,-5-37 18 15,0 0 4-15,-12 43 14 0,9-25 15 0,-2 2-4 0,-10-7-3 16,15-13 24-16,-8 22 0 0,8-22 21 0,-7 20 5 16,7-20 16-16,-5 20 16 0,5-20 9 15,-8 18 15-15,8-18 21 0,0 0 21 0,0 0 8 16,-5 20 4-16,5-20 0 0,0 0-2 0,0 0-2 16,0 0-5-16,-13 18-4 0,13-18-4 0,0 0-4 15,0 0 0-15,0 0-4 0,0 0-4 0,-12 17-1 16,12-17-3-16,0 0 4 0,-3 23-3 0,1-3 4 15,2-20-6-15,0 28 1 0,0-28 2 0,-3 38-9 16,3-18-3-16,3 0-2 0,2-2 8 0,-5-18 0 16,0 37-3-16,5-19-2 0,2-3 4 0,1 3-2 15,-8-18-3-15,10 22 8 0,-5-9 1 0,-5-13-1 16,0 0-10-16,15 18 1 0,-15-18-7 0,18 5-4 16,-18-5-2-16,30-5-3 0,-30 5-5 0,38-13-6 15,-20 3 3-15,12-5 1 0,-4-3-12 0,17-17 3 16,-13 5-1-16,11-8 8 0,-14 8 0 0,-4 0-6 15,0 2 0-15,-3-2 4 0,3 2-12 0,-5 3 8 16,2-3 1-16,-5 3 3 0,0 2-17 0,0-2 5 16,-2 7 14-16,-8 6-9 0,-5 12-1 0,13-18 2 15,-13 18-2-15,13-20-1 0,-13 20 1 0,0 0-2 16,0 0-7-16,0 0 17 0,0 0-16 0,0 0 5 16,0 0 0-16,0 0-2 0,0 0-3 0,0 0 11 15,0 0-15-15,0 0 11 0,0 0 1 0,0 0-2 16,0 0 5-16,0 0-2 0,-36 50-3 0,31-32 1 15,5-18-11-15,0 38 10 0,0-38-1 0,3 30-7 16,-3-30 8-16,0 25 11 0,2-5-8 0,-2-20 3 16,8 36-5-16,-6-24 8 0,6 3 4 0,-1 3-21 15,-7-18 8-15,13 23 2 0,-13-23 2 0,13 12-1 0,-13-12-2 16,12 8-3-16,-12-8 18 0,0 0-16 0,28 2 2 16,-28-2 10-16,25-10-18 0,1-5 8 15,-6 5-10-15,0 0 0 0,3-13 13 0,-3 3 0 16,3 3 5-16,-3-1-10 0,3-2-2 0,-3 0 8 15,-5 7-10-15,1 0 9 0,-6 1-9 0,-10 12 12 0,20-23-11 16,-12 13 1-16,-8 10 5 0,0 0 2 16,15-15 6-16,-15 15 1 0,0 0 0 0,0 0-5 15,0 0-9-15,0 0 6 0,0 0-11 0,0 0 11 0,0 0-3 16,0 0 9-16,0 0-1 0,0 0 12 0,10 40-11 16,-10-40 10-16,0 23-4 0,2-3 8 0,-2-20-4 15,3 43-5-15,0-20 3 0,-1 2-8 0,3 0-2 16,3-5-1-16,4 10-15 0,1-7-13 0,2 2-23 15,-2-7-33-15,-1-1-63 0,4-7-85 0,1 0-101 16,4-5-888-16,1-2 403 0,-22-3 270 0</inkml:trace>
          <inkml:trace contextRef="#ctx0" brushRef="#br0" timeOffset="2591.9515">7997-759 54 0,'-13'-7'171'0,"13"7"-4"0,0 0-5 15,0 0-6-15,-12-10-5 0,12 10-5 0,0 0-5 16,0 0-12-16,0 0-9 0,-13-10-10 0,13 10-10 15,0 0-10-15,0 0-8 0,0 0-12 0,0 0-7 16,0 0-5-16,0 0-9 0,0 0-7 0,0 0-4 16,0 0-1-16,-10 25-3 0,10-25-2 0,2 25-1 15,3-5 19-15,1-2 0 0,-1 2-4 0,0 0-2 16,5 0-3-16,-3-5-2 0,1 3-1 0,7 4-1 16,-2-6-3-16,-1-4-1 0,6-2 4 15,0-2-5-15,0-3 1 0,2-5 0 0,0 0-5 16,5 0-1-16,-2-5 0 0,0-3-6 0,7-4 2 15,1-4-5-15,14-14-1 0,-9 8-2 0,-11 2 0 0,-2-1-3 16,-8 6 3-16,0 0 1 0,0 0-3 0,-2 0 1 16,-3 0 1-16,0-8-4 0,-5 6 1 0,-2-4-8 15,-3 9 3-15,-8-23 4 0,3 17-8 0,-5 5 5 16,-3 1-2-16,-2 4-8 0,0-4 0 0,0 2-2 16,-3 5 2-16,-2 0 3 0,0 0-3 0,2 2 4 15,-2 6-5-15,-3-1 4 0,3 1-2 0,-1 2-2 16,-4 7 2-16,2-2-6 0,3-5 5 0,-5 10 2 15,10 3 0-15,-1-5 4 0,6 2 4 16,-2 2 1-16,7-4 2 0,-6 5-1 0,9-1 8 0,2 1-3 16,0 2 5-16,2 0-5 0,3-2 2 15,1-3-15-15,-1 2 10 0,2-4 4 0,6 2-2 16,-1-2 2-16,1-1-3 0,2-2 4 0,3 0-2 16,0-2 3-16,2-6-6 0,-2 3 0 0,2-7 0 15,0 2-7-15,5 0 8 0,6-15-1 0,-1 5-10 16,1-3 12-16,-1 1-7 0,-5-6-2 0,1 3 2 15,-1-3 2-15,5 3-6 0,-10 0-1 0,3-3 4 16,0 1-2-16,5-3-4 0,-16 2 6 0,4 5-2 16,-6-2 1-16,0 3-2 0,-10 12 9 0,18-25-3 0,-11 15-6 15,-7 10 5-15,0 0-2 0,13-18 5 16,-13 18-5-16,0 0 2 0,0 0 6 0,0 0-12 16,7-5 7-16,-7 5-4 0,0 0 2 0,0 0-9 15,0 0 7-15,0 0 0 0,0 0 1 0,-12 53-6 16,12-53 6-16,-5 22-3 0,7 1-4 0,-2-3 14 15,0 3-8-15,5-3 4 0,-2 3 0 0,-3-3-10 16,2-3 6-16,6 1 6 0,-6 2 1 0,1-2-6 16,5-1-19-16,-1-2 20 0,3 1-5 0,0-4 3 15,1-2-2-15,-1-5 6 0,-10-5-7 0,22 13 14 16,-11-11-4-16,-11-2-4 0,25 0-1 0,-25 0 7 16,43-7-8-16,-25-1-6 0,14 1 3 15,1-8 2-15,13-18-1 0,-13 8 6 0,15-8-4 0,-25 13-1 16,-1-10-15-16,4 10 22 0,-9-3-8 0,-4 0-9 15,12 1 13-15,-7-4-7 0,-8 4-1 0,0 4 8 16,0 3-1-16,1 2 1 0,1 1 4 0,-12 12 2 16,13-23-16-16,-13 23 2 0,0 0 7 0,7-15 8 15,-7 15-9-15,0 0 0 0,0 0 6 0,0 0-14 16,0 0-4-16,0 0 11 0,0 0-9 0,0 0 0 16,0 0 9-16,0 0-2 0,0 0 4 0,-35 55-3 15,35-55-2-15,-2 28 1 0,-1-8 7 0,3-20-16 16,-3 43 5-16,1-23 9 0,7 3 3 0,-2 0-7 15,-3-23 4-15,12 47 2 0,-12-26-10 0,0-4 1 16,8 1-1-16,-1-1 5 0,6-2 10 0,-3 1-15 16,0-4-3-16,5-2 8 0,-15-10 3 0,23 15-1 15,-13-7-9-15,-10-8 22 0,23 5-18 0,-23-5-2 16,25 0-3-16,-25 0 3 0,31-10 7 0,-14 2-9 16,1-2 14-16,2-7-5 0,13-1-10 0,-12-2 11 15,-1-3-9-15,0 1 7 0,5-4-8 0,-12-1 2 16,5 2 6-16,-3-3 6 0,-2 3-10 0,-3 10-1 15,0-1-1-15,-3 1-8 0,-7 15 18 0,13-12-13 16,-13 12 3-16,0 0-5 0,8-23 14 0,-8 23-10 16,0 0-9-16,10-15 8 0,-10 15 1 0,0 0-6 15,0 0 2-15,0 0 3 0,0 0 1 0,0 0 3 16,0 0-3-16,0 0 7 0,0 0 0 0,0 0 11 16,0 0-29-16,0 0 10 0,-21 63 3 0,16-45-3 15,5-18 9-15,3 27-15 0,-3-27 9 0,2 43 1 16,-4-23-6-16,2-20 12 0,0 38-5 0,5-18-4 15,-5-20-3-15,3 33 13 0,2-18-5 0,-5-15-3 16,10 23-1-16,-10-23 10 0,7 20-8 0,-7-20-1 16,8 15 2-16,-8-15-5 0,13 12 10 0,-13-12 13 15,0 0-23-15,22 13 7 0,-22-13-3 0,18 2 4 16,-18-2 1-16,0 0 5 0,35-10-8 0,-19 0-2 16,1 3 11-16,11-11-4 0,-5 1-12 0,-5-1 7 15,7-5 2-15,-5-2-4 0,-2 0 5 0,2 2-8 16,-2-2-2-16,0-3-6 0,2 1 7 0,-8-1 12 15,-1 8-1-15,-1 5-11 0,-3 2-8 0,-7 13 17 16,15-25-8-16,-15 25 0 0,8-13-1 0,-8 13-2 16,0 0-4-16,13-12 10 0,-13 12-5 0,0 0 0 15,0 0 9-15,0 0-24 0,0 0 15 0,0 0 5 16,0 0-1-16,0 0-1 0,0 0-2 0,0 0 1 16,0 0-4-16,0 0 2 0,0 0 11 0,0 0-3 15,-15 78-6-15,12-63 4 0,3-15-8 0,0 40 1 16,0-15 4-16,5-2-10 0,-2-3 1 0,-3 3 9 15,2 0 0-15,-2-3-8 0,3 0 11 16,-3-20 8-16,7 35-12 0,1-20-1 0,-6-2 8 16,3-3-7-16,-5-10-8 0,8 27 11 0,-5-16-3 0,-3-11-3 15,12 15 8-15,-12-15 10 0,10 12-6 16,-10-12 0-16,16 5-2 0,-16-5-5 0,0 0 10 0,30-2-10 16,-30 2-2-16,33-15 4 0,-13 7 11 15,0-12-6-15,6 2-3 0,-4 1 4 0,1-8-17 0,0 2 20 16,0-2-10-16,-3 5-12 0,13-26 10 15,-16 14-4-15,4 6-7 0,-9-1 12 0,1 9-1 16,-3 6 2-16,0-4-11 0,-2 1-1 0,-8 15 10 0,15-15 6 16,-15 15-7-16,0 0-1 0,10-17-1 0,-10 17 7 15,0 0-4-15,0 0-1 0,0 0 6 16,8-16-6-16,-8 16-3 0,0 0 6 0,0 0-13 0,0 0 1 16,0 0 10-16,0 0 9 0,0 0-18 0,0 0 13 15,0 0 5-15,0 0-5 0,-13 63-15 0,13-63 2 16,-5 38 1-16,3-20 7 0,-1 4 2 0,3-1-7 15,3-1 1-15,-3-20 19 0,2 35-10 0,1-17-2 16,2-1-1-16,-3-2-8 0,-2-15 19 16,8 23-12-16,-8-23 11 0,7 18 8 0,-7-18-11 15,10 15-6-15,-4-8-8 0,-6-7 7 0,0 0 11 16,25 8-12-16,-25-8 0 0,0 0 11 0,33-8 5 16,-33 8-5-16,33-17-5 0,-11-1 3 0,-4 3 0 15,5-3-5-15,-3 1-10 0,0-11 5 0,-2 5 2 16,2 3-9-16,-2-5-5 0,-5 5 9 0,2 0 2 15,-5 2-9-15,0 6 0 0,-10 12 11 0,20-21 5 16,-10 11-4-16,-10 10-3 0,11-17-6 0,-11 17 4 16,0 0 1-16,12-18-1 0,-12 18-11 0,0 0 10 15,0 0-5-15,0 0 9 0,0 0-3 0,0 0 3 16,0 0 9-16,0 0-19 0,0 0 17 0,0 0-14 16,0 0 7-16,13 50-8 0,-13-50 8 0,0 26 0 15,5-9 8-15,3 6 3 0,-6-3-3 0,3 0-3 16,-5-20-4-16,13 35-1 0,-8-17-3 0,2 0-1 15,-4-6 1-15,2 1-8 0,-5-13 15 0,0 0 1 0,18 32 2 16,-11-24 2-16,-7-8 2 0,15 13-12 16,-15-13 7-16,16 7-1 0,-16-7-3 0,0 0 7 15,22 0-6-15,-22 0 7 0,0 0 5 0,0 0-8 16,38-20 6-16,-25 12-10 0,-13 8-1 0,18-25 3 16,-8 10 10-16,-3 0-8 0,-1-2-5 0,4 1 9 15,-10 16-8-15,0-35 2 0,0 35-17 0,-10-40-2 16,2 17-5-16,-5-4 4 0,-2 1 12 0,-3-1-11 15,-2-1-8-15,-3 5 13 0,-17-14-2 0,7 6 11 16,3 9-8-16,4 7-10 0,-2-3 0 0,-2-2 11 16,5 2 15-16,-3 1-25 0,0-6 22 15,8 5 10-15,-3 1 15 0,5 7-13 0,3 0 4 0,3-3 2 16,-1 0 2-16,13 13-5 0,-18-25-8 0,18 25-9 16,-10-30-5-16,10 15 8 0,0 15 6 0,5-35 4 15,0 12-13-15,8-5-1 0,2-2-3 0,0 0 5 16,3 5-11-16,17-13 23 0,-7 8-22 0,-2 5-4 15,-6 2 7-15,3 0-20 0,-1 3-3 0,4 3-22 16,-1-1-21-16,-2 0-28 0,-1-2-39 0,4 8-49 16,-6 4-36-16,0 6-50 0,-5-1-791 0,-15 3 355 15,26 0 236-15</inkml:trace>
        </inkml:traceGroup>
        <inkml:traceGroup>
          <inkml:annotationXML>
            <emma:emma xmlns:emma="http://www.w3.org/2003/04/emma" version="1.0">
              <emma:interpretation id="{D80FE2CF-E597-4813-8E6E-648C31BE07F4}" emma:medium="tactile" emma:mode="ink">
                <msink:context xmlns:msink="http://schemas.microsoft.com/ink/2010/main" type="inkWord" rotatedBoundingBox="17636,5210 19524,5208 19525,6672 17637,667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506.4948">13725-968 128 0,'3'-20'155'0,"-3"20"-5"0,0 0-6 16,-3-17 2-16,3 17-5 0,3-11-5 0,-3 11-13 0,0 0-17 16,0 0-7-16,-8-7-8 0,8 7-9 0,0 0-7 15,0 0-9-15,-15 18-7 0,15-18-3 16,-8 17-6-16,6 3 25 0,-3 0 0 0,2-2-8 15,6 5-3-15,-6-3-9 0,6 0 19 0,-1 0-2 16,3 0-4-16,-2 3-6 0,2-5-5 0,0 2-5 0,3-8-6 16,-1 8 1-16,3-10 0 0,3 6-3 0,-5-9 0 15,7-2-2-15,3 0-1 0,-3-5 5 0,5 0 0 16,-2-7-9-16,9-8-6 0,1 2-6 0,-5 3-1 16,0-8 0-16,-8 6 4 0,3-1-5 0,5-7-3 15,-3 0 2-15,-8 5-3 0,-1 2-2 0,-9-2 3 16,3 2-6-16,-5 13-3 0,0-25-1 0,0 25 0 15,-10-27-14-15,2 14 0 0,-4-5-10 0,-1 8 6 16,-5 0-1-16,1 0-2 0,-1 8 1 16,0-1-2-16,1-2 0 0,17 5 5 0,-36 3-1 0,13-3 2 15,6 2-1-15,-1 1-2 0,3-3 4 0,15 0 1 16,-23 0-4-16,23 0 0 0,0 0-1 0,-20 0 2 16,20 0-2-16,0 0 4 0,-15 2-1 0,15-2 2 15,0 0 3-15,0 0-4 0,0 0 3 0,0 0-2 16,0 0 1-16,0 0 2 0,0 0-1 0,35 18-1 15,-35-18 0-15,30 10 3 0,-12 0 3 0,10 5-2 16,-5 3-2-16,4-1 2 0,-4-2-1 0,5 6 10 16,2-1 7-16,-2 2 3 0,8 24-1 15,-11-6 4-15,0 8 2 0,13-3 0 0,-15-5 15 0,-5-2 4 16,7 15-3-16,-2 2 2 0,-13-4-16 0,20-4 13 16,-20 4-6-16,1-6-8 0,-4-7 2 0,-4 5-9 15,2-6 11-15,2 1 2 0,-2-3 1 0,-5-2 20 16,3 2-6-16,-3-2-2 0,0-8-6 0,-5-2 5 15,0 0-9-15,2-3-4 0,-2-3 9 0,-2 3-18 16,-1-2 6-16,-2-3-15 0,-5-2 19 0,2-1-9 16,0-2-1-16,1 0 4 0,-1-7-3 0,-5 2-12 15,18-5-3-15,-27-5-4 0,6-3-7 0,1-7-8 16,-3-5 5-16,6-5-2 0,-1-8-6 0,3 1 8 16,2-4 0-16,0-4-3 0,3 0 1 0,8 0 6 15,4-1-1-15,3-2-9 0,8-17 11 0,10 5 2 16,5-1-4-16,-3 1-2 0,-5 2-7 0,8 8 8 15,-3 7-7-15,-4 5 9 0,-1 11-5 0,15-19-2 16,-2-1 3-16,-8 16-2 0,1 1 11 0,-6 0-3 16,-2 2-3-16,7-2-1 0,-2 8 0 0,-3 2-4 15,-5 2 8-15,-2 3 0 0,2 0 0 0,-2 0 2 16,-1 2 2-16,-12 8 2 0,18-15-8 0,-13 10 3 16,-5 5 9-16,20-13-18 0,-15 8 18 0,-5 5-17 15,10-10 8-15,-10 10-11 0,0 0 7 0,0 0 10 16,0 0-12-16,0 0 0 0,0 0 4 0,0 0 4 15,0 0-8-15,0 0 10 0,16 18-9 0,-16-18-5 16,2 18 16-16,-2-18-6 0,-2 20 4 0,2-20-4 0,-3 22-2 16,3-1 0-16,0-6 10 0,0 5-11 15,0 2 1-15,3-1-2 0,-1-4 2 0,1-2-4 16,-3-15 6-16,5 25-1 0,2-9-3 0,-7-4 6 16,5-2 10-16,-5-10-15 0,8 18 0 0,-3-11-6 15,-5-7 3-15,13 13 16 0,-13-13-19 0,10 7 6 16,-10-7 4-16,0 0-5 0,25-2 24 0,-7-1-24 15,-18 3 17-15,33-12-2 0,-18 4-9 0,3-4 10 16,9-1 0-16,1-9-12 0,-7 4 8 0,4-2-2 16,-2 0-1-16,-3-3-13 0,0-2 13 0,0 2-7 15,-2 0 2-15,-5 6 1 0,-1 2-4 0,-2 2 12 16,1 3-7-16,-1-2-4 0,-10 12-10 0,12-11 6 16,-12 11-6-16,10-5 10 0,-10 5 11 0,0 0-19 15,0 0 7-15,0 0-1 0,0 0 12 0,0 0-1 16,0 0-10-16,0 0-5 0,0 0 10 0,0 33-13 15,0-33 20-15,0 0-16 0,-5 30 6 0,5-17 9 16,0-13-8-16,0 20-2 0,0-5 12 0,3 3-10 16,2-3 15-16,-2 0-13 0,4 3 4 0,-2-1-9 15,3-2 7-15,-3 0 9 0,2 1 10 0,1-4-15 16,-3 1 6-16,5-3-6 0,0 0 4 16,-10-10-1-16,21 10-4 0,-11-5-1 0,2-3 1 0,-12-2-4 15,18 3-4-15,-18-3 5 0,0 0 13 16,41-10-18-16,-24 5 15 0,-4-5-12 0,5 0 7 15,-3-3-18-15,8-2 6 0,-6-5 9 0,1 2-8 0,2-2 1 16,-7 0 5-16,2-5-6 0,-2-8-11 0,7-22 5 16,-5 22-1-16,-2-7-2 0,-3 7 8 0,0 5-22 15,0 3 24-15,-2-8-9 0,-1 11 1 16,-2 2-2-16,0 2 3 0,0 3-9 0,3 0 20 16,-8 15-12-16,8-15 1 0,-8 15-1 0,5-15 25 15,-5 15-26-15,0 0 4 0,2-13-4 0,-2 13 0 16,0 0 14-16,5-15-9 0,-5 15-7 0,0 0 8 0,0 0-1 15,5-18-1-15,-5 18 1 0,0 0 12 16,0 0-10-16,5-17 5 0,-5 17-7 0,0 0-3 0,0 0-2 16,0 0 2-16,0 0 11 0,0 0-8 15,0 0 4-15,0 0 4 0,0 0-1 0,0 0-17 0,0 0 26 16,0 0-3-16,0 0-17 0,0 0-2 16,0 0 9-16,0 0 2 0,0 0 2 0,0 0-2 15,0 0-12-15,0 0 22 0,0 0-15 0,0 0 13 16,0 0-20-16,0 0 9 0,0 0 0 0,0 0-5 15,0 0 1-15,-12-15 6 0,12 15 4 0,0 0 4 16,0 0-2-16,0 0 2 0,0 0-2 0,0 0 5 16,0 0-15-16,0 0 4 0,0 0-3 15,0 0-1-15,0 0 7 0,0 0-6 0,0 0 10 0,0 0 1 16,0 0-13-16,0 0 5 0,0 0 1 0,0 0-6 16,0 0 1-16,0 0 2 0,0 0 0 0,0 0 3 15,0 0-5-15,0 0 12 0,0 0-8 0,0 0-2 16,0 0 2-16,0 0-8 0,0 0 10 0,0 0-6 15,0 0 5-15,0 0 11 0,0 0-2 0,0 0-17 16,0 0 11-16,0 0 7 0,0 0-16 0,0 0-4 16,0 0 13-16,0 0-3 0,0 0-6 0,0 0 8 15,0 0-1-15,-26 2 7 0,26-2 0 0,0 0-8 16,0 0 6-16,0 0-13 0,0 0 5 0,0 0 0 16,-20-2 4-16,20 2-9 0,0 0-1 0,0 0 9 15,0 0-3-15,-20-3 0 0,20 3-4 0,0 0 6 16,0 0-2-16,-18 5-4 0,18-5 5 0,-10 8 5 15,10-8-4-15,0 0 1 0,-10 10-6 0,10-10-4 16,-8 17 4-16,8-17 5 0,-7 15-1 0,7-15-1 16,-8 13-4-16,8-13 16 0,-5 30-7 0,3-17-3 15,2-13 3-15,-5 20-3 0,0-2 2 0,5-18-4 16,0 22-2-16,0-22 5 0,-3 20-2 0,3-20-6 16,-2 23 5-16,2-23 10 0,0 18 3 0,0-18-5 15,0 20-16-15,0-20 12 0,0 20 10 0,0-20-11 16,2 18 7-16,-2-18-17 0,0 15 6 0,0-15 4 15,0 0-4-15,3 17-1 0,-3-17 10 0,0 0-5 16,0 20 2-16,0-20 5 0,2 13 1 0,-2-13-19 16,0 0 5-16,3 18 16 0,-3-18-12 0,0 0 5 15,0 17-14-15,0-17 2 0,0 0 11 0,5 18 7 16,-5-18-19-16,0 0 3 0,2 12 17 0,-2-12-1 16,0 0-10-16,0 0 3 0,3 16 4 15,-3-16-5-15,0 0-5 0,0 0 11 0,5 17-10 0,-5-17 6 16,0 0-7-16,0 0-7 0,0 15 9 0,0-15-7 15,0 0-2-15,0 0-1 0,0 0 9 0,0 20-7 16,0-20 4-16,0 0 17 0,0 0-10 0,2 18-3 16,-2-18 8-16,0 0-3 0,0 0 3 0,3 15-12 15,-3-15 0-15,0 0 2 0,0 0-1 0,5 13-7 16,-5-13 22-16,0 0-13 0,0 0 7 16,0 0-17-16,2 15 18 0,-2-15-7 0,0 0 6 15,0 0-5-15,0 0 0 0,0 0-11 0,0 17 9 16,0-17 1-16,0 0 11 0,0 0-2 0,6 18-6 15,-6-18 1-15,2 13 0 0,-2-13 0 0,8 10-2 16,-8-10-8-16,5 12 4 0,-5-12 8 0,0 0-7 0,7 15-1 16,-7-15-4-16,8 8 13 0,-8-8-13 15,0 0 5-15,10 13-10 0,-10-13 12 0,8 10 0 16,-8-10 2-16,7 10-3 0,-7-10-8 0,5 10 5 16,-5-10 6-16,0 0-4 0,13 7 3 0,-13-7 5 15,10 5 3-15,-10-5-18 0,0 0 12 0,10 10 5 16,-10-10-11-16,0 0 10 0,10 8-5 0,-10-8 3 15,0 0-4-15,0 0 0 0,13 5 7 0,-13-5 2 16,0 0-15-16,0 0 3 0,0 0 0 0,13 5 2 0,-13-5-13 16,0 0 10-16,0 0-10 0,0 0-6 0,0 0-15 15,17 0-17-15,-17 0-16 0,3 0-30 16,-3 0-39-16,0 0-38 0,0 0-35 0,0 0-30 16,0 0-52-16,0 0-697 0,0 0 329 0,0 0 220 15</inkml:trace>
          <inkml:trace contextRef="#ctx0" brushRef="#br0" timeOffset="8756.1705">15377-683 70 0,'0'0'91'0,"0"0"6"0,0 0-2 16,0 0-20-16,0 0 11 0,0 0 7 0,0 0-2 16,-7-13-9-16,7 13-1 0,0 0 5 0,0 0-11 15,0 0 9-15,0 0-9 0,0 0-1 0,0 0 0 16,0 0-1-16,0 0-9 0,0 0-9 0,0 0-4 15,0 0-6-15,0 0-1 0,0 0-4 0,0 0-5 16,0 0-4-16,0 0-4 0,0 0 4 0,0 0-12 16,-10 35-3-16,10-35 7 0,0 0-11 0,0 0 5 15,0 21-4-15,0-21 0 0,0 0-8 0,0 0-15 16,5 22-19-16,0-12-39 0,-5-10-21 0,0 0-52 16,2 20-395-16,-2-20 178 0,8 18 120 0</inkml:trace>
        </inkml:traceGroup>
        <inkml:traceGroup>
          <inkml:annotationXML>
            <emma:emma xmlns:emma="http://www.w3.org/2003/04/emma" version="1.0">
              <emma:interpretation id="{D7531BA7-BD60-425A-89C1-C8ADF93F9E81}" emma:medium="tactile" emma:mode="ink">
                <msink:context xmlns:msink="http://schemas.microsoft.com/ink/2010/main" type="inkWord" rotatedBoundingBox="20313,5393 20723,5392 20724,6003 20314,6004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9877.7991">16478-927 30 0,'0'0'149'0,"0"0"-9"0,-10-8 3 16,10 8-18-16,0 0-4 0,0 0-22 0,-13-13 3 16,8 13-16-16,5 0-11 0,0 0-2 15,-10 13 0-15,10-13 14 0,-2 20-6 0,-1 0 2 0,-2 3 4 16,2 2 1-16,-2 10-3 0,-2 3-9 0,2 0 0 15,-5-3-6-15,2 0-1 0,3 1-7 0,-3-4-3 16,3 1-4-16,5-5-2 0,-2-8 1 0,-1-3 10 16,3 1 8-16,0-18 9 0,-5 23 6 15,5-23-5-15,0 17 4 0,0-17-3 0,3 15 0 0,-3-15-7 16,0 0-12-16,0 0 0 0,0 0-10 16,0 0 3-16,0 0-10 0,0 0-5 0,30-42-7 0,-17 9-15 15,2 3 23-15,0 2-8 0,10-27-3 16,-4 14-17-16,-6 4 11 0,10-16-4 0,-7 18-1 0,2-1-11 15,-10 6-4-15,3 0 5 0,0 2 2 0,4 3 2 16,-2 2-10-16,3 3-1 0,-13 3-14 16,5 9 14-16,0 1-29 0,1-1-14 0,-11 8-25 15,17-15-15-15,-4 10-14 0,-3 0-21 0,-10 5-20 16,0 0-27-16,0 0-27 0,33 5-17 0,-33-5-645 16,15 7 284-16,-15-7 188 0</inkml:trace>
        </inkml:traceGroup>
        <inkml:traceGroup>
          <inkml:annotationXML>
            <emma:emma xmlns:emma="http://www.w3.org/2003/04/emma" version="1.0">
              <emma:interpretation id="{A1D4AC7E-A888-4B5B-A2CA-D32240EA9243}" emma:medium="tactile" emma:mode="ink">
                <msink:context xmlns:msink="http://schemas.microsoft.com/ink/2010/main" type="inkWord" rotatedBoundingBox="20488,5145 30836,5137 30837,6579 20489,6587"/>
              </emma:interpretation>
              <emma:one-of disjunction-type="recognition" id="oneOf4">
                <emma:interpretation id="interp4" emma:lang="" emma:confidence="0.5">
                  <emma:literal>uncapacious</emma:literal>
                </emma:interpretation>
                <emma:interpretation id="interp5" emma:lang="" emma:confidence="0">
                  <emma:literal>wraprounds</emma:literal>
                </emma:interpretation>
                <emma:interpretation id="interp6" emma:lang="" emma:confidence="0">
                  <emma:literal>wrapround</emma:literal>
                </emma:interpretation>
                <emma:interpretation id="interp7" emma:lang="" emma:confidence="0">
                  <emma:literal>wraparounds</emma:literal>
                </emma:interpretation>
                <emma:interpretation id="interp8" emma:lang="" emma:confidence="0">
                  <emma:literal>wraparound</emma:literal>
                </emma:interpretation>
              </emma:one-of>
            </emma:emma>
          </inkml:annotationXML>
          <inkml:trace contextRef="#ctx0" brushRef="#br0" timeOffset="16674.651">16592-721 167 0,'-13'8'178'0,"13"-8"-12"15,-12 2-11-15,12-2-10 0,0 0-4 0,0 0-18 16,-10 10-11-16,10-10-16 0,0 0-6 0,-11 8-9 15,11-8-8-15,0 0-13 0,0 0-1 0,-7 10-3 16,7-10 1-16,0 0-1 0,0 0-3 0,10 27 9 16,-10-27 5-16,10 26-4 0,-5-16-3 15,3 5-7-15,2 0-4 0,0-3-6 0,0 4-2 0,-2-1-3 16,4 0-4-16,1-5-1 0,-3 5-1 0,-2-5 26 16,9 5 2-16,-1-5 0 0,-4 0 1 0,6-5 1 15,-5-2-2-15,-1-1-2 0,3 1-4 0,6-6 1 16,-1 1-12-16,3-3-2 0,7-8-6 15,0 1 0-15,1-6 1 0,17-10-3 0,-5 1-1 0,-5 1-12 16,-10 4 4-16,12-13-7 0,-7 7 1 0,-8-2-2 16,-4 4-5-16,14-14 5 0,-12 5-5 0,-3 2-5 15,-7 6 10-15,2-1 1 0,-5 0 1 16,0 11-7-16,-2-1 16 0,-1 5-5 0,-2 3 12 0,-5 10 11 16,8-17-8-16,-8 17 2 0,5-13-9 0,-5 13-12 15,0 0 4-15,0 0 5 0,0 0-3 0,0 0-8 16,0 0-2-16,0 0-3 0,0 0 2 0,-38 33 5 15,30-21-15-15,3 6 5 0,0 0 5 16,3 2 1-16,-1 0-16 0,1-2 6 0,-1-1 4 16,3 6 11-16,3-1-6 0,-1-1 6 0,3-1-5 15,0 5 9-15,0-7-7 0,3-1-4 0,0 1 9 16,-1-6-10-16,1 3 5 0,2-4 1 0,0-1-4 16,3-3 2-16,-3-2 2 0,-10-5 3 0,25 5-5 15,-12-5-8-15,4-2 1 0,1-3 2 0,2-3 5 16,-2 3-17-16,0-2 9 0,5-14-1 0,-8 6-1 15,8-7 13-15,-3 4-10 0,0-7-8 0,0 0 2 16,-5-3-1-16,1 5 14 0,-1-7-22 0,-5 0 7 16,-3 5 5-16,1 5 2 0,2-11-3 0,-2 11 6 15,-3 8-17-15,-3-6 7 0,-2 18 3 0,5-25-12 16,-5 25 8-16,3-15 1 0,-3 15 10 0,0 0-9 16,3-18 8-16,-3 18-11 0,0 0 6 0,0 0-8 15,0 0-6-15,0 0 1 0,0 0 4 0,0 0 21 16,0 0-16-16,0 0 9 0,0 0-12 0,0 0 1 15,-21 48 0-15,21-48-5 0,0 28-1 0,3-6 10 16,-6-2 7-16,6 1-2 0,-1 1-8 16,1-4-4-16,2 2 3 0,-3 0 10 0,4 0-20 15,1-2 5-15,1 0 5 0,-1 2 14 0,-2-3 0 16,3 1-10-16,2-3-3 0,-2 0 8 0,2-2 1 16,0-6 2-16,0 1-5 0,3-1 2 0,-13-7-6 15,22 3 13-15,-9-3 2 0,-13 0-7 0,23-3 3 16,-8-2-18-16,3 0 11 0,-3-2 5 0,3-6-2 15,-6 3-6-15,3 0 11 0,1-5-20 0,4-8 4 16,-5 8 4-16,5-8-1 0,-7 6-1 0,-3 2-7 16,0-3 17-16,-2 6 2 0,2-4-2 0,-3-1-7 15,1 2-13-15,-3 7 11 0,-5 8 7 0,10-12-8 0,-10 12 7 16,5-13-6-16,-5 13 3 0,0 0-9 16,0 0-6-16,0 0 4 0,0 0-3 0,0 0 4 15,0 0 10-15,0 0-4 0,0 0-4 0,0 0 1 16,0 0 2-16,0 0 3 0,0 0-10 0,5 43 7 0,-2-26-4 15,-3 4 10-15,5-4 0 0,0 1-8 16,-2 4 7-16,4-1-6 0,-2-4-4 0,5 1 10 0,0 2-7 16,1-2 2-16,-1-3 14 0,0-3-4 15,2 1-2-15,-4-8-1 0,2 5-5 0,3 3 8 16,-3-8-1-16,3 0-2 0,-13-5 11 0,22-5-7 16,-22 5-5-16,28-10 11 0,-13 2-17 0,1-2 11 15,4-8-12-15,-2 3 9 0,-6 3-7 16,6-11 0-16,-5 0 0 0,-3 3-7 0,-3 5 3 15,-4-5-21-15,4-3-7 0,-7 3-6 0,-5 0 6 16,0 2-6-16,0 3-3 0,-2 0-1 0,-1-2-2 16,-2 4 12-16,0 5-7 0,10 8 10 0,-26-7 0 15,16 2 0-15,10 5-2 0,-25 0 20 0,25 0-14 16,-23 2 7-16,23-2-1 0,-17 0 10 0,17 0-4 16,0 0-3-16,-23-2 4 0,23 2-10 0,0 0 12 15,0 0-1-15,0 0 5 0,0 0-3 0,0 0 2 16,0 0 1-16,0 0-5 0,0 0 0 0,0 0 7 15,0 0 3-15,0 0-4 0,38-30 10 0,-28 27-3 16,-10 3-6-16,23-5 2 0,-23 5 0 0,12-10-5 16,-12 10 4-16,15-5-7 0,-15 5 7 0,16-3 5 15,-16 3-5-15,0 0 6 0,0 0-6 0,17 8 7 16,-17-8 4-16,8 15-8 0,-8-15 3 0,8 23 18 16,-8-1-4-16,2-4-7 0,-2 2 14 0,3 5-19 15,2-2 13-15,-3 2 1 0,6 8 3 16,-3 0-7-16,5-3-2 0,-5-3-1 0,5 4 6 0,3-4 12 15,-3-4-7-15,-2-3 1 0,-1-2 0 16,8-3 0-16,-2 0-10 0,-3-5 4 0,3 5 0 16,-3-5 8-16,2-2-9 0,1-1 3 0,2-2 8 15,-15-5-13-15,26 3 4 0,-26-3 0 0,27-8 2 0,-11 1-15 16,-16 7 2-16,40-18-1 0,-12-2 4 16,-3 0 7-16,-7-5-10 0,5 2 0 0,-6-7-4 15,1 0 1-15,2 4-11 0,-2-6 12 0,-3 2 8 0,-5-1-8 16,3-4-1-16,0 5 2 0,-3 15-12 0,2-3-3 15,-1 3 4-15,-4 2 1 0,-7 13-4 0,13-22-2 16,-13 22-5-16,12-18 0 0,-12 18 2 0,11-10 4 16,-11 10 8-16,10-12-7 0,-10 12-5 15,0 0 11-15,0 0-3 0,0 0-6 0,0 0 8 16,25-3 4-16,-25 3 8 0,0 0-12 0,0 0 4 16,0 0 6-16,35 5-10 0,-35-5 1 0,18 5 0 0,-18-5-2 15,0 0 4-15,28 5 3 0,-28-5 10 16,13 5-11-16,-13-5-2 0,0 0 4 0,38-2 5 15,-38 2-13-15,27-5 24 0,-27 5-14 0,31-10 6 16,-16 2-4-16,-15 8-15 0,28-13 14 0,-13 8 4 16,-15 5-11-16,18-15-4 0,-11 3 1 0,-7 12 10 15,13-18-3-15,-8 8-3 0,-5 10 4 16,0 0-5-16,0 0 1 0,0 0 0 0,0 0-2 16,-28-33-5-16,13 26 3 0,15 7-6 0,-35 2 8 0,35-2-12 15,-31 8 13-15,13 2-15 0,-7 2 12 0,-3-1-1 16,1 4 12-16,9-5-9 0,-7 7-1 0,7-4 7 15,3 5 4-15,2-6-19 0,5 6 10 0,-2-1 9 16,5 6-14-16,0 0 4 0,3-1 7 16,-3 14-10-16,-3-9 20 0,8-2-20 0,0-4 5 15,8-1 19-15,-6 0-11 0,6 2 18 0,-3-1-11 16,7-4-2-16,-2-7 8 0,-2 8-1 0,5-3 3 16,-1-5 6-16,4 0-18 0,-1 0-1 0,2-5 7 15,1-2-3-15,-3-1-1 0,6-4 2 0,1-1-1 16,9-4 1-16,-9-1-12 0,11-4 12 0,0-4-5 15,-2 1 0-15,19-15 1 0,-12 5 3 0,5-10-7 16,0 2-4-16,-7-2 0 0,-1 7 0 0,-10 8 4 16,-2-5-12-16,-3 5 10 0,-2 5 3 15,-3-1-4-15,3 9-2 0,-8-3-10 0,0 5 14 0,5-5-17 16,-7-3 6-16,2 6 0 0,-10 7-6 0,13-13 2 16,-13 13 1-16,12-10 2 0,-12 10 2 0,18 0 0 15,-18 0 8-15,0 0-14 0,0 0 11 0,28 2-2 16,-28-2-2-16,18 3 2 0,-18-3 4 0,17 0-5 15,-17 0-3-15,16 5 2 0,-6 0 1 0,-10-5 1 16,12 8 5-16,-12-8-6 0,16 2 5 0,-16-2 0 16,10 8 3-16,-10-8-2 0,0 0-6 0,17 0 1 15,-17 0 8-15,0 0 3 0,21 0-14 0,-21 0 4 16,0 0 7-16,0 0 2 0,22-5-3 0,-22 5-4 16,10-10 0-16,-10 10 4 0,11-11-3 0,-11 11-4 15,0 0-3-15,0 0 1 0,5-15-1 16,-5 15-9-16,0 0 5 0,0 0-13 0,-13-25 0 0,13 25 5 15,-15-7 0-15,15 7 0 0,-18-3-1 0,18 3 5 16,-28-2-2-16,11-1-2 0,-1 1 5 0,18 2-3 16,-38 12 15-16,18-7-19 0,-1 3 12 0,-4 9-13 15,-3-4 8-15,8 0 5 0,5-1-2 0,2 1 3 16,-10 9 1-16,11-4 5 0,-3 0-2 0,-1 7 3 16,4-10 6-16,4 5-1 0,3-2-6 0,0 2 0 15,0 2-8-15,8-6 3 0,-6 4 7 0,6 0 11 16,2 2-4-16,2-4-2 0,-7-3 9 0,5 3-14 15,5-3 9-15,1-2 1 0,1-1-11 0,1-2 8 16,2 3 3-16,0-6-4 0,3-2 3 0,0 0 8 16,-1 0-4-16,1-5-9 0,2-2 3 0,3-3 1 15,0-3-7-15,5-4 10 0,5 4-19 0,-6-4 4 16,4-4 7-16,-3-4-5 0,-1 5-1 0,11-23 5 16,-7 8 5-16,-9 10-17 0,-1-3 11 0,-1 6 3 15,-2-13-13-15,-3 4 5 0,-3 6 9 0,-1-2-5 16,-4 2-5-16,-2 2-5 0,3 8 6 0,-8 10-8 15,10-25 8-15,-10 25-4 0,2-13 5 0,-2 13-8 16,0 0-2-16,0 0-1 0,0 0 0 0,-7-23 8 16,7 23-1-16,0 0-2 0,0 0 0 0,0 0-1 15,0 0-1-15,0 0 7 0,0 0 5 0,-38 28 1 16,33-20-12-16,0 7 1 0,0 0 11 0,0 3-8 16,0-1-11-16,2 3 18 0,1 0-4 0,2 1 4 15,0-1 0-15,-3 5-7 0,6-5 1 0,2 0 5 16,-3 0-9-16,3 3 4 0,0-3-6 0,3-5 13 0,-3 0-2 15,5 3 0-15,-2-3 2 0,-3 0-3 16,5-7 7-16,-3-1-3 0,6 1 1 0,2-3-5 0,-2 0 5 16,0-3-9-16,-13-2 7 0,27-2 5 15,-9-1-2-15,0 1-2 0,2-6-1 0,-2-2-4 16,2 3 0-16,5-16 3 0,-2 5 3 0,2 1-7 16,-2-3 8-16,0-3-8 0,-3-2-10 0,3-3 8 0,-3 3-3 15,-7 5 4-15,2-8 4 0,-2-2-4 16,-3 10 4-16,0 5-5 0,-5 0-4 0,0 2 11 15,-5 13-4-15,3-18 1 0,-3 18-5 0,5-12-3 16,-5 12 6-16,0 0-3 0,0 0-8 0,0 0 15 0,0 0-3 16,0 0 4-16,0 0-2 0,0 0-4 15,0 0-5-15,0 0-6 0,0 0 8 0,0 0-1 16,0 0 9-16,-36 27-7 0,31-11 4 0,3 1-8 16,2 1 6-16,-3 2-2 0,3-2 0 0,0 2 6 15,3 5 2-15,-3-5 5 0,5 3-13 0,-3-3 4 16,1 2 2-16,2 1 7 0,0-3-16 0,0-2 6 15,3-1 10-15,-3 1-9 0,2-3 5 0,-2-5 0 16,5 3-6-16,0-3-2 0,-2 0 2 0,-8-10-2 16,23 13 8-16,-13-11 0 0,-10-2-1 0,25-2 1 15,-25 2-3-15,31-3 8 0,-16-5-8 0,5-2 1 16,-2 0-6-16,5-5 7 0,4-7 6 0,-1-1-8 16,14-10-1-16,-15 8-2 0,-2 0-9 0,-3-3 5 15,-2 8 7-15,-5 0 0 0,-1 5-2 0,-4 2-6 16,-8 13 4-16,10-20 7 0,-10 20-8 15,8-15-10-15,-8 15 7 0,0 0 11 0,0 0-15 0,5-20 7 16,-5 20-4-16,0 0-1 0,0 0 4 0,0 0 1 16,0 0-2-16,0 0-8 0,0 0 17 15,0 0-3-15,0 0-10 0,-15 55 1 0,15-55 13 16,5 30-2-16,-5-14 4 0,2-1-8 0,1 5-2 16,2 2 9-16,7-6-11 0,-6-1 10 0,1 0-5 15,3 0 11-15,0 0-11 0,3 0 3 0,-3-5 5 0,3 3 3 16,-6-6-11-16,9-2 9 0,-6 0 0 0,-10-5 4 15,22 3-2-15,-22-3-9 0,36-3 11 0,-23-2-5 16,2-2-7-16,-3-1 4 0,4-2-3 16,6-5 4-16,-4 2-2 0,-5-7-5 0,-3 5-1 0,0-5-4 15,-3 5-11-15,-1-8-17 0,1 6-5 0,-4-6-11 16,-3 23 2-16,-5-35-1 0,5 35-1 0,-3-35 7 16,-2 17-10-16,5 18-6 0,-5-28 13 15,5 28 1-15,-13-15 5 0,13 15-6 0,-22-15 4 0,22 15 23 16,-16-10 1-16,16 10-1 0,0 0-8 15,-15-10 1-15,15 10 7 0,0 0-10 0,0 0-1 16,-25-3 1-16,25 3 6 0,0 0-10 0,0 0 14 16,0 0-14-16,-18-7 10 0,18 7 6 0,0 0 2 15,0 0-11-15,0 0 9 0,0 0-1 0,0 0-7 16,0 0 10-16,0 0 4 0,0 0-3 0,23-38 7 16,-23 38-2-16,15-18 6 0,-5 6-6 0,-10 12-2 15,15-25 2-15,-7 12 3 0,2 0-11 0,-10 13 19 16,15-20-16-16,-15 20 8 0,13-15 5 0,-13 15-10 15,5-17 7-15,-5 17 16 0,10-15 9 0,-10 15-9 0,0 0 8 16,0 0 4-16,0 0-21 0,13-18 1 16,-13 18 5-16,0 0 0 0,0 0-2 0,0 0 0 15,0 0 10-15,0 0-3 0,0 0-6 0,0 0-12 16,-3 55 14-16,3-55 3 0,-5 43-3 0,8-20 8 16,-3 14 2-16,5 1 3 0,-3 8 5 0,-2-4-12 0,3 29 0 15,-1-13 7-15,3 15 7 0,-2-3-21 16,7-4 13-16,-2-3 5 0,-3 5-19 0,0-11 9 15,7 9 2-15,-9-11-15 0,5-7 15 0,-3-5-19 16,-3 0 14-16,3-8 0 0,0 3-11 0,0-8 9 16,-2-7 1-16,2-1-16 0,-3-2 1 0,1-2 9 15,0-3 3-15,-1-2-9 0,-2-13 7 0,3 20 3 16,-3-20 5-16,2 10-8 0,-2-10-6 0,0 0-1 16,0 0 13-16,0 0-2 0,0 0-12 0,0 0-15 15,0 0 13-15,3-63-10 0,-11 28-10 0,0-6-17 16,6 1 3-16,-6-23-3 0,1-2-1 0,-1-11 8 15,8 13 3-15,-5-12-4 0,0 17 11 0,0-13-13 16,2 21 10-16,1 2 15 0,4 5-4 0,1 6 2 16,0-4 1-16,-3 11-7 0,7-3 1 0,-2 3 7 15,0 8-4-15,0-1 6 0,0 0 3 0,3 1-8 16,-3 4 4-16,10-15 7 0,-10 6 9 0,3 9-17 16,4 3-1-16,-1 0 9 0,1 5-6 0,3 2 12 15,-7-4 6-15,5 7-3 0,-13 5 16 0,28-13-21 16,-28 13 1-16,27 2 20 0,-27-2-1 0,38 13-3 15,-23-10 11-15,3 2-1 0,-3 2 0 0,3-2 7 16,-3 5 3-16,0 0 6 0,1 3-5 0,-9 0 14 16,3 4-9-16,-2-4 8 0,0 4-3 0,-3-2-6 15,-5 3-5-15,0 2 1 0,-3-2-3 0,-2 4-2 0,-8 4-4 16,8-1 2-16,-2-8-15 0,-8 11 3 16,7-8 4-16,-7 0-8 0,5-4-4 0,-3-1 6 15,0-5-6-15,1 2 2 0,2 1-7 0,2-6 3 16,8-7 2-16,-10 13-8 0,10-13 1 0,0 0-16 0,-8 10-6 15,8-10-14-15,0 0 2 0,0 0-8 0,0 0 20 16,0 0 1-16,0 0-5 0,0 0-8 16,0 0 2-16,0 0 11 0,0 0 6 0,38-38-14 0,-28 23 2 15,11-5 3-15,-4 5 7 0,4-10-4 0,-1 2 6 16,-3 0-3-16,-1 6 10 0,-1 2-4 0,5-5-2 16,-5 7 4-16,5-12-2 0,-4 15 0 15,-6-5 6-15,-3 7-4 0,1 1-4 0,-8 7 8 16,13-18-13-16,-13 18 11 0,12-8-7 0,-12 8-8 15,0 0 10-15,0 0 6 0,0 0-16 0,0 0 7 16,0 0 9-16,0 0-13 0,0 0 6 0,0 0 1 16,3 33-3-16,-3-33 12 0,0 20-13 0,0-20 8 15,-3 23 6-15,1-5-5 0,-1-3 1 0,3 5-3 16,0 2 1-16,-2-1-1 0,2-4 4 0,0 8 4 16,2-7 4-16,3-3-5 0,-2 0 10 0,4 0-6 15,-2-2 9-15,3 2 3 0,0-2-7 0,-1-1 5 16,1-4-10-16,-8-8 4 0,18 7-1 0,-18-7 9 15,20 5-12-15,-8-5 7 0,-12 0 4 0,28-5-8 16,-8 0-7-16,6-7 5 0,2-6-7 0,-3-2 7 16,0 2 2-16,3-2-9 0,-5 5 6 0,-3-8-7 0,5 1-2 15,-4-6 12-15,-6 8-6 0,0-3-2 16,0 3 6-16,-7 5-12 0,2 2 4 0,-8-4-4 16,3 7 6-16,-5 10-3 0,8-18-2 0,-8 18-5 15,0 0 1-15,3-12-4 0,-3 12-1 0,0 0 6 16,0 0 8-16,0 0-5 0,0 0 1 0,0 0-2 15,0 0 0-15,0 0-6 0,0 0 4 0,-28 35 4 16,28-35-2-16,-5 20 4 0,5 0 4 0,-3-5-5 0,3 3-2 16,0-18-1-16,3 35 7 0,-3-17-2 0,5 2-2 15,-5 2 1-15,5-9 3 0,0 2 2 16,0 3-1-16,0-8 7 0,-5-10-3 0,5 17-4 0,3-4 4 16,-8-13 1-16,15 10-5 0,-15-10 10 0,15 3 0 15,-15-3-6-15,18-3-2 0,-1-2 0 0,-1 0-4 16,1-5 3-16,1 0-2 0,10-3-5 0,-5-4 3 15,12-24 2-15,-2 14 1 0,-8 2-2 0,-2-1 4 16,12-14-4-16,-7-3 0 0,0-5 2 0,-8 16-5 16,-4 7 5-16,-4 2-6 0,-2 5-1 0,-2-2 0 15,-1 10 5-15,-1-3-6 0,-6 13 5 0,10-17-2 16,-10 17-2-16,5-13-4 0,-5 13 1 0,0 0 2 16,0 0-1-16,0 0-1 0,0 0 2 0,0 0-2 15,0 0-2-15,0 0 1 0,0 0 2 0,0 0 1 16,0 0 2-16,-3 66-4 0,3-41 10 0,-2 0-8 15,-1-7 3-15,3 7 4 0,0 5-7 0,0-5 4 16,-2 0 4-16,4 13 2 0,1-5-3 0,-6-8 5 16,6-2 2-16,-3 2-3 0,5-5-1 0,-3-2 4 15,1-1 3-15,-3-4 4 0,2-1 5 0,-2-12-6 16,5 16-1-16,-5-16-2 0,0 0 1 0,13 10-3 16,-13-10 0-16,0 0 3 0,23-8-3 0,-8 1-2 15,0-6-2-15,5-5 1 0,1-2-5 0,1-5-10 16,16-23-22-16,-2 3-10 0,-3 2-6 15,-5 13-4-15,-6 0 3 0,-1 4 1 0,-1 4 4 0,-5 4-17 16,0 6 4-16,-2-3-3 0,-1 4-13 0,-12 11 12 16,16-22 4-16,-6 9 6 0,-5 1-33 15,-5 12 22-15,5-10-4 0,-5 10 6 0,0 0 3 0,0 0 0 16,0 0 11-16,0 0 0 0,0 0-2 0,0 0-9 16,0 0 9-16,0 0 13 0,0 0-4 0,0 0-1 15,0 0 7-15,-28 35-2 0,28-35 10 0,-10 10-6 16,10-10 7-16,-13 10 6 0,6 5 1 0,-3-2-1 15,2-3 5-15,3 0-5 0,-5 2 3 0,0 1 9 16,0 0-8-16,4 2 1 0,-1-3-1 0,2 6 6 16,0-3 5-16,0-2 13 0,5-13-8 0,-8 22 5 15,8-9 0-15,0 4 3 0,0-17 0 0,0 28 5 16,0-28-2-16,3 20 8 0,-1-10 8 16,-2-10-19-16,3 25 14 0,-3-25 2 0,10 18 0 15,-8-10-3-15,-2-8-4 0,8 12 0 0,0-4 0 0,-8-8-5 16,17 5-2-16,-17-5-1 0,23 0 7 0,-23 0-21 15,30-3 10-15,-9-2 1 0,-4 0 9 0,14-2-10 16,-1-8 8-16,0-3-25 0,-4 0 5 16,-4 1 8-16,4-1-2 0,-1 0-2 0,-10-4-1 15,11-1 2-15,-4-2-4 0,-6 10-3 0,-6-3 12 0,10-2 2 16,-13 2-18-16,-7 18 14 0,8-25-8 0,-8 25-7 16,8-17 13-16,-8 17 7 0,0 0-6 0,0 0-2 15,0 0-12-15,0 0 2 0,0 0 15 16,0 0-15-16,0 0 2 0,0 0 3 0,0 0-8 15,0 0 2-15,0 0 10 0,0 0 1 0,-48 27-7 16,48-27 12-16,-8 28-10 0,8-10 12 0,3-1-2 0,-3-17-7 16,7 31 11-16,-2-14 2 0,0-4 11 0,0 2-9 15,-2 2 6-15,7 4 0 0,-2-6-3 0,2-5 4 16,0 7-6-16,0-9-4 0,-3-1 9 16,-7-7-16-16,21 6 2 0,-6 1 0 0,-15-7 2 15,23 0-5-15,-6-7 8 0,-17 7-1 0,31-11-1 16,-16 4-4-16,-2-3-2 0,4-3-2 0,4-9 6 15,-4 9-3-15,-4-5-1 0,-6 6-6 0,4-6-13 16,4-7-16-16,-10 2-8 0,2 6-9 0,-7 17-13 16,-2-33 7-16,2 33 9 0,-3-33-1 0,3 33-7 15,-2-22 11-15,2 22-1 0,-18-18 16 0,18 18-9 16,-15-8 7-16,15 8 5 0,0 0-10 0,-33-2 9 16,33 2 1-16,-28 2 8 0,28-2 0 0,-28 5-10 15,28-5 21-15,-20 3-12 0,20-3-7 0,0 0 1 16,-18 13 10-16,18-13-5 0,0 0-3 0,-15 10-2 15,15-10 12-15,0 0 12 0,0 0-9 0,0 0-5 16,0 0 10-16,0 0-9 0,0 0 20 0,0 0-11 16,0 0 11-16,0 0-15 0,0 0 1 0,61-3-3 15,-61 3 4-15,25-10-5 0,-12-3 4 0,2 6 1 16,-15 7-2-16,25-5-1 0,-25 5 17 16,16-10-19-16,-16 10 18 0,0 0-12 0,15-10 11 15,-15 10-6-15,0 0 5 0,0 0 11 0,0 0 1 16,0 0-12-16,0 0 12 0,0 0 11 0,20 27-14 15,-20-27 6-15,3 21 0 0,-3-21 9 0,7 27-5 0,-7-12 1 16,3 3 14-16,-1 2-5 0,1 0-17 0,2 0 5 16,-3 1-4-16,3-1 13 0,3-5 0 15,-8 5-11-15,3-5 12 0,-1 0 2 0,6 0 4 16,-6-2-8-16,-2-13-5 0,15 17 2 0,-15-17 5 0,13 11-6 16,-5-6-1-16,-8-5-3 0,17 2-3 0,-17-2-8 15,23 0 9-15,-23 0-13 0,30-10 8 16,-12 2-3-16,2 1-3 0,11-8 0 0,-3-3-4 15,-3 1 2-15,-2-4-8 0,-1-4 8 0,1 0-4 0,-3 0-8 16,1 2-14-16,-1 3 7 0,-5 5-7 0,-2 0 8 16,-3 5-4-16,5-15-2 0,-5 12 3 0,-2 3 0 15,-1 0-2-15,-7 10 3 0,8-10 8 16,-8 10-12-16,0 0 10 0,0 0-2 0,0 0 4 0,0 0-10 16,0 0 2-16,0 0 21 0,0 0-12 0,0 0-10 15,0 0 4-15,0 0 0 0,5 33 7 0,-5-33-4 16,0 0 3-16,5 15 4 0,-5-15-2 15,8 12-2-15,-8-12 6 0,5 13-1 0,-5-13 3 0,7 12-4 16,-7-12 1-16,10 13 7 0,-10-13-6 0,13 10-2 16,-13-10 8-16,13 3-10 0,-13-3 2 0,17 0 4 15,-17 0-2-15,31-5 0 0,-16 0-5 0,3-3-8 16,-3-5-3-16,10-2-8 0,-5-5 4 16,-2 8-14-16,-3-4 4 0,3-9-9 0,0 0-7 0,-3-3 8 15,-2 3-3-15,-3 3-1 0,-5 4 3 16,2 0-3-16,-4-2 0 0,2 3 13 0,-3 4-5 15,-2 13 8-15,6-23-1 0,-6 23-6 0,5-15 14 16,-5 15 9-16,5-17-12 0,-5 17-5 0,0 0 7 0,0 0 2 16,7-10 0-16,-7 10 4 0,0 0 7 15,0 0 5-15,0 0-12 0,26 25 5 0,-19-10 6 0,6 10-12 16,-3-5 10-16,8 10 19 0,2-4-1 16,-5 4 14-16,8-3 4 0,10 26-2 0,-3-2 2 15,3 2 2-15,-5-21-5 0,5 21 1 0,0-5-3 16,2 2-2-16,-2 3 4 0,-3-5 1 0,3 2-4 0,0 3 2 15,-3-5-3-15,1 0 1 0,-6 0 7 16,-7-6-4-16,10 9-1 0,-11-11-1 0,-2-5-3 16,-7-2 7-16,-3 0-5 0,0-6 0 0,0 9 2 15,0-11-5-15,-7-3-2 0,-1 1-2 0,3-3 1 16,-2 0-2-16,-6 1-4 0,3-1-2 0,-8 5 0 16,6-2-3-16,-6-8-1 0,1-3 1 0,-4-2 0 0,4 0-2 15,-6-2-4-15,3-3 3 0,0-5-4 16,-6 0-1-16,4-8-7 0,-4-2-14 0,1 0-14 15,-5-7-12-15,0-4-8 0,2-4 5 0,0-2 3 16,5-4-6-16,3-1 6 0,-8-14-4 0,8 4 6 16,8 1 3-16,-1 6 5 0,0-5 6 0,8 2-3 15,3-7 0-15,2 4 3 0,3-1 10 0,-3-4-8 16,5 6 4-16,7-13 7 0,-1-5 4 0,6 3-11 16,-1 20 7-16,-4 2-7 0,11-15 15 15,-2 20-15-15,4-17 18 0,-5 20-3 0,-5-8 1 16,1 13-2-16,-6 5-3 0,-2 0-3 0,-3 0 13 15,2 2-6-15,-2 3 3 0,-2 5-3 0,-8 5 4 0,15-12 4 16,-15 12-8-16,8-16 5 0,-1 9 2 16,-7 7 14-16,0 0-4 0,0 0-10 0,13-5 11 15,-13 5-11-15,0 0 11 0,0 0-9 0,0 0 4 16,0 0 4-16,0 0-4 0,0 0-5 0,-23 40 5 16,18-27-2-16,-5-3 3 0,5 5 3 0,0 0-1 15,-5 13 4-15,2-8 10 0,3-3-8 0,0 1 8 16,3 0-5-16,2 2 3 0,0-3 5 0,0-17 3 15,2 33-2-15,1-13 2 0,2-2 4 0,0-3 1 16,0 5 0-16,2-5 3 0,-2 0-2 0,3-2-2 16,0-3-4-16,-8-10 2 0,17 13-3 0,-7-11-1 15,-10-2-5-15,23 3 1 0,-23-3-3 0,31-5-5 16,-11 0 0-16,-2-3-3 0,-3 0 1 0,18-4-3 16,15-18-3-16,-18 5 2 0,-2 4-3 0,-5-1 1 15,2-1-3-15,-7-2 2 0,-3 2 0 0,5-4-3 16,-2 4 1-16,-3-7 0 0,0 7-2 0,-5 0 3 15,3-2 0-15,-8 10 4 0,3 3 5 0,-1-1 5 16,-7 13 4-16,8-18-2 0,-8 18-4 0,0-15-1 16,0 15-4-16,0 0 0 0,0 0 1 0,0 0-8 15,-3-22 1-15,3 22-1 0,0 0 2 0,0 0-3 16,0 0 2-16,0 0-1 0,0 0-3 0,0 0 1 16,0 0-2-16,-23 42 0 0,23-42 4 0,-5 18-3 15,5-18 0-15,0 25 2 0,0-7-1 0,-2-1 0 16,4 4-4-16,-4-1 8 0,2-3-5 0,2 3-1 15,1-2 4-15,-3 0 0 0,2-3 5 0,6 0-4 16,2 0 1-16,-2-2 4 0,-3 2 2 0,2 0-6 16,6-5-2-16,-5 0 3 0,-8-10-1 0,17 12-2 15,-9-6 0-15,-8-6 3 0,18 2-1 0,-18-2-3 16,33-10-3-16,-18 0 3 0,-15 10-3 0,30-18-1 16,-5 1 1-16,3-1-2 0,-2-2-4 0,-4 2-4 15,-1-4-7-15,-1-9-7 0,-2 4-3 0,-3 2-4 16,-3-6-3-16,-4 9 5 0,7-1 2 15,-5-2 2-15,-2 10 2 0,-3 2 0 0,-3 1 1 16,-2 12 4-16,3-18 2 0,-3 18-2 0,0 0 4 16,2-15 1-16,-2 15 1 0,0 0-1 0,0 0 2 0,0 0-1 15,0 0 1-15,0 0 1 0,0 0 1 0,0 0 5 16,0 0-3-16,0 0 3 0,-35 43-1 0,30-26 2 16,0-2 3-16,2 3 2 0,-2 0-1 15,3-1 2-15,-1-2 0 0,3-15-1 0,3 36 2 0,-3-14-2 16,5-2 3-16,0-2 3 0,0 2 1 0,3-5 1 15,-6 3 0-15,6-3 5 0,-1-2-5 0,3-1 2 16,-2 1 0-16,-3-3 1 0,-5-10-4 0,10 17-1 16,-5-9 2-16,-5-8 1 0,18 5-1 0,-18-5-1 15,15 3-5-15,-15-3 4 0,20-3-4 16,1-2 2-16,-6-3-1 0,3-4-2 0,-1 2-5 0,1 0 1 16,0 0 3-16,4-8-4 0,-1-7 3 0,-1 2-1 15,-5 6-1-15,5-6 0 0,1-5 4 0,-4 8-6 16,-2 5 1-16,-2 2 0 0,0 1-1 0,-6 4-2 15,1-2 2-15,-8 10 1 0,13-10-1 0,-13 10 0 16,5-10 2-16,-5 10 0 0,0 0 1 0,0 0 0 16,0 0 1-16,0 0 5 0,0 0 1 0,0 0 5 15,0 0 2-15,15 30 1 0,-13-20 3 0,1 8-10 16,-1-3 6-16,3 5 0 0,1-2 0 0,-1 7-4 16,-3-2 0-16,1-3-1 0,7 2-3 0,0 6-3 15,-5 0-7-15,3-3-43 0,-1-5-57 16,-2 0-66-16,3 0-70 0,-3 1-89 0,0-6-106 0,3 2-1301 15,-3-2 578-15,2 3 384 0</inkml:trace>
        </inkml:traceGroup>
      </inkml:traceGroup>
    </inkml:traceGroup>
    <inkml:traceGroup>
      <inkml:annotationXML>
        <emma:emma xmlns:emma="http://www.w3.org/2003/04/emma" version="1.0">
          <emma:interpretation id="{1D66511C-E722-419E-90B3-4D979BD7D9F1}" emma:medium="tactile" emma:mode="ink">
            <msink:context xmlns:msink="http://schemas.microsoft.com/ink/2010/main" type="paragraph" rotatedBoundingBox="8774,6641 23893,6536 23911,9192 8792,92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BCA69E-AE17-4F12-AAAA-76BBC56F6FE8}" emma:medium="tactile" emma:mode="ink">
              <msink:context xmlns:msink="http://schemas.microsoft.com/ink/2010/main" type="line" rotatedBoundingBox="8774,6641 23893,6536 23911,9192 8792,9297"/>
            </emma:interpretation>
          </emma:emma>
        </inkml:annotationXML>
        <inkml:traceGroup>
          <inkml:annotationXML>
            <emma:emma xmlns:emma="http://www.w3.org/2003/04/emma" version="1.0">
              <emma:interpretation id="{D700759C-E074-421A-AC05-23FCE8CAF9B2}" emma:medium="tactile" emma:mode="ink">
                <msink:context xmlns:msink="http://schemas.microsoft.com/ink/2010/main" type="inkWord" rotatedBoundingBox="8774,6641 9315,6637 9330,8872 8789,8876"/>
              </emma:interpretation>
            </emma:emma>
          </inkml:annotationXML>
          <inkml:trace contextRef="#ctx0" brushRef="#br0" timeOffset="-99988.669">5330 321 73 0,'0'0'86'0,"0"0"5"0,0 0-17 16,15-2 8-16,-15 2-2 0,0 0 3 0,0 0-4 15,0 0 3-15,0 0 12 0,16-8 2 0,-16 8-14 16,0 0 0-16,0 0-7 0,0 0-7 0,0 0-6 15,0 0-11-15,5-13-2 0,-5 13-1 0,0 0-11 16,0 0 1-16,0 0-6 0,0 0 0 0,-21-20-8 16,21 20 3-16,0 0-6 0,-15-12-2 0,15 12 1 0,-10-5-2 15,10 5-4-15,-18-8-1 0,18 8-2 16,-12-5 3-16,12 5-7 0,-18-7 6 0,18 7-4 16,-13-8-2-16,13 8-6 0,0 0 11 0,-20-8-7 15,20 8 5-15,0 0-14 0,-20-5 1 0,20 5 0 16,-13-2 7-16,13 2 4 0,0 0-6 0,0 0-5 15,-15-8 4-15,15 8-1 0,0 0-2 0,-15-2-5 16,15 2-2-16,0 0 6 0,0 0 5 0,-15 12-1 16,15-12 2-16,-8 10-7 0,8-10-2 0,-10 23 6 15,2-10 5-15,1 2-10 0,-3 2 3 0,5 4 0 16,-3-4 4-16,3 8-2 0,-5 8 6 0,2 2-13 16,-2 6 9-16,3-1-1 0,-11 23-7 0,10-10 12 15,3-6-7-15,-2 32-6 0,-4-14 4 0,1-2-2 16,0 5 9-16,3 0 4 0,-6 0-12 0,8-13 7 15,0-5-2-15,2 23 3 0,-7-5 2 0,0 0-6 16,2 0-4-16,1 0 3 0,2-12 2 0,0-3-1 16,2-8-7-16,-9 20 8 0,4-19 3 15,0 1-2-15,3-6 0 0,0 2-1 0,3-6 5 0,-8-1-10 16,7-1 1-16,1-3 6 0,-4-1-1 16,4-1 3-16,-1-7-6 0,3-1 3 0,-5-2 5 15,3-5 0-15,2-2-6 0,0-13 12 0,-3 25-3 0,3-25-2 16,0 20 1-16,0-20 2 0,0 18-3 0,0-18 4 15,0 0-7-15,0 23-2 0,0-23 2 16,3 17 1-16,-3-17-1 0,18 20 7 0,-8-10-6 16,2 0 1-16,-2 1-7 0,1-4 6 0,4 1-4 15,0-3 8-15,3 2-4 0,-1-2 0 0,4 0-1 16,4-2-11-16,-2 2-6 0,10 0-31 0,2 0-26 16,-5-3-28-16,-4 1-46 0,1-1-396 0,-1 1 181 15,-3-6 118-15</inkml:trace>
        </inkml:traceGroup>
        <inkml:traceGroup>
          <inkml:annotationXML>
            <emma:emma xmlns:emma="http://www.w3.org/2003/04/emma" version="1.0">
              <emma:interpretation id="{ACEF8AE5-5EA7-40F2-9EAB-8C0C8B67E378}" emma:medium="tactile" emma:mode="ink">
                <msink:context xmlns:msink="http://schemas.microsoft.com/ink/2010/main" type="inkWord" rotatedBoundingBox="9777,7475 12096,7459 12107,9141 9788,9157">
                  <msink:destinationLink direction="with" ref="{9B92643D-65FA-4918-B5B8-4EF83D097CAD}"/>
                </msink:context>
              </emma:interpretation>
            </emma:emma>
          </inkml:annotationXML>
          <inkml:trace contextRef="#ctx0" brushRef="#br0" timeOffset="-99249.077">6016 1337 80 0,'0'0'102'16,"2"-20"2"-16,-2 20-19 0,3-18 9 0,-3 18-21 15,7-12 5-15,-7 12-5 0,3-15 1 0,-3 15-7 16,0 0 11-16,3-21-9 0,-3 21-1 0,0 0-9 16,-3-17 5-16,3 17 1 0,0 0-12 0,-3-20-3 15,3 20-5-15,0 0-5 0,-5-18-5 16,5 18-10-16,0 0 1 0,-10-13 1 0,10 13-3 16,0 0 3-16,-15-5-8 0,15 5 0 0,0 0-2 15,-25 8-3-15,25-8-9 0,-15 8 7 0,15-8 0 16,-16 12-5-16,6-9-5 0,-2 7-1 0,-1 0 6 15,3 0-2-15,10-10 3 0,-18 12-5 0,11-4-1 16,7-8-4-16,-13 8 10 0,13-8-4 0,-10 10-3 16,10-10-4-16,-8 10 5 0,8-10-2 0,0 0 8 15,-7 10-1-15,7-10-9 0,0 0 4 0,-5 12 2 16,5-12 2-16,0 0-4 0,0 0-2 0,2 25-1 0,-2-25 2 16,0 0 0-16,8 16-4 0,-8-16 5 15,10 10-1-15,0 2-3 0,-2-2 10 0,-1-2-7 16,6 2 0-16,-1 0 4 0,-1-2-4 0,4-1-6 15,-5 1 0-15,5 2 5 0,-2 2-1 0,-1 3 1 16,1-5 12-16,2 1-10 0,-2-1 2 0,-1 0-7 16,-1 0 6-16,-1 2-1 0,0-2-7 0,0 3 12 15,0-5-7-15,-5 2 3 0,-5-10-2 0,10 12 0 16,-10-12 15-16,8 18-9 0,-8-18 4 0,5 15 1 16,-5-15 7-16,0 18-3 0,0-18-4 0,0 0-1 15,-8 27-6-15,3-17 6 0,5-10-3 0,-15 20 0 16,2-7 0-16,1 0 0 0,-1-3 3 0,0 5-6 15,-2-5 7-15,0 2-1 0,0-2 0 0,0 1-7 16,0-4 5-16,-1-2-5 0,4 3 0 0,-1-1 0 16,13-7 4-16,-20 8-8 0,20-8-4 0,-18 5-4 15,18-5-8-15,0 0-7 0,-12 2-34 0,12-2-11 16,0 0-22-16,0 0-37 0,0 0-15 16,0 0-354-16,0 0 166 0,0-30 110 0</inkml:trace>
          <inkml:trace contextRef="#ctx0" brushRef="#br0" timeOffset="-98782.2471">6497 1133 15 0,'-8'-15'186'0,"8"15"-21"0,-5-15-19 15,5 15-10-15,0 0-13 0,-5-15-21 0,5 15-4 16,0 0-16-16,-5-15-9 0,5 15-21 0,0 0-27 16,0 0-24-16,0 0-36 0,7-23-42 0,-7 23-287 15,8-10 120-15,-8 10 82 0</inkml:trace>
          <inkml:trace contextRef="#ctx0" brushRef="#br0" timeOffset="-98995.0853">6535 1314 115 0,'0'0'149'0,"0"0"-11"0,0 0-22 16,0 0-14-16,20 8-10 0,-20-8 5 15,0 0-14-15,-3 18-12 0,3-18-13 0,-2 17-2 16,2-17 5-16,-5 33-14 0,0-13-4 0,2-7-10 16,3 7 2-16,0 7-4 0,0-9-3 0,-2 0-10 15,4 2-10-15,-2-3-23 0,0 1-4 0,3-3-2 0,-3-15-2 16,7 30-22-16,-4-17-20 0,-3-13-29 0,2 10-273 16,-2-10 123-16,0 0 80 0</inkml:trace>
          <inkml:trace contextRef="#ctx0" brushRef="#br0" timeOffset="-97630.2294">6947 1186 72 0,'13'15'114'0,"-13"-15"-7"0,0 0-5 0,0 0-10 16,0 0-10-16,2 23-7 0,-2-23-5 0,0 0-8 15,3 25-2-15,-3-25-10 0,2 23-7 0,3-3 1 16,0-3 2-16,-5-17-6 0,5 33 1 0,0-15-7 16,3-1 1-16,0 1 9 0,-1-3-7 0,1 5 2 15,-8-20-3-15,10 23-8 0,0-8-2 0,-10-15 10 16,18 25-7-16,-11-17 1 0,-7-8-1 0,16 10-8 16,-16-10 4-16,0 0-8 0,27 5 0 0,-27-5-1 15,0 0-3-15,41-18-9 0,-29 11 3 0,9-11 1 16,-4 0-1-16,-1 8 1 0,-6-5-4 0,2 3-11 15,-4-4-13-15,-8 16-16 0,13-32-8 16,-11 17-28-16,-2 15-5 0,0 0-9 0,-7-36-16 0,-4 19-7 16,-1 4 6-16,12 13 10 0,-18-20 7 15,5 12 11-15,13 8 10 0,-22-20 12 0,4 20 5 16,18 0 9-16,-28 0 1 0,28 0 16 0,0 0-6 0,-25 5 8 16,25-5 0-16,0 0 5 0,0 0 12 15,-28 5 4-15,28-5 8 0,0 0 3 0,0 0-5 16,0 0 0-16,-18 5 6 0,18-5-8 0,0 0-6 15,0 0 17-15,0 0-9 0,0 0 2 0,0 0-2 16,0 0-4-16,0 0-4 0,0 0 3 0,0 0 6 16,0 0-3-16,0 0-4 0,0 0 4 0,0 0 3 0,0 0 6 15,0 0-5-15,0 0 5 0,0 0 20 16,0 0 6-16,64 3-14 0,-64-3 8 0,20 10 15 16,-20-10 3-16,17 23-6 0,-9-11 3 0,0 8 5 15,4 8-17-15,-4 5-4 0,5 5 13 0,4 22-11 16,1 5-3-16,7 1-4 0,-10-1 4 0,-2 6-8 0,5-3-5 15,0 2 1-15,-6 6-18 0,1-6 14 0,2 3-6 16,-5-2-1-16,3-6 0 0,-8 3 7 16,10-5-6-16,-7-18-9 0,-3-4 11 0,-3-9 1 15,3-1 3-15,-2-6 12 0,-3-5 4 0,-3 0 3 0,6-2 8 16,-8 2-9-16,2-3 6 0,1-2-2 0,-3-2-10 16,0 0 8-16,5-13 2 0,-11 20 5 15,1-15 7-15,-2 2 0 0,12-7-7 0,-23 0-1 16,23 0-8-16,-23-5-3 0,8-5-6 0,-8-7-4 15,13 2-11-15,-3-11-1 0,1-4-3 0,-1-5-3 16,-2-23-2-16,2-2 1 0,6 9 0 0,-3-19-3 16,10 12 0-16,7-10 0 0,6 5-1 0,-1 0 8 15,6-2-7-15,-3 4 1 0,-2 13-4 0,5-17 1 16,-3 20 4-16,8-8-5 0,-8 10 0 0,13-5 6 16,-11 13-9-16,-1 0 2 0,-4 10 8 0,-2 2-2 15,0 3 0-15,-2 2-1 0,0 3-7 0,2-3 4 16,-10 18 4-16,12-22 2 0,-12 22-5 0,11-20 4 15,-11 20-5-15,0 0-5 0,7-15 6 0,-7 15-2 16,0 0 7-16,10-3-2 0,-10 3-1 0,0 0-1 16,0 0 3-16,0 0 3 0,20 28-5 0,-20-28 7 15,8 27-3-15,0-9 3 0,-1-3 0 0,1-2-5 16,7 17 2-16,-10-7-3 0,5-3-2 0,-2-3 2 16,-6-2 1-16,3 0-1 0,5 1 1 15,-4-6 0-15,-1 0 3 0,-5-10-1 0,5 17 0 0,-5-17 4 16,10 13 0-16,-10-13 3 0,10 7-2 0,-10-7 5 15,0 0-3-15,23-5-2 0,-23 5-6 0,22-17 4 16,-11 2-5-16,4 2-2 0,8-10 6 0,-6-2-1 16,6 0-1-16,-3 0-3 0,-5 7 3 15,8-4 3-15,-5-1-5 0,-3 0 1 0,0-4 2 0,-2 9-2 16,0 0-5-16,-1 8 1 0,-4-5 2 0,-1 8-8 16,4-6 6-16,-11 13-4 0,12-10 4 0,-12 10 5 15,10-5 7-15,-10 5 2 0,0 0 2 0,0 0 4 16,0 0-1-16,23 13 2 0,-23-13 0 0,10 20-3 15,-5 0-4-15,0-7 4 0,3 7-3 0,0-3 0 16,-1 6-1-16,-2-3 1 0,3 0-1 16,-3 0-4-16,2 0-2 0,4 11 1 0,-4-9-1 15,1-4-3-15,-1 0-18 0,-2-1-26 0,3-7-40 16,0 10-35-16,-1-7-59 0,-2-3-510 0,5-2 228 0,-10-8 152 16</inkml:trace>
        </inkml:traceGroup>
        <inkml:traceGroup>
          <inkml:annotationXML>
            <emma:emma xmlns:emma="http://www.w3.org/2003/04/emma" version="1.0">
              <emma:interpretation id="{24438901-5671-4602-81C0-B520B51FF915}" emma:medium="tactile" emma:mode="ink">
                <msink:context xmlns:msink="http://schemas.microsoft.com/ink/2010/main" type="inkWord" rotatedBoundingBox="12716,7479 14327,7468 14335,8643 12724,8654">
                  <msink:destinationLink direction="with" ref="{9B92643D-65FA-4918-B5B8-4EF83D097CAD}"/>
                </msink:context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-89802.1924">9434 1297 51 0,'0'0'84'0,"0"0"-17"0,0 0 19 15,0 0-14-15,-5-10 3 0,5 10-9 0,0 0-2 16,0 0 4-16,0 0-13 0,0 0-5 0,0 0-4 15,0 0-1-15,0 0 1 0,0 0-10 0,0 0 6 16,0 0-13-16,0 0 0 0,0 0-17 0,0 0-2 16,0 0 3-16,0 0-3 0,0 0 5 0,0 0-7 15,0 0-3-15,0 0 2 0,0 0 4 0,0 0-3 16,8 45-2-16,-3-30 0 0,0 3 6 16,-5 2-12-16,7-3 8 0,-7 6 3 0,0-3-3 15,3 0-9-15,-3 1 5 0,2-1-4 0,3 0 17 0,1 0-8 16,1-2 5-16,-2-6-9 0,-2 1 5 0,-3-13 13 15,0 20 12-15,0-20 4 0,5 15-1 16,-5-15-4-16,0 0 1 0,0 20-9 0,0-20 8 16,0 0 1-16,2 15-8 0,-2-15 0 0,0 0 1 15,0 0 2-15,10 8-4 0,-10-8 5 0,11-5-1 0,-11 5-4 16,0 0 1-16,15-20-11 0,-5 9 3 0,2-1-7 16,-1-3 4-16,4 0-5 0,-5 0 4 0,-3-6-4 15,4 4-2-15,-4-3 2 0,1 0-2 16,2 4-1-16,3-14 1 0,-3 13-6 0,-3 4 3 15,1-2-1-15,-3 5-2 0,-5 10 2 0,10-20 3 0,-5 12 0 16,-5 8-8-16,8-12-5 0,-8 12 5 0,0 0-5 16,10-18-7-16,-10 18 12 0,0 0-10 15,5-10 9-15,-5 10 0 0,0 0 2 0,0 0-12 16,0 0 16-16,0 0 0 0,18 18-11 0,-13-11 2 0,-5 3 0 16,2 0 6-16,-2 10-4 0,3 1-2 0,2 1 5 15,0-4 6-15,0 4-4 0,-3-1-1 0,3-4-4 16,-5 1 3-16,8-1-1 0,-5 1 4 0,2 0-8 15,2-3 7-15,-2 0 6 0,-2-3 7 16,-1-4-3-16,-4 2 8 0,4-2-1 0,-2-8 1 16,5 12 4-16,-2-7 7 0,0 3-6 0,-3-8 2 15,5 5 4-15,-5-5-2 0,0 0-4 0,0 0-5 16,0 0 3-16,0 0-4 0,30-25-6 0,-20 10 1 16,-2-6-3-16,-1 6 1 0,1-12-6 0,4-1 7 15,-4 8-2-15,7-13-4 0,-5 5 2 0,-2 1-2 16,7-1-1-16,0 3-9 0,-5-5-12 0,-2 7-21 15,0 3-16-15,-1 2-4 0,1 3-34 0,-1-2-24 16,-2-1-49-16,3 3-466 0,-5 2 210 0,7 1 140 16</inkml:trace>
          <inkml:trace contextRef="#ctx0" brushRef="#br0" timeOffset="-89380.5189">10163 1652 131 0,'0'0'124'0,"0"0"-7"0,10 7-8 0,-10-7-11 16,0 0-2-16,0 0-17 0,0 0-7 0,0 0-3 15,0 0-13-15,7 10 6 0,-7-10-8 0,0 0 8 16,0 20-7-16,0-20-2 0,0 28 3 0,0-5 2 0,0-3-10 16,0 5-3-16,0-2-2 0,-2 4-9 15,-1 1-6-15,3 7 6 0,-2 1-4 0,2-9-3 16,2 8-2-16,3-4 8 0,-2-6 5 0,-6-2-4 15,6-3-2-15,2-3 4 0,0 3 0 0,0-2-4 16,0-3-2-16,3 0-2 0,-3-2 0 0,5-6-6 16,0 1-4-16,0-3 1 0,0-5-1 0,-10 0-17 15,23 0-25-15,-23 0-29 0,25-13-22 0,-4 6-37 16,-6-6-54-16,5-7-382 0,-7 2 184 0,-1 1 120 16</inkml:trace>
          <inkml:trace contextRef="#ctx0" brushRef="#br0" timeOffset="-89131.7424">10310 1465 41 0,'0'0'135'0,"0"0"-22"15,-8-25 0-15,8 25-18 0,0 0-8 0,0 0-19 16,0 0-13-16,-5-22 3 0,5 22-8 0,0 0 15 16,0 0-20-16,0 0-5 0,-5-18-6 0,5 18-2 15,0 0-6-15,0 0-21 0,0 0-30 0,7-18-46 16,-7 18-251-16,0 0 106 0,0 0 72 0</inkml:trace>
          <inkml:trace contextRef="#ctx0" brushRef="#br0" timeOffset="-86375.1999">9244 1075 3 0,'0'0'125'0,"3"-15"6"15,-3 15-19-15,0 0-9 0,0 0-7 0,0 0-14 16,0 0-7-16,0 0-7 0,5-15-13 0,-5 15-1 16,0 0-5-16,0 0 4 0,0 0 9 0,0 0-5 15,0 0-7-15,0 0 4 0,0 0-10 0,0 0-2 16,0 0-6-16,0 0 0 0,-38 40 2 0,28-30 11 16,-3 0-6-16,3-2-10 0,-5 5 0 0,0-3 6 15,2 0 0-15,-2 0-1 0,2 0-2 0,-2-3 0 16,0 1-3-16,2 2 3 0,1 0-2 0,-4 0 1 15,1-2-6-15,3-6 6 0,12-2-2 0,-18 10 2 16,8-7-3-16,10-3-5 0,-18 7-1 0,18-7-4 16,-15 3-1-16,15-3-4 0,0 0-1 0,-18 7 1 15,18-7-3-15,-13 5-3 0,13-5 1 0,0 0-3 16,-15 11 0-16,15-11-4 0,-12 7 4 0,12-7-5 16,-13 10 1-16,13-10 2 0,-15 13-5 0,2-6 3 15,3 1 0-15,10-8 0 0,-15 12-5 0,15-12 1 16,-10 10 1-16,10-10 0 0,-10 8 5 15,10-8-6-15,0 0 0 0,-13 8 2 0,13-8-5 16,0 0 2-16,-13 10 2 0,13-10-2 0,0 0 5 16,0 0-7-16,-7 10 1 0,7-10-4 0,0 0-1 15,0 0 0-15,0 0 3 0,0 0 5 0,-5 15-4 16,5-15 0-16,0 0 2 0,0 0 2 0,0 0-1 16,0 0 0-16,10 28-3 0,-10-28 4 0,5 10 3 15,-5-10-10-15,7 10 8 0,-7-10 0 0,11 7 4 16,-11-7-4-16,12 10 1 0,3-5 0 0,-4 0 0 15,-11-5 1-15,17 18 0 0,-9-13 0 0,4 5-1 16,-1-5 0-16,-11-5 0 0,20 10-1 0,-5-5 1 16,0 3 1-16,3-1-2 0,-3 1 1 0,-2-1-2 15,2 1 2-15,-2 0-15 0,4 4-17 0,1-2-24 16,10 0-28-16,-10 5-40 0,-3-2-45 0,13 7-485 16,-3-2 218-16,-5 4 144 0</inkml:trace>
        </inkml:traceGroup>
        <inkml:traceGroup>
          <inkml:annotationXML>
            <emma:emma xmlns:emma="http://www.w3.org/2003/04/emma" version="1.0">
              <emma:interpretation id="{CD2C7DED-92AB-4E4F-97E5-7D27FF130A84}" emma:medium="tactile" emma:mode="ink">
                <msink:context xmlns:msink="http://schemas.microsoft.com/ink/2010/main" type="inkWord" rotatedBoundingBox="15277,7419 16340,8198 15752,9002 14688,8223">
                  <msink:destinationLink direction="with" ref="{9B92643D-65FA-4918-B5B8-4EF83D097CAD}"/>
                </msink:context>
              </emma:interpretation>
              <emma:one-of disjunction-type="recognition" id="oneOf6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-88422.6849">11074 1523 100 0,'0'0'136'0,"-10"-7"-13"15,10 7-19-15,0 0-7 0,-16-8-13 0,16 8-7 16,-7-12-13-16,7 12 9 0,-8-16-19 0,8 16-6 16,-7-12-1-16,7 12 5 0,-5-18-5 15,5 18-11-15,0 0-1 0,0 0-7 0,2-27 0 0,-2 27-1 16,5-13-5-16,-5 13-7 0,0 0 4 0,8-18 1 16,-1 3-6-16,-7 15 4 0,10-10-8 0,-10 10 5 15,11-12-2-15,-11 12 0 0,12-5-3 0,-12 5-6 16,18-3 3-16,-18 3 5 0,0 0 5 0,25 5-11 15,-25-5-3-15,23 13 4 0,-15-6 3 0,4 6 1 16,-2 2-5-16,-2 3 8 0,-1-1 0 0,-1 3 1 16,-1 3 2-16,0 0-4 0,0-3-4 0,-5 2 1 15,0 4 4-15,-5-4 1 0,2 1-3 16,-7 10 9-16,-3-1-10 0,-2-1 0 0,0 1 0 16,0-7-7-16,-5 6 5 0,2-6-4 0,-2-3-3 15,-1-1 10-15,6-6-2 0,0 0 4 0,0-3-8 0,5 1 7 16,-3-5-8-16,-2-3-6 0,5 0-12 0,10-5-25 15,0 0 0-15,-26-3-3 0,26 3-26 16,-10-10-8-16,5 2-29 0,5 8-19 0,0 0-304 16,-2-27 143-16,2 27 94 0</inkml:trace>
          <inkml:trace contextRef="#ctx0" brushRef="#br0" timeOffset="-87988.988">11544 1480 104 0,'0'0'108'0,"23"-25"-13"0,-13 10-6 0,-2 3-3 0,2-3-13 16,0-3 0-16,0 0-7 0,-5 1 8 0,-5 17-1 15,15-31 2-15,-2 16 0 0,-13 15-5 16,3-22-3-16,-3 22-3 0,10-28 4 0,-10 28-12 16,-8-25-2-16,8 25-2 0,0 0-16 0,-18-25-1 15,18 25 2-15,-25 0-9 0,25 0-10 0,0 0 10 16,-48 15-6-16,23 0-2 0,-1 2-5 0,4 6-5 16,-19 7 5-16,6-2 4 0,7-5-10 0,-3 22 0 0,6-10 2 15,2 0 1-15,11-2-3 0,-3-3-1 16,2 6 6-16,3-6 3 0,0 3 9 0,2 2 0 15,3 0-5-15,0-5 5 0,5-10 3 0,3 6-3 16,2-1 4-16,0-5 3 0,2 3-2 0,1-6-8 16,2 1 2-16,8 4 0 0,-1-4-4 0,-7-8 0 0,16 5-2 15,-6-5 1-15,0-5-6 0,-2 0 2 0,0-2-4 16,2-3-13-16,-20 0-25 0,48-5-34 16,-25 0-51-16,7-3-45 0,0-7-472 0,-4 10 208 15,-6-5 140-15</inkml:trace>
          <inkml:trace contextRef="#ctx0" brushRef="#br0" timeOffset="-87631.2695">11941 1780 96 0,'0'0'156'0,"16"-5"-9"0,-16 5-1 0,0 0-17 15,0 0-15-15,0 0-11 0,0 0-4 0,0 0-9 16,0 0-8-16,0 0-13 0,0 0-3 0,-5 30-16 16,-3-10 1-16,5-2-20 0,-4 2 9 0,-1 13 5 15,-2 0-12-15,0-3 0 0,5-5 2 0,0 0 4 16,0-2-7-16,2-1 3 0,1 4-6 0,-6-6 7 15,6 2-1-15,-1 1-5 0,6-3 4 0,-1 0-4 16,-2-2-5-16,5-3 0 0,0 0-2 0,3 0 0 16,0-2-6-16,2-1 0 0,-3-4-8 0,3-3-17 15,-10-5-18-15,23 2-19 0,-23-2-16 0,25-5-35 16,-9-2-36-16,1-3-430 0,-1-3 186 0,6-7 126 16</inkml:trace>
          <inkml:trace contextRef="#ctx0" brushRef="#br0" timeOffset="-87416.6846">12010 1574 95 0,'-15'-13'175'0,"15"13"-7"15,0 0-18-15,0 0-8 0,-10-18-22 0,10 18-4 16,0 0-21-16,0 0-12 0,0 0-8 0,0 0-5 0,-11-20-4 15,11 20-15-15,0 0-17 0,0 0-28 0,0 0-10 16,0 0-48-16,8-20-26 0,-8 20-52 16,0 0-264-16,0 0 130 0,0 0 88 0</inkml:trace>
        </inkml:traceGroup>
        <inkml:traceGroup>
          <inkml:annotationXML>
            <emma:emma xmlns:emma="http://www.w3.org/2003/04/emma" version="1.0">
              <emma:interpretation id="{C5B4DAB4-E0B6-4450-93CF-7681BD8F33C9}" emma:medium="tactile" emma:mode="ink">
                <msink:context xmlns:msink="http://schemas.microsoft.com/ink/2010/main" type="inkWord" rotatedBoundingBox="16506,7568 17033,7564 17037,8014 16509,8017">
                  <msink:destinationLink direction="with" ref="{9B92643D-65FA-4918-B5B8-4EF83D097CAD}"/>
                </msink:context>
              </emma:interpretation>
            </emma:emma>
          </inkml:annotationXML>
          <inkml:trace contextRef="#ctx0" brushRef="#br0" timeOffset="-85582.4117">12577 1154 143 0,'0'0'148'0,"0"0"7"0,-11-10-5 0,11 10-9 0,0 0-8 16,0 0-13-16,0 0-11 0,-10-7-12 0,10 7-11 16,0 0-9-16,0 0-9 0,0 0-8 0,0 0 2 15,0 0-7-15,0 0-8 0,0 0-6 0,0 0 0 16,0 0-2-16,0 0-7 0,0 0-5 15,43 17 2-15,-27-12-4 0,1-2-3 0,-2 2 0 0,6 0-5 16,-4 2 6-16,6-2-8 0,-3 3 1 16,1 0-8-16,6 2 4 0,-1-5-2 0,-6 0-1 0,3 0-3 15,-6-3-3-15,4 3 7 0,-4-2 1 16,4-1-10-16,-6 6 6 0,3-3-2 0,-3-5-3 16,0 7 5-16,-2-4-4 0,-13-3 2 0,17 2-3 15,-17-2 5-15,0 0-1 0,21 3-2 0,-21-3 2 16,10 5-3-16,-10-5 2 0,0 0 1 0,20 3-4 15,-20-3-2-15,0 0 6 0,10 5-6 0,-10-5-1 16,0 0 1-16,10 7 1 0,-10-7 3 0,0 0 2 16,0 0-1-16,0 0 0 0,0 0-2 0,0 15 4 15,0-15-5-15,0 0 4 0,-15 18-5 0,5-6 3 16,-5-1-1-16,2 1 0 0,0 1-1 0,3-1 0 16,-5 3-3-16,0-5 2 0,-3 13-1 0,3-10-10 15,2 2-24-15,1 2-20 0,-1-4-18 0,-5 7-23 16,6-2-26-16,2-6-22 0,-1 3-415 0,1 3 186 15,3 0 124-15</inkml:trace>
        </inkml:traceGroup>
        <inkml:traceGroup>
          <inkml:annotationXML>
            <emma:emma xmlns:emma="http://www.w3.org/2003/04/emma" version="1.0">
              <emma:interpretation id="{BB54DA9C-CD46-402A-948E-39452F3F58F9}" emma:medium="tactile" emma:mode="ink">
                <msink:context xmlns:msink="http://schemas.microsoft.com/ink/2010/main" type="inkWord" rotatedBoundingBox="17718,7372 18339,7368 18346,8418 17725,8422"/>
              </emma:interpretation>
              <emma:one-of disjunction-type="recognition" id="oneOf7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83462.3622">13771 1298 24 0,'0'0'131'0,"0"0"-1"15,0 0-8-15,0 0-15 0,0 0-2 0,0 0-14 16,0 0-14-16,0 0-14 0,7-5 3 0,-7 5 0 15,0 0-15-15,0 0-5 0,0 0 3 0,0 0-9 16,16-8-8-16,-16 8-3 0,0 0 4 0,17-5-2 16,-17 5-11-16,23 0 6 0,-5-5-16 0,10 5 8 15,4-5 1-15,-4 5-7 0,-2-5 1 0,9 0-7 16,-5 7 2-16,3-7 3 0,-5 0-3 0,0 8-2 16,-8-6 2-16,3-2 6 0,-5 8-11 0,-1-6-31 15,-1 1-19-15,-16 2-24 0,22 2-23 0,-22-2-18 16,18 0-263-16,-18 0 125 0,18 8 84 0</inkml:trace>
          <inkml:trace contextRef="#ctx0" brushRef="#br0" timeOffset="-83163.0573">13882 1534 69 0,'-10'8'110'0,"10"-8"-14"0,0 0-1 15,0 0-16-15,0 0-18 0,0 0-10 16,0 0-3-16,0 0 8 0,0 0-7 0,0 0-10 16,0 0 5-16,30 15 9 0,-12-12-1 0,2-6-8 15,3 0-8-15,2-2-7 0,1 3 4 0,-4 2-6 16,11-8-3-16,-5 3-5 0,-3 0-12 0,-2 0 9 15,3 3-3-15,6-8 2 0,-1 0-5 0,-6 5 1 16,-2-3-5-16,-5 8-2 0,-1-2-12 0,1 4-43 16,0 1-24-16,-1-6-279 0,-17 3 118 0,23 3 78 15</inkml:trace>
          <inkml:trace contextRef="#ctx0" brushRef="#br0" timeOffset="-82754.6436">14269 981 31 0,'0'0'116'0,"0"0"-11"15,-2-23-7-15,2 23-14 0,0 0-9 0,0 0-10 16,0 0-14-16,0-20 8 0,0 20-13 0,0 0-12 16,0 0 4-16,0 0 9 0,0 0-8 0,0 0-4 15,0 0 0-15,0 0 2 0,0 0 1 0,0 0 2 16,0 0-6-16,0 0 4 0,-3 85-9 0,-4-49 0 15,-4-4-13-15,4 1 7 0,-13 22-3 0,-6-4 3 16,6 7-4-16,-5-8 2 0,10 8-7 0,-1 5 0 16,-9-3-2-16,2 1-7 0,13-11-5 0,-13 8 6 15,16-10 6-15,2-6-21 0,0-4-30 0,-8-3-29 16,8 3-46-16,3-5-272 0,-6 5 128 16,5-8 86-16</inkml:trace>
        </inkml:traceGroup>
        <inkml:traceGroup>
          <inkml:annotationXML>
            <emma:emma xmlns:emma="http://www.w3.org/2003/04/emma" version="1.0">
              <emma:interpretation id="{2EC52941-55FE-425A-B927-E2D7D3CB994C}" emma:medium="tactile" emma:mode="ink">
                <msink:context xmlns:msink="http://schemas.microsoft.com/ink/2010/main" type="inkWord" rotatedBoundingBox="19212,7423 20585,7413 20597,9215 19224,9225"/>
              </emma:interpretation>
              <emma:one-of disjunction-type="recognition" id="oneOf8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-81292.6576">15266 1250 23 0,'-2'-20'79'0,"2"20"-2"0,0 0-8 0,0-20 1 15,0 20-12-15,0 0-5 0,0 0-7 16,0 0-2-16,0 0-13 0,0 0 9 0,0 0-5 15,0 0-13-15,0 0-3 0,0 0 8 0,0 0 5 16,0 0-16-16,0 0 4 0,17 47-10 0,-12-29 11 16,0-3-10-16,3 0 9 0,-3-5-8 0,0 10-9 0,5-7-2 15,-2 5 17-15,2-6-15 0,3 1 9 16,-3-3-5-16,2 0 6 0,-1-2-11 0,1-1 9 16,3 1-4-16,1-3 9 0,-1-3-1 0,2 1 6 15,6-11-8-15,-3 3-4 0,8-5 1 0,0 0 0 16,-3-5 6-16,3 2-9 0,0-4-9 0,0-3 19 15,-3-6-13-15,11-16 2 0,-9 19 2 0,-1 0 5 16,-6-2-10-16,-2 5-6 0,-6 0 0 0,4-8 12 16,-9 5-5-16,1 3-2 0,-1 5 12 0,1 0-10 15,-6 0-2-15,3 5-7 0,-5 10 6 0,6-25-2 16,-6 25 11-16,5-15 5 0,-5 15 0 0,5-13 0 16,-5 13-8-16,0 0-10 0,0 0-3 15,0 0 3-15,0 0 15 0,0 0-10 0,0 0-10 16,0 0 7-16,0 0-3 0,0 0 16 0,17 48-13 0,-12-28 6 15,3 10-3-15,-3-5 2 0,5 13-2 0,0-3-5 16,0 3 9-16,6 28-3 0,-6 4 2 0,-3 3 10 16,9 5-13-16,1-2 0 0,-4-3 10 0,10 2-19 15,-13-4 12-15,-5 4-1 0,-3 3-2 0,-2 0-6 16,5-2 18-16,-5-18-12 0,3-11-2 0,-3-1 1 16,-5-1 9-16,5 0-6 0,-5-2 4 0,2 0 2 15,-4-5-15-15,2-1 5 0,-11 1 7 0,6-5-10 16,0-3 6-16,3-7 11 0,-1-1-10 15,0-4 1-15,-2-3 10 0,0 0 2 0,-2 0 0 0,1 3 22 16,-1-3-7-16,-1-5 3 0,-2 0-3 0,0-2 10 16,-3-6 6-16,-2 3 2 0,2-12 1 0,-2 4 0 15,0-4-2-15,-11-3-5 0,3-3 0 0,1-5-12 16,1 1-2-16,-2-3-6 0,-7-13 3 0,7 3-7 16,5 5-1-16,11 2 0 0,2 5-2 0,2-2 2 15,-2 3-6-15,5-4 0 0,2 1-5 0,1-2 0 16,2-1 2-16,2 0 0 0,6-7 1 0,5 2-3 15,-1-7-6-15,6 3 1 0,10-14-8 0,2 6-26 16,8-3-14-16,0-2-38 0,5 0-33 0,3 4-50 16,-1 1-404-16,3 0 190 0,0-3 128 0</inkml:trace>
          <inkml:trace contextRef="#ctx0" brushRef="#br0" timeOffset="-80271.9442">16486 1824 81 0,'10'-15'105'0,"-10"15"-1"16,0 0-18-16,0 0-11 0,0 0-8 0,-3-18-6 15,3 18 2-15,0 0-37 0,0 0 20 0,0 0-7 16,0 0-5-16,0 0-7 0,0 0-17 0,0 0 28 16,-5 60-2-16,0-39-13 0,0 1 5 0,0 1 1 15,2 0-3-15,1-1-14 0,-1 1 4 0,3-3-5 16,0 0-2-16,0 0-5 0,0 0 19 0,0 1 1 15,0-6 0-15,0-15 4 0,8 30-3 0,0-18-2 16,-1-1 5-16,-7-11-4 0,20 7-12 0,-4-2-6 16,-16-5 12-16,22-5-29 0,-6-2-22 0,-1 2-30 15,0-3-30-15,-2-5-272 0,-1 1 123 0,14-6 80 16</inkml:trace>
          <inkml:trace contextRef="#ctx0" brushRef="#br0" timeOffset="-80022.5886">16579 1456 72 0,'0'0'97'0,"0"0"-8"15,0 0-8-15,0 0-8 0,0-25 4 0,0 25-15 0,0 0-8 16,0 0 5-16,13-12-16 0,-13 12 3 16,0 0-3-16,0 0-12 0,0 0-19 0,10-8-48 15,-10 8-44-15,0 0-161 0,0 0 79 0,10-8 54 16</inkml:trace>
        </inkml:traceGroup>
        <inkml:traceGroup>
          <inkml:annotationXML>
            <emma:emma xmlns:emma="http://www.w3.org/2003/04/emma" version="1.0">
              <emma:interpretation id="{15273C5A-BEE3-411E-B47C-ADF52BC95D99}" emma:medium="tactile" emma:mode="ink">
                <msink:context xmlns:msink="http://schemas.microsoft.com/ink/2010/main" type="inkWord" rotatedBoundingBox="21232,6649 21870,6645 21882,8463 21244,8467"/>
              </emma:interpretation>
              <emma:one-of disjunction-type="recognition" id="oneOf9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0" timeOffset="-77982.2887">17283 351 3 0,'0'0'82'0,"0"0"-8"16,0 0-8-16,0 0-6 0,17-12 2 0,-17 12-16 16,13-5 3-16,5-3 2 0,-3 3-1 0,5 0-1 15,-2-3-12-15,2 1-5 0,10-3 4 0,3 2 0 16,-2-2-5-16,2 3-3 0,-3-3-6 0,-2 5 8 16,2 0-5-16,-5 0-8 0,1-1-10 15,-6-1-4-15,0 4 9 0,1 1 0 0,-6-1 3 0,2 3-5 16,-4 0-1-16,-3-2-8 0,-10 2 11 15,20 0-11-15,-20 0 18 0,18-3-10 0,-18 3 0 16,0 0 1-16,20 3 0 0,-20-3 5 0,0 0 4 0,16 5-21 16,-16-5 9-16,0 0 7 0,7 12-8 0,-7-12 3 15,3 13-3-15,-3-13 2 0,0 18-2 0,0-18-9 16,-3 20 9-16,3-20 8 0,0 35-26 16,0-10 16-16,0-2 2 0,0 0 5 0,0 4-15 15,3 14-2-15,-3 1 2 0,2 1 9 0,1 0-10 0,2 2-4 16,-3 3 19-16,6 28 1 0,-3-3-11 0,0-6-11 15,5-1 15-15,-5-6 7 0,-2-9-7 16,-1 19-1-16,1-9-8 0,-3-11 8 0,5 18 10 16,-8 0-13-16,6-10 10 0,-3-3-8 0,0-12-8 15,0-3 5-15,0 0 2 0,-3-2 0 0,3 2 1 16,-2-2-9-16,2-8 3 0,-3-4 11 0,3-4-9 16,0-2 5-16,-5 1 0 0,5-6-9 0,0-15 20 15,0 30 13-15,0-30 10 0,0 17 11 0,-2-9 17 16,-1 2-9-16,3-10-6 0,-2 10-10 0,2-10 1 15,-8 8-9-15,8-8 6 0,-8 7-3 0,8-7-3 16,-12 0-1-16,12 0-3 0,-15 3-1 0,4-3 0 16,11 0-3-16,-22 0 3 0,9 0-2 0,-5 2-3 15,-2 1-3-15,0 2-4 0,-3-3 0 0,3 1 2 16,-3-1-9-16,0 3-3 0,1 0-1 0,-1 1-30 16,3 1-28-16,2-4-37 0,-2 2-56 0,-1 0-404 15,6 2 183-15,0-2 122 0</inkml:trace>
        </inkml:traceGroup>
        <inkml:traceGroup>
          <inkml:annotationXML>
            <emma:emma xmlns:emma="http://www.w3.org/2003/04/emma" version="1.0">
              <emma:interpretation id="{96DA70B4-2B4C-4EF3-A863-0A5B0F83F104}" emma:medium="tactile" emma:mode="ink">
                <msink:context xmlns:msink="http://schemas.microsoft.com/ink/2010/main" type="inkWord" rotatedBoundingBox="23104,7295 23898,7290 23905,8346 23111,8351"/>
              </emma:interpretation>
              <emma:one-of disjunction-type="recognition" id="oneOf10">
                <emma:interpretation id="interp14" emma:lang="" emma:confidence="0.5">
                  <emma:literal>E</emma:literal>
                </emma:interpretation>
                <emma:interpretation id="interp15" emma:lang="" emma:confidence="0">
                  <emma:literal>[</emma:literal>
                </emma:interpretation>
                <emma:interpretation id="interp16" emma:lang="" emma:confidence="0">
                  <emma:literal>€</emma:literal>
                </emma:interpretation>
                <emma:interpretation id="interp17" emma:lang="" emma:confidence="0">
                  <emma:literal>£</emma:literal>
                </emma:interpretation>
                <emma:interpretation id="interp18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-66016.7055">19178 1670 15 0,'0'0'74'0,"0"0"7"0,0 0 1 0,0 0 0 15,-18 3-1-15,18-3 1 0,0 0-7 0,0 0-10 16,0 0-5-16,0 0-3 0,0 0-11 0,0 0-4 16,0 0 6-16,0 0-6 0,0 0-3 0,28 30 8 15,-18-25-25-15,5 3 9 0,-2-1-4 0,7-2 0 16,-2 3-2-16,2-1-6 0,0 1 12 15,11-1-12-15,-1 1-8 0,0 2 11 0,1 0-6 0,2-2-5 16,-6-1-6-16,-4 1 9 0,8 4 0 0,-9 1-2 16,4-1-1-16,-4-1-11 0,-1-1 1 15,-1-3-29-15,-2 3-36 0,-1-2-38 0,-1-3-280 0,-1 5 128 16,0 0 84-16</inkml:trace>
          <inkml:trace contextRef="#ctx0" brushRef="#br0" timeOffset="-66472.0343">19795 870 20 0,'0'0'96'0,"13"-8"-2"0,-13 8-19 16,0 0 16-16,0 0-21 0,0 0 9 0,0 0-5 15,15-2 4-15,-15 2-8 0,0 0-2 0,0 0-6 16,0 0-11-16,0 0-5 0,0 0-8 0,0 0 2 16,0 0-5-16,0 0-10 0,0 0 6 0,0 0-11 15,0 0-3-15,0 0 8 0,0 0-5 0,0 0 5 16,0 0-11-16,0 0 2 0,-48 15 4 0,30-10-8 16,0 5-3-16,3-3 9 0,-13 9-11 0,6-9-2 15,1-2 7-15,6 0-7 0,-8 0 7 0,-4 8-17 16,4-6 5-16,3 1 4 0,2-1 0 0,0-1 1 15,18-6 3-15,-35 15-26 0,20-3 12 0,-1 1 16 16,16-13-6-16,-22 17-3 0,9-7-7 0,13-10 5 16,-25 13 4-16,25-13 2 0,-21 3-5 0,21-3 4 15,0 0-4-15,-20 7 1 0,20-7 5 0,0 0-5 16,0 0-3-16,-17 10-3 0,17-10 8 0,0 0 0 16,-16 8-3-16,16-8-1 0,0 0 8 0,0 0-11 15,-17 15 5-15,17-15-8 0,0 0 3 0,-18 5-3 16,18-5-1-16,0 0 10 0,0 0-2 0,0 0-1 15,-18 12 2-15,18-12-1 0,0 0 3 0,0 0-4 16,0 0 15-16,-12 11-14 0,12-11 9 0,0 0-7 16,0 0 5-16,0 0 0 0,0 0 2 0,0 0-9 15,0 0 5-15,0 0 8 0,0 0-19 0,0 0 12 16,0 0 1-16,20 35 6 0,-20-35-11 0,12 12 9 16,-12-12-7-16,23 18-1 0,-13-13-12 0,8 5 12 15,0-2 2-15,7 7 3 0,-5-3 2 0,3-2-8 16,0-5 3-16,5 11 2 0,5-4-10 0,-3 1 15 15,0-3-35-15,3 0 39 0,-2-3-13 0,-1 1 2 16,-2-6 0-16,0 1-1 0,-6 2-12 0,4-2 14 16,-4 2-3-16,1-5-1 0,-3 2 0 0,1 1 8 15,-4 2-8-15,-4-3 4 0,-13-2-4 0,25 3-5 16,-15-1 14-16,-10-2-9 0,16 0-6 0,-16 0 10 0,0 0-6 16,17 5-6-16,-17-5-17 0,0 0-22 15,13 5-37-15,-13-5-27 0,0 0-327 0,0 0 144 16,0 0 98-16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7:24.3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0FB694-15B3-47F8-9655-FA6693BCD699}" emma:medium="tactile" emma:mode="ink">
          <msink:context xmlns:msink="http://schemas.microsoft.com/ink/2010/main" type="writingRegion" rotatedBoundingBox="13454,10127 15503,15008 11716,16597 9668,11716"/>
        </emma:interpretation>
      </emma:emma>
    </inkml:annotationXML>
    <inkml:traceGroup>
      <inkml:annotationXML>
        <emma:emma xmlns:emma="http://www.w3.org/2003/04/emma" version="1.0">
          <emma:interpretation id="{88BCE831-DE9E-45BE-839F-1CE87CC7363E}" emma:medium="tactile" emma:mode="ink">
            <msink:context xmlns:msink="http://schemas.microsoft.com/ink/2010/main" type="paragraph" rotatedBoundingBox="13454,10127 15503,15008 13547,15829 11498,10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2485D7-1F1F-4864-9BC6-5930E7DDCA11}" emma:medium="tactile" emma:mode="ink">
              <msink:context xmlns:msink="http://schemas.microsoft.com/ink/2010/main" type="line" rotatedBoundingBox="13454,10127 15503,15008 13547,15829 11498,10948"/>
            </emma:interpretation>
          </emma:emma>
        </inkml:annotationXML>
        <inkml:traceGroup>
          <inkml:annotationXML>
            <emma:emma xmlns:emma="http://www.w3.org/2003/04/emma" version="1.0">
              <emma:interpretation id="{CC9648F3-7386-4423-B7C3-3D960594E51C}" emma:medium="tactile" emma:mode="ink">
                <msink:context xmlns:msink="http://schemas.microsoft.com/ink/2010/main" type="inkWord" rotatedBoundingBox="13098,10277 13765,11866 13018,12180 12351,1059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5 299 84 0,'0'0'122'0,"0"0"-6"15,0 0-11-15,-11-12-10 0,11 12-17 0,0 0 2 16,0 0-9-16,0 0-9 0,6-25 0 0,-6 25-13 0,0 0 0 15,7-18-13-15,-7 18-4 0,8-18-5 0,-3 1 4 16,5-1-6-16,0 3 1 0,0 0 8 16,-10 15-13-16,18-25-3 0,-8 10-4 0,3 0 1 15,-13 15-1-15,15-26 3 0,-8 16-15 0,-7 10 8 0,10-15 5 16,-10 15-5-16,11-15-2 0,-11 15-1 0,0 0-3 16,15-15-4-16,-15 15 6 0,0 0-1 15,0 0 6-15,10-15-16 0,-10 15 1 0,0 0 7 16,13-13-3-16,-13 13 4 0,0 0-11 0,0 0 8 15,0 0 5-15,0 0 0 0,0 0 3 0,0 0-6 0,0 0 3 16,35 18-15-16,-25-3 13 0,-10-15 4 0,13 13-10 16,-3 4-1-16,-5-2 3 0,5-2-6 15,8 10 5-15,-11-3 13 0,1-5-2 0,0-5-10 0,-3 5-2 16,5-2 2-16,0 2-4 0,-10-15 0 16,23 30-14-16,-18-15-14 0,7-2-46 0,-2-6-342 15,3 3 140-15,2-5 94 0</inkml:trace>
          <inkml:trace contextRef="#ctx0" brushRef="#br0" timeOffset="-544.7742">-309 544 62 0,'0'0'89'0,"0"0"11"16,0 0-19-16,0 0-17 0,0 0-5 0,0 0-1 15,0 0-9-15,0 0-2 0,0 0-2 0,12-8-3 16,-12 8-8-16,0 0-2 0,0 0-10 0,0 0 5 15,11 23-11-15,-11-23 12 0,5 15-5 0,-5-15 7 16,7 17-14-16,-2-2 2 0,0-4-1 0,3 4-5 16,-3-3 3-16,-2 3-14 0,4 3 6 0,-2-3-5 15,3 0 7-15,4 0-10 0,-6-2 14 0,4 2-24 16,-5-5 18-16,5 3 9 0,-3-3-6 0,-7-10 7 16,18 17 4-16,-8-9-1 0,0-1-3 0,-10-7-2 15,18 8 2-15,-8-6 8 0,-10-2-16 0,33-2 6 16,-15-1-7-16,-3 1 7 0,3-8-4 0,10 2-4 15,2-7-11-15,-2 0 7 0,-8 2 0 0,-5-2-4 16,8-2 11-16,-5 2-3 0,7-5 1 0,-5-1-4 16,-5 1-4-16,1 8 15 0,-4-1-16 0,-2 3 1 15,-10 10-4-15,21-23 5 0,-11 13-3 0,-10 10 6 16,10-15 12-16,-10 15-8 0,0 0 5 0,15-15 2 16,-15 15-4-16,0 0 9 0,0 0-15 0,10-12 0 15,-10 12 1-15,0 0 3 0,0 0 2 0,0 0-11 16,0 0-2-16,0 0 7 0,0 0-4 0,0 0 2 15,15 37-12-15,-5-22 11 0,-10-15 2 0,8 36-1 16,-5-11 0-16,2 2-9 0,2 14 6 0,1-4 2 16,12 24 0-16,-12-11-7 0,-3-4 12 0,7 11-12 15,-7-1 8-15,3-13 0 0,-6 2 4 0,-2-2-7 16,3-3 1-16,7 23 3 0,-2-15-4 0,-8-8 4 16,5-5-4-16,-8-2 2 0,3-3-4 0,5 5 6 15,-12-2-4-15,2-8 4 0,7 0-1 0,-7 1 8 16,3-6-15-16,-3 0 5 0,-1 0 2 0,1 0 6 15,-2 10 1-15,-1-4 10 0,1-11-3 16,-3 0 10-16,10-15-4 0,-16 20 3 0,4-10 9 16,2-2 6-16,10-8 6 0,-21 10-1 0,21-10 4 0,-17 0-6 15,17 0 4-15,-23 0-3 0,23 0 0 0,-28-15-6 16,13 7-5-16,0-2 0 0,-8-8-4 0,5 3-2 16,0 0-1-16,-2-5-8 0,2-8 3 15,1 6-10-15,4 1 1 0,-2-4 2 0,7 5-4 16,1 0-1-16,2-5-2 0,2 10-2 0,3 15 0 15,0-36-4-15,0 19 2 0,0 17 0 0,8-33-6 0,-1 13-11 16,6-5-16-16,-8 5-24 0,3 0-16 0,2 2-11 16,10-5-21-16,-5 3-31 0,3 0-51 0,-3 0-365 15,3 2 182-15,-6 1 122 0</inkml:trace>
        </inkml:traceGroup>
        <inkml:traceGroup>
          <inkml:annotationXML>
            <emma:emma xmlns:emma="http://www.w3.org/2003/04/emma" version="1.0">
              <emma:interpretation id="{A8169C16-A22B-456C-AA07-F06A7818EEBB}" emma:medium="tactile" emma:mode="ink">
                <msink:context xmlns:msink="http://schemas.microsoft.com/ink/2010/main" type="inkWord" rotatedBoundingBox="14957,13709 15503,15008 13547,15829 13001,145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492.8333">1734 3554 32 0,'0'0'52'15,"0"0"-4"-15,0 0-2 0,0 0 5 0,0 0-24 16,0 0 8-16,0 0-3 0,0 0-2 0,0 0-3 16,0 0-3-16,0 0 2 0,0 0-5 0,15 3-1 15,-15-3-14-15,0 0 14 0,0 0-4 0,0 0-2 16,0 0-4-16,0 0 1 0,0 0-3 0,0 0 3 15,0 0-3-15,0 0 0 0,-2 17-5 0,2-17 2 16,0 0 2-16,-5 23 9 0,0-8-14 0,2 0 15 16,-4 8-10-16,2-1 2 0,0-2-6 0,-3 13 1 15,0 2 14-15,-4 3-2 0,-1-5 0 0,-7 25-3 16,2-15-1-16,5-8 7 0,3 3-16 0,-5 19 1 16,-3-14 0-16,6-2 11 0,2-11-7 0,2 13-9 15,-5-6-3-15,3-4 9 0,-5 2-5 0,7 0 9 16,1-4 3-16,-3-6-5 0,7 0-1 0,-7 8-5 15,5-8 11-15,3-2-6 0,-6-6-18 0,5 1 18 16,-2-3-4-16,3 0 10 0,2-15-19 0,-5 23 7 16,5-23 5-16,-5 15-1 0,5-15-1 0,-3 17-1 15,3-17 0-15,0 0 2 0,-5 21 0 16,5-21 2-16,-2 12-8 0,2-12 5 0,0 0-4 0,-3 15 1 16,3-15-8-16,0 0 14 0,-2 18-6 0,2-18-8 15,0 0 0-15,-3 15 8 0,3-15-5 16,0 0 8-16,0 0 3 0,0 0-5 0,0 0 8 0,-3 15-7 15,3-15-2-15,0 0 0 0,0 0-4 0,0 0-2 16,-2 18 0-16,2-18 8 0,0 0 4 16,-3 15 0-16,3-15-6 0,0 0 1 0,0 0 0 0,0 0 3 15,-2 20-9-15,2-20-1 0,0 0 9 0,0 0-11 16,0 15 12-16,0-15-5 0,0 0 7 0,0 0-11 16,0 0 10-16,0 0-1 0,0 0-7 0,0 0 17 15,0 0 5-15,0 20 21 0,0-20-12 16,0 0-3-16,0 0-8 0,0 0-7 0,0 0 17 15,0 0 4-15,0 0-7 0,0 0-1 0,5 13 3 16,-5-13-15-16,0 0 3 0,0 0-1 0,0 0 2 16,0 0-7-16,0 0 6 0,0 0-6 0,0 0 0 15,0 0 2-15,0 0 0 0,0 0-2 0,13 7 2 16,-13-7-4-16,0 0 4 0,0 0-6 0,17 0 2 16,-17 0-10-16,0 0 13 0,0 0-10 0,31-7 2 15,-31 7 0-15,20-3 13 0,-5-2-6 0,3 3-14 16,-3-1 17-16,5 1-13 0,0 2 7 0,1 0-1 15,1-3-4-15,1 3 12 0,0 0-8 0,-3-2 0 16,3-1 3-16,-3 3-4 0,6-5 8 0,-4 3-15 16,4-1 14-16,-1 1-10 0,-2-1-12 0,2 3 9 15,-2-3 7-15,2 1-8 0,0 2 7 0,-2-3 5 16,5 1-20-16,-3-1 21 0,-2 1-15 0,12-3 18 16,-7 0-7-16,8 0 0 0,-8 0-2 0,-3 2-2 15,-2-2-19-15,-3 3 31 0,5-1-4 0,8-4-8 16,-5 2-4-16,2 0 14 0,-7 0 4 0,0-1-13 15,2 4-6-15,-5-3 5 0,-20 5-2 0,33-3 1 16,-15 1 0-16,-18 2 2 0,28 2 0 0,-28-2-5 16,33-7 2-16,-18 4 6 0,-15 3-9 0,0 0 13 15,25-5-15-15,-25 5 13 0,0 0 3 16,25-5-13-16,-25 5 7 0,0 0-27 0,0 0-31 0,26-2-36 16,-21-3-29-16,-5 5-270 0,0 0 129 0,0 0 88 15</inkml:trace>
          <inkml:trace contextRef="#ctx0" brushRef="#br0" timeOffset="16429.5624">221 4309 42 0,'3'15'36'0,"-3"-15"-2"16,0 0 4-16,2 15 1 0,-2-15-7 0,0 0-6 0,0 0-3 16,3 18 3-16,-3-18-7 0,0 0-1 15,0 0 8-15,0 0 4 0,5 10 5 0,-5-10 14 16,0 0-10-16,0 0 5 0,0 0 0 0,0 0-1 16,0 0-6-16,0 0-2 0,0 0 5 0,0 0-19 15,0 0 6-15,0 0-2 0,0 0-3 0,0 0-3 0,0 0 0 16,0 0-3-16,0 0 1 0,0 0 1 15,0 0-6-15,0 0 3 0,0 0-7 0,25-23-5 16,-25 23-5-16,0 0 9 0,0 0-3 0,8-12 2 16,-8 12-6-16,0 0 6 0,0 0-12 0,0 0 4 0,0 0 11 15,0 0-3-15,0 0 6 0,0 0 7 16,0 0-10-16,0 0 1 0,0 0 0 0,0 0 3 16,0 0-6-16,0 0 7 0,0 0-14 0,0 0 8 15,0 0 6-15,0 0-8 0,0 0-6 0,0 0 7 0,0 0 0 16,0 0-4-16,0 0-4 0,0 0 7 15,0 0-4-15,0 0-6 0,0 0-18 0,0 0-31 16,0 0-26-16,0 0-252 0,0 0 109 0,0 0 74 16</inkml:trace>
        </inkml:traceGroup>
      </inkml:traceGroup>
    </inkml:traceGroup>
    <inkml:traceGroup>
      <inkml:annotationXML>
        <emma:emma xmlns:emma="http://www.w3.org/2003/04/emma" version="1.0">
          <emma:interpretation id="{1582CCCE-BD5F-4D68-BD5B-FD7085223840}" emma:medium="tactile" emma:mode="ink">
            <msink:context xmlns:msink="http://schemas.microsoft.com/ink/2010/main" type="paragraph" rotatedBoundingBox="12056,13176 12405,15883 11189,16040 10839,133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B02B81-C79F-46B4-B018-242A8F325469}" emma:medium="tactile" emma:mode="ink">
              <msink:context xmlns:msink="http://schemas.microsoft.com/ink/2010/main" type="line" rotatedBoundingBox="12056,13176 12405,15883 11189,16040 10839,13333"/>
            </emma:interpretation>
          </emma:emma>
        </inkml:annotationXML>
        <inkml:traceGroup>
          <inkml:annotationXML>
            <emma:emma xmlns:emma="http://www.w3.org/2003/04/emma" version="1.0">
              <emma:interpretation id="{9620DBFC-C2FA-4B4F-ADF5-7F0B4B4CE9CE}" emma:medium="tactile" emma:mode="ink">
                <msink:context xmlns:msink="http://schemas.microsoft.com/ink/2010/main" type="inkWord" rotatedBoundingBox="12056,13176 12405,15883 11189,16040 10839,1333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5667.9087">-1360 4936 11 0,'0'0'51'0,"0"0"-9"15,0 0 1-15,0 0 1 0,0 0-7 0,0 0 2 16,0 0 5-16,0 0 5 0,0 0-13 0,-5 70-6 16,0-34 28-16,0 4-10 0,2 0 9 0,-2 0-13 0,0-2-5 15,2 5 14-15,3-3-20 0,-2-2-10 16,-3 0-6-16,7 0 16 0,1-8-2 0,-6-5-13 15,-2-5-6-15,3 3 4 0,-3-6 14 0,5 3-3 16,0-20 4-16,2 28 8 0,-2-15-10 0,0-13-8 16,3 15 6-16,-3-15 5 0,0 0-9 0,2 15 2 0,-2-15 1 15,0 0-9-15,0 0 1 0,0 0-5 0,36-18-1 16,-26 3-1-16,0-2 0 0,8-9-3 16,4-4-6-16,6-15 10 0,3 5-5 0,-6 2-3 15,-7 8-1-15,-1 5 8 0,-1-6-7 0,1 4 0 0,-2-1-2 16,1 8-2-16,-6 5 1 0,0 2-3 0,0 1 1 15,-2 1-2-15,-1-1 2 0,3 4 3 16,-10 8 1-16,0 0 0 0,16-10-7 0,-16 10-4 16,0 0 1-16,0 0 4 0,0 0-2 0,20 20 12 0,-15-5 5 15,0 3-6-15,0-3 7 0,0 5-1 0,-2 0-1 16,-1 3-2-16,-2 0-11 0,3 2 9 0,-1-2-4 16,1-1-4-16,-1 3 7 0,3-2 0 0,-5 0-9 15,3-3 2-15,-1 3 14 0,1-3-14 0,-1 0 6 16,-2-3 0-16,3 4-15 0,-1-1-16 15,1-5-12-15,2 0-52 0,0 0-335 0,-5-15 141 16,5 20 94-16</inkml:trace>
          <inkml:trace contextRef="#ctx0" brushRef="#br0" timeOffset="13810.4718">-1848 4146 29 0,'0'0'44'0,"18"22"-5"16,-18-22-5-16,20 15 2 0,-4-7-1 0,-1 2 12 15,10 5 8-15,0-12-3 0,8 4 0 0,3-2-2 16,2 3-13-16,2-3-10 0,6-5 18 0,2-3-11 16,28-7-13-16,2 5 6 0,-5-2-4 0,-4-4-15 15,2-1 18-15,-6-3-6 0,-4 2 0 0,-8 6 3 16,-7-1-11-16,-3 1 7 0,-5 2-20 0,-5-3 2 15,7 3-1-15,-12 2 12 0,0 1-24 16,-8 4-31-16,-2-2-28 0,-3 3-164 0,-15-3 79 0,20 5 52 16</inkml:trace>
          <inkml:trace contextRef="#ctx0" brushRef="#br0" timeOffset="13407.9959">-1651 3496 11 0,'10'15'109'0,"-10"-15"-8"0,0 0-25 16,0 0 6-16,0 0-15 0,0 0-5 0,0 0-5 15,0 0-5-15,0 0-6 0,15-30-8 0,-2 15-2 16,-6 0-2-16,1-3-13 0,2 1 7 0,-2-4-8 15,4-6-9-15,1 2 14 0,5-8-12 0,-8 5 2 16,5 0-1-16,-7 3 7 0,7 0-3 0,-8 2-11 16,3 3 5-16,-4 0 2 0,1 3-14 0,-2-1 17 15,0 0-25-15,0 3 7 0,0-2 8 0,-5 2-2 16,0 15 4-16,8-23-7 0,-5 13 0 0,-3 10-6 16,2-18 2-16,-2 18-1 0,3-15 11 0,-3 15-3 15,0 0 9-15,2-20-15 0,-2 20-5 0,0 0 19 16,3-15-14-16,-3 15-1 0,0 0 5 0,0 0-4 15,0 0 13-15,0 0-15 0,0 0 0 0,0 0 3 16,0 0-4-16,0 0 11 0,0 0-6 0,-8 50 2 16,8-27-9-16,-2-1 3 0,2 4-7 0,-6 9 20 15,12 3-10-15,-14-1-7 0,13 1 16 0,0 0-3 16,-2 0-19-16,-1-1 18 0,3-1-7 0,-2-9 2 16,7 6-8-16,-8-5 14 0,-2-3 0 15,3-5 4-15,4 0-3 0,-1-2-8 0,-4 2-20 0,1-5-17 16,2 0 3-16,-3 0-26 0,1-5-21 0,-1 3-195 15,-2-13 91-15,5 18 62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8:04.5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5B41A70-9D99-4A29-8AC4-F90979D36388}" emma:medium="tactile" emma:mode="ink">
          <msink:context xmlns:msink="http://schemas.microsoft.com/ink/2010/main" type="inkDrawing" rotatedBoundingBox="17764,16029 24881,16107 24872,16917 17755,16839" semanticType="underline" shapeName="Other">
            <msink:sourceLink direction="with" ref="{F81D422F-2E08-4782-BA2C-C8D8C16924DF}"/>
            <msink:sourceLink direction="with" ref="{29BAB50B-054F-4DA0-B46C-C66C3E74599D}"/>
            <msink:sourceLink direction="with" ref="{925117F0-7D33-4508-82CE-4E2B5B7604CA}"/>
          </msink:context>
        </emma:interpretation>
      </emma:emma>
    </inkml:annotationXML>
    <inkml:trace contextRef="#ctx0" brushRef="#br0">0 0 20 0,'0'0'23'0,"0"0"9"0,0 0-10 16,28 28 5-16,-23-15 14 0,5-1-1 0,-3 3-4 16,6-2 0-16,7 7-14 0,1 3 0 0,1-1-1 15,4-2-7-15,-9 6 14 0,-1-4-9 16,11 1-8-16,14 7 6 0,-8-7 29 0,-3-3 2 15,-7-2 0-15,5 2-8 0,-6-3 6 0,4-2-22 0,-1 3-5 16,-7-5 7-16,7 2-13 0,3 7 14 0,0-7-5 16,-3-4 3-16,-5 1-9 0,1-4-3 0,6 4 1 15,-1 1 3-15,-4-6-12 0,-4-2 4 0,7 11 14 16,-4-11-8-16,-4-3 1 0,-1 1-14 16,4 2 7-16,-5-5-1 0,-15 0 2 0,28 2-2 15,-16-2 10-15,11 0-19 0,-3 0 3 0,-4 3 12 0,1-8-5 16,4 2-14-16,-1 1 1 0,0-1 18 0,0 1-5 15,3-6-8-15,-3 3 3 0,13-5-1 16,-7 2 2-16,-1 3-6 0,-2 0 5 0,7 0-11 16,0-2 10-16,-4-3 4 0,7 0 4 0,-3 0-24 15,-5 2 28-15,1 5-27 0,4-7-4 0,-5 3 12 0,-2-1 11 16,0 1-8-16,7-3 5 0,-2 5-2 16,0-5-5-16,2-1 10 0,-5 4-4 0,1 4-4 0,2-7-20 15,2 0 35-15,0 3-7 0,-2-1-1 16,-8 3-13-16,16-5 1 0,-3 0 3 0,0 2 7 15,-1 1 0-15,1-6-1 0,0 6-4 0,3-1 6 0,-3 1-3 16,2 2-10-16,-2-5 21 0,5 2-11 0,-3 0-9 16,1 3 6-16,2-2 12 0,0 2-7 0,-8 2-11 15,13-2 7-15,-5 3-1 0,2-1 2 16,-4 1 9-16,-6 4-7 0,1-2-2 0,-6 0-2 16,15 8-5-16,-2-3 4 0,-7 0-3 0,1 2-4 0,-6-2 18 15,9 3-13-15,18 15 4 0,-12-13 5 0,-11 5 5 16,-5-3-13-16,-4-2-1 0,9 6 8 0,-2-4-2 15,-3 3-5-15,3 0-7 0,-5 0 1 16,2 1 1-16,-5 1 18 0,-2-2-8 0,10 0-1 16,-10-2 1-16,4 7-1 0,-6-2-1 0,4 4 10 0,0-6-23 15,0 4 4-15,-2-5 13 0,-5-3-12 0,7 8 12 16,-5-4-8-16,-2-4 12 0,4 8-4 0,-1 0 11 16,-4-9-13-16,-2 1-4 0,1-2 2 15,1 3-6-15,1-3-1 0,-6-3 1 0,4 1 13 16,-1 4-10-16,-3-4 9 0,-7-8 9 0,13 13-25 0,-13-13 18 15,10 10-14-15,-10-10 11 0,10 12 7 0,-10-12 1 16,10 5-10-16,-10-5 13 0,8 10-3 0,-8-10 16 16,0 0-5-16,0 0 3 0,13 10-10 0,-13-10 10 15,0 0-11-15,0 0-8 0,0 0 0 0,17-17 6 16,-17 17 8-16,8-13-18 0,-8 13 7 0,7-15 1 16,-7 15-5-16,11-12 2 0,-11 12 0 0,10-21-2 15,-5 11-8-15,-5 10 15 0,10-22-4 0,-8 14-4 16,-2 8-16-16,8-15 5 0,-8 15 8 0,10-15 10 15,-5 0-12-15,5 0-5 0,0 5 3 0,-2-3 5 16,2 1-11-16,0 1 15 0,0 1-9 0,3 0 6 16,-3 3-6-16,3-3 4 0,-1 0-3 0,1 0-2 15,2-3 4-15,-2 3-1 0,5 0-8 0,-1 2 5 16,1-2 5-16,-3 5 0 0,0-2 0 0,6-1-10 16,-4 3-3-16,1 0 13 0,0 0-1 15,2 0 7-15,0 0-13 0,0 2-5 0,1-2 14 16,1 3-6-16,-1-1 2 0,-4-2-1 0,6 3-4 0,0-1 12 15,0 1-14-15,0 2 7 0,-1 0 3 0,1 0-7 16,2-3 3-16,-2 3 8 0,2 0-9 0,1 0 2 16,14 3 1-16,-12-3-2 0,-5 0 10 0,5 0-14 15,5 7 0-15,-6-4 4 0,11-1-10 0,-7 1 13 16,-6-1-5-16,0 1 3 0,13-1-13 0,-7 3 2 16,-6 0 6-16,-5 0 3 0,18 3 12 0,-5-3-12 15,2 5 10-15,-2-2-16 0,-10-1 13 0,10-2-2 16,2 3-3-16,-4 2-6 0,-6-8 14 0,0 3-17 15,1-2 3-15,-1-3 7 0,8 5 3 16,2-2-8-16,-4-1-1 0,-4 3-2 0,-1-2 14 0,12-1-4 16,-5 3-1-16,-3 3 5 0,-2 2-16 0,7-5 8 15,-4 0 1-15,-1 2-10 0,0 1 8 0,1-6-3 16,7 9 10-16,-3-6-5 0,-7-3-1 0,-5 1 15 16,2-1-12-16,-2-2-3 0,0 0 4 0,2 0-3 15,0 3 3-15,0-3-1 0,1 0-1 0,-1 2-8 16,3-2 14-16,-3-2-16 0,0-1 9 0,1 3-6 15,12 0 16-15,-3-10-11 0,1 2 13 0,-1 1-10 16,-2-1-3-16,0 3-10 0,0-2 5 0,-6-1 1 16,6 3 15-16,-5-7-10 0,5 2 2 0,-8 2 5 15,6-2-7-15,-6 2 0 0,8-4 1 0,-8 4-4 16,1-4 2-16,6-1 0 0,-6 0-10 0,4 1 4 16,-2 2 10-16,0 2 1 0,-3-2-9 0,3-2 9 15,-8 2-5-15,0-1-6 0,8 1 4 0,-2-5 7 16,-9 5-2-16,9-5 0 0,-1 0-3 0,-2 0 1 15,-6 0-1-15,1 2-5 0,7-2-5 16,-7 3 20-16,0-1-5 0,2-7-5 0,-2 5-4 0,-3 2 0 16,-5-2 9-16,5 2-1 0,-2 3-2 0,-3-2-4 15,0 2 4-15,-10 10-7 0,10-23 1 0,-2 13 11 16,-1 2-12-16,-7 8 10 0,11-15-36 16,-11 15-9-16,10-12-31 0,-8 4-45 0,-2 8-285 15,0 0 133-15,0 0 90 0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27:47.2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5AF47CC-F9DD-46AD-9DDD-613930F0DF26}" emma:medium="tactile" emma:mode="ink">
          <msink:context xmlns:msink="http://schemas.microsoft.com/ink/2010/main" type="writingRegion" rotatedBoundingBox="14500,12959 29006,13342 28857,18993 14350,18610"/>
        </emma:interpretation>
      </emma:emma>
    </inkml:annotationXML>
    <inkml:traceGroup>
      <inkml:annotationXML>
        <emma:emma xmlns:emma="http://www.w3.org/2003/04/emma" version="1.0">
          <emma:interpretation id="{B77A11CF-AEAD-4477-91EB-39499AF03C4C}" emma:medium="tactile" emma:mode="ink">
            <msink:context xmlns:msink="http://schemas.microsoft.com/ink/2010/main" type="paragraph" rotatedBoundingBox="14500,12959 26358,13272 26288,15924 14430,15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3F0D9-2745-4F6F-B638-DB62A1EA6541}" emma:medium="tactile" emma:mode="ink">
              <msink:context xmlns:msink="http://schemas.microsoft.com/ink/2010/main" type="inkBullet" rotatedBoundingBox="14493,13208 15449,13234 15440,13567 14484,13542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-6725-3947 59 0,'0'0'100'0,"0"0"-12"0,0 0-12 0,0 0-14 0,-15-10-6 15,15 10 5-15,0 0 0 0,0 0-19 16,2-25 7-16,-2 25-16 0,0 0-6 0,10-23-6 16,-2 11-3-16,2-1 6 0,0-2-1 0,0-3-4 0,6 8 4 15,-1-2-9-15,0-3 9 0,-2 5-1 0,4-5-21 16,-2 4 11-16,-2-4 4 0,2 5-10 0,0-2-6 16,-2 4 9-16,2 1-12 0,-2-1 4 0,-13 8-4 15,23-5 6-15,-13 0-7 0,-10 5 17 0,20-3-18 16,-20 3 9-16,18 0 1 0,-18 0-3 0,0 0-5 15,25 6 11-15,-25-6-9 0,18 5 4 16,-8-3-2-16,-10-2 0 0,23 15 5 0,-13-10-1 16,0 0-10-16,-10-5-2 0,18 10 4 0,-18-10 10 15,15 10-8-15,-8-5 6 0,-7-5-6 0,18 8 7 0,-18-8 0 16,18 8-17-16,-18-8 26 0,20 2-9 0,-7-2 9 16,7-2-12-16,-2-4 2 0,-1 4 0 15,1-6-9-15,5 1 13 0,-5-1-7 0,2 1 10 16,0 2-1-16,13-10-13 0,-8 7-4 0,-5 3 7 15,1 0 5-15,-6-3 1 0,0 6 4 0,3-6-14 0,-8 3-5 16,-10 5 5-16,23-5 3 0,-23 5 4 16,20-2-7-16,-20 2 8 0,15-5-13 0,-15 5 13 15,18-5-5-15,-18 5-3 0,0 0 2 0,23-3-2 16,-23 3 2-16,17-5-9 0,-17 5-10 0,15 0-31 16,-15 0-36-16,21-2-208 0,-21 2 99 0,0 0 64 0</inkml:trace>
      </inkml:traceGroup>
      <inkml:traceGroup>
        <inkml:annotationXML>
          <emma:emma xmlns:emma="http://www.w3.org/2003/04/emma" version="1.0">
            <emma:interpretation id="{F5650388-78DD-445A-9BE7-D407253AC02E}" emma:medium="tactile" emma:mode="ink">
              <msink:context xmlns:msink="http://schemas.microsoft.com/ink/2010/main" type="line" rotatedBoundingBox="16664,13016 26358,13272 26288,15924 16594,15669"/>
            </emma:interpretation>
          </emma:emma>
        </inkml:annotationXML>
        <inkml:traceGroup>
          <inkml:annotationXML>
            <emma:emma xmlns:emma="http://www.w3.org/2003/04/emma" version="1.0">
              <emma:interpretation id="{970F92FF-B098-4BFD-AC28-451B14520D84}" emma:medium="tactile" emma:mode="ink">
                <msink:context xmlns:msink="http://schemas.microsoft.com/ink/2010/main" type="inkWord" rotatedBoundingBox="16656,13330 16914,13337 16857,15476 16599,15469"/>
              </emma:interpretation>
            </emma:emma>
          </inkml:annotationXML>
          <inkml:trace contextRef="#ctx0" brushRef="#br0" timeOffset="4481.869">-4314-4143 30 0,'0'0'32'0,"3"-10"-5"0,-3 10 7 0,0 0-5 15,0 0-2-15,0 0-1 0,0 0-1 0,0 0-1 16,0 0-10-16,0 0 7 0,0 0 4 0,0 0-14 15,0 0 2-15,0 0 2 0,0 0-7 0,0 0-3 16,0 0 5-16,-18 20-4 0,13-12 4 0,0-1-2 16,2 3-3-16,-7 5 5 0,0 5 5 0,-3 6-17 15,1 4 18-15,2 3 11 0,0 2 10 0,-8 20-10 16,-7 8-3-16,9-5-9 0,4 5 14 0,-6 7-18 16,8-2 8-16,-8 8 0 0,5 7-4 0,3-10 0 15,-5 10 2-15,8 13-14 0,-1-3 4 0,-2 5 5 16,-3-15-7-16,11 0-1 0,-3 3-3 0,7-8 21 15,1-3-10-15,-1-2-1 0,3-5 10 0,-7-15-1 16,4-8 9-16,3-4-13 0,0-4 1 0,3-6-1 16,5 4 5-16,-6-5-9 0,6 0-1 0,-3-7-2 15,0-1-2-15,0-6-20 0,3-1-35 0,-3-3-33 16,5-2-190-16,-5-2 89 0,-10-8 62 0</inkml:trace>
        </inkml:traceGroup>
        <inkml:traceGroup>
          <inkml:annotationXML>
            <emma:emma xmlns:emma="http://www.w3.org/2003/04/emma" version="1.0">
              <emma:interpretation id="{925117F0-7D33-4508-82CE-4E2B5B7604CA}" emma:medium="tactile" emma:mode="ink">
                <msink:context xmlns:msink="http://schemas.microsoft.com/ink/2010/main" type="inkWord" rotatedBoundingBox="17772,13947 18341,13962 18295,15713 17726,15698">
                  <msink:destinationLink direction="with" ref="{A5B41A70-9D99-4A29-8AC4-F90979D3638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662.4381">-3449-3214 7 0,'0'0'70'0,"0"0"0"0,0 0-8 15,-2-25-1-15,2 25-1 0,0 0 3 16,0 0-13-16,0 0-12 0,0 0 8 0,-8-18-1 15,8 18-15-15,0 0-8 0,0 0 7 0,0 0-11 16,0 0 5-16,0 0 2 0,0 0-10 0,0 0 0 16,0 0 5-16,0 0-2 0,-2 53 2 0,2-53-5 0,0 22 5 15,0-1-15-15,0-21 9 0,5 30 0 0,-3-15 0 16,1 3 10-16,-3-3 6 0,0-15-17 16,5 32 19-16,-2-22-9 0,7 8-10 0,-3-3-3 15,-7-15 5-15,10 20 5 0,-7-5-5 0,4-10 15 16,-7-5-7-16,11 13 3 0,-11-13-19 0,12 8 11 0,-12-8-3 15,15 0-9-15,-15 0 10 0,28-10-6 16,-13 7 5-16,-2-2-7 0,7-5 1 0,-7-3 0 16,7-4-7-16,3-1 6 0,0-5-1 0,-3 3 8 15,-2 0-2-15,-1-3-6 0,4-2 3 0,-4-2-9 16,4 1 1-16,-1-1 0 0,-2-1-2 0,-3-5 4 16,0 6-7-16,-2-1 5 0,-3 3 2 0,-5 2-6 15,2 3 4-15,1 2-1 0,0 1-2 0,-3 2 2 16,-3 0 7-16,-2 15-17 0,8-18 8 0,-8 18 1 15,7-13-7-15,-7 13 8 0,5-12-1 0,-5 12-11 16,8-10 7-16,-8 10 0 0,0 0-7 0,0 0 0 16,8-13 11-16,-8 13-10 0,0 0 8 0,0 0 1 15,0 0-1-15,0 0-4 0,0 0 14 0,10 35-9 0,-8-22 13 16,-4 10-11-16,4-1-8 0,-2 6 8 16,3 0-3-16,4 12-10 0,-7 5 6 0,0 1 6 15,-2 32-5-15,-3 5 6 0,7-5 5 0,-7 5-10 16,8-10 6-16,-1 12-7 0,1-7 1 0,-8 0 1 15,7 5 6-15,1-5-4 0,-3-7-1 0,2-11 11 0,-7 11-7 16,0-13 1-16,8-13 8 0,-6-2 1 16,1-3-4-16,-1 0 0 0,1-7-3 0,4-8 9 15,-12 8 6-15,15-8-8 0,-2-5 3 0,-6 0-8 16,1-4 6-16,2-16-3 0,0 25 12 0,0-25 15 0,-3 20 9 16,3-20 21-16,-5 12-6 0,5-12-11 0,0 0-2 15,-8 16-5-15,8-16-3 0,-12 2-5 16,12-2-1-16,0 0-7 0,0 0 0 0,-23-20-4 0,10 10 0 15,3-8-3-15,-8-4-3 0,-4-4-3 16,9 1-1-16,-5-5-2 0,6 2 0 0,-3 3 0 0,-1 2-2 16,9 3 2-16,-3 0 0 0,2 3-8 0,5 1 5 15,1-4-2-15,2 20-6 0,-5-27-1 0,5 27 1 16,7-31 2-16,-7 31-6 0,0-30 5 16,8 10 2-16,2 5 1 0,0-13-10 0,6 11 2 15,6-8 1-15,-4-1-19 0,-3-1-28 0,5 2-27 16,3 4-19-16,2-1-27 0,-4-1-465 0,4 3 196 15,-7-5 130-15</inkml:trace>
        </inkml:traceGroup>
        <inkml:traceGroup>
          <inkml:annotationXML>
            <emma:emma xmlns:emma="http://www.w3.org/2003/04/emma" version="1.0">
              <emma:interpretation id="{F81D422F-2E08-4782-BA2C-C8D8C16924DF}" emma:medium="tactile" emma:mode="ink">
                <msink:context xmlns:msink="http://schemas.microsoft.com/ink/2010/main" type="inkWord" rotatedBoundingBox="18744,13971 22781,14077 22744,15486 18707,15379">
                  <msink:destinationLink direction="with" ref="{A5B41A70-9D99-4A29-8AC4-F90979D36388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306.4925">-2472-2598 20 0,'0'0'65'0,"0"0"5"0,0 0-10 16,0 0-2-16,0 0-11 0,0 0-3 0,0 0 6 15,0 0-3-15,0 0 0 0,0 0-18 0,0 0 8 16,0 0-6-16,0 0 0 0,0 0-11 0,0 0 5 15,0 0-15-15,0 0 12 0,0 0 2 16,-2 36-17-16,2-36 4 0,-8 37 13 0,5-19 13 0,3 5 0 16,-5-3 0-16,3 3 0 0,-3-1-17 0,2 1 2 15,1-1 11-15,-1 16-4 0,-2-10 0 0,3-3 4 16,2-2-3-16,0-3-9 0,-3 0 14 0,3-5-6 16,0-15 0-16,3 28-4 0,2-11-2 15,0-1 1-15,-3-6-8 0,-2-10-3 0,8 15 11 16,-1-10-8-16,-7-5-4 0,18 5-3 0,-18-5-14 15,18 0-8-15,-8-3-43 0,8 1-18 0,-3-3-30 16,0-5-279-16,0 2 127 0,-2-2 86 0</inkml:trace>
          <inkml:trace contextRef="#ctx0" brushRef="#br0" timeOffset="6827.1065">-2414-2847 35 0,'0'0'50'0,"0"0"4"0,0 0-11 0,0 0 1 15,0 0-3-15,0 0-9 0,0 0-1 0,0 0 3 16,0 0-9-16,0 0 0 0,0 0-1 0,0 0 5 16,0 0-3-16,0 0-3 0,0 0-11 0,0 0 11 15,0 0-11-15,0 0 7 0,0 0-14 0,0 0 10 16,0 0 2-16,0 0 8 0,0 0 6 0,0 0 5 16,0 0-6-16,26 33 2 0,-26-33-5 0,0 0 4 15,0 0 11-15,0 0 1 0,2 15-4 0,-2-15-8 16,0 0 12-16,0 0-8 0,0 0 13 0,0 0-9 15,0 0-15-15,0 0-3 0,0 0 0 0,0 0 2 16,0 0-1-16,0 0 0 0,0 0-7 0,0 0 2 16,0 0 1-16,0 0-2 0,0 0-6 0,0 0-5 15,0 0 1-15,-10-50-8 0,10 50 5 0,0 0 2 16,0 0-3-16,0 0 5 0,0 0-4 0,8-15-6 16,-8 15 3-16,0 0 6 0,0 0-5 0,0 0 1 15,0 0 8-15,0 0-10 0,0 0 1 0,0 0-7 16,0 0 10-16,0 0-2 0,12-8-9 0,-12 8 5 15,0 0 7-15,0 0 7 0,0 0-6 0,0 0 3 16,0 0-5-16,0 0-15 0,0 0-29 0,0 0-55 16,0 0-334-16,0 0 143 0,0 0 94 0</inkml:trace>
          <inkml:trace contextRef="#ctx0" brushRef="#br0" timeOffset="9574.3807">-1080-3431 50 0,'0'0'61'0,"2"-7"-8"0,-2 7 4 0,5-8-8 0,-5 8 3 16,5-7-3-16,-5 7-6 0,0 0-7 15,0 0 1-15,0 0 2 0,10-18-4 0,-10 18-8 16,0 0 10-16,0 0-2 0,11-10-4 0,-11 10 3 16,0 0-6-16,0 0 15 0,0 0-4 0,0 0-12 15,0 0 14-15,0 0-7 0,0 0-14 0,0 0 5 16,0 0-9-16,0 0 5 0,0 0-9 0,0 0 3 16,0 0 2-16,0 0 7 0,-43 30-11 0,30-20-2 15,-5 0 10-15,-10 8-3 0,3 0-15 0,0-1-12 16,-3-2 23-16,-13 15-7 0,1-12 11 0,-6 15-14 15,11-16 3-15,5-1-1 0,2-4-6 0,0 3 5 16,3-2 3-16,2-3-6 0,5 0 6 0,3 0-9 16,-3-2 10-16,6-1-2 0,-4-2-6 0,6 0 7 15,-2 0-5-15,12-5 6 0,-15 10-11 16,15-10 6-16,-13 5 5 0,13-5 1 0,-13 8-3 16,13-8 5-16,0 0-12 0,-15 7 21 0,15-7-16 15,0 0-7-15,-13 5 3 0,13-5 1 0,0 0 16 0,-7 11-7 16,7-11-2-16,0 0-3 0,-5 12 3 0,5-12 0 15,0 0 7-15,0 0-2 0,0 0-4 16,0 0-2-16,0 0-4 0,0 0 6 0,10 23 3 16,-10-23-5-16,13 12 4 0,-13-12-6 0,17 15 0 15,-7-7-1-15,6 0-3 0,-4-1-1 0,6 1 1 16,0 2 3-16,7 7 3 0,-5-9-8 0,-2 4 9 0,0-4-6 16,2-3 4-16,8 13-9 0,-1-1 8 0,-4-9 1 15,-3-1 3-15,-2 1-8 0,5-3-4 16,-3 0 11-16,-2 0-5 0,2-2-1 0,-7 2 6 15,-1-3 2-15,11 6-5 0,-5-3-11 0,0-3 4 16,-6 8-35-16,-12-10-4 0,31 8-47 0,-21-6-40 16,-10-2-309-16,18 5 146 0,-18-5 96 0</inkml:trace>
          <inkml:trace contextRef="#ctx0" brushRef="#br0" timeOffset="10867.0045">-468-3217 23 0,'0'0'66'0,"0"0"4"0,0 0-14 0,-5-30 4 16,5 30-9-16,0 0 3 0,0 0-7 0,0 0 9 15,0 0 0-15,0 0-11 0,0 0-6 0,0 0 11 16,0 0-7-16,0 0 1 0,0 0-6 16,0 0-8-16,0 0 12 0,0 0-1 0,0 0-13 0,0 0 9 15,0 0-1-15,-3-18 10 0,3 18-20 16,0 0 0-16,0 0-2 0,0 0 14 0,0 0-17 16,0 0 4-16,0 0-1 0,0 0 9 0,0 0-22 15,0 0 8-15,0 0-2 0,0 0-7 0,0 0 9 16,0 0-13-16,0 0 14 0,0 0 0 0,0 0-18 15,0 0 9-15,0 0-6 0,0 0 2 0,0 0-3 16,0 0 5-16,0 0-7 0,0 0 10 0,0 0 1 16,0 0-7-16,0 0-1 0,0 0 0 0,0 0-9 15,0 0 5-15,0 0 0 0,0 0 2 0,0 0 4 16,0 0-13-16,0 0 8 0,0 0-5 0,0 0-3 16,0 0 12-16,0 0-2 0,0 0-6 15,0 0 5-15,0 0 6 0,0 0-11 0,0 0 6 16,0 0 4-16,0 0-11 0,0 0 7 0,0 0-2 15,0 0 4-15,0 0-8 0,0 0 6 0,0 0 0 16,0 0-7-16,0 0 14 0,0 0-3 0,0 0-3 16,0 0-7-16,0 0 2 0,0 0 6 0,-7-12-2 0,7 12-5 15,0 0 4-15,0 0-15 0,0 0 13 16,0 0 6-16,0 0-5 0,0 0-3 0,0 0-2 16,0 0-1-16,0 0 2 0,0 0 0 0,0 0 4 15,0 0-2-15,0 0-8 0,0 0 7 0,0 0-1 16,-18 35-2-16,13-20 0 0,0 3-5 15,2-1 8-15,1 1 4 0,-1 2-9 0,-2 3 5 16,0-1 5-16,3-6-6 0,2 9 2 0,-5-3-2 16,2-1 4-16,3 4 7 0,0-10-2 0,-2 7 4 0,2-22-16 15,2 26 14-15,-2-26-3 0,5 17 12 0,-5-17-7 16,13 18-6-16,-3-13 6 0,0 0 0 0,-10-5-1 16,18 5-3-16,-18-5 6 0,33-8-10 0,-21 3 3 15,4 3 3-15,-1-6 1 0,5 1-5 16,-2-1-2-16,2-2 3 0,-2 3-5 0,9-11 4 0,-9 8-5 15,-3-3 18-15,3 1-17 0,-5 2 1 16,2-3 1-16,-5 1 4 0,3-1-4 0,-6 3 0 16,1 2 0-16,-8 8 2 0,7-17 2 0,-4 9 0 0,5-4-9 15,-1 1 3-15,-4 4 3 0,-3 7-1 0,7-13 2 16,-7 13 2-16,0 0-1 0,3-15-7 16,-3 15 3-16,2-7-2 0,-2 7 8 0,0 0-10 15,0 0 0-15,0 0 2 0,0-15 5 0,0 15-5 16,0 0 0-16,0 0 1 0,0 0-1 0,0 0-3 0,0 0 2 15,0 0-3-15,0 0 6 0,0 0-1 0,0 0 0 16,0 0-1-16,18 37-2 0,-18-37-4 16,5 15 18-16,-5-15-5 0,8 11-3 0,-8-11 0 15,7 17-3-15,-7-17 8 0,10 10-7 0,-10-10 9 16,21 18-3-16,-11-11-7 0,0-2 10 0,3-2-3 16,-3-3 6-16,0 0-9 0,2 0 0 0,-1 0-2 15,6-3 1-15,1-4 5 0,-3 2-3 0,5 0 4 16,-2 0 0-16,-3-3-2 0,-2 3-5 0,2-2-2 15,-2-3-2-15,-1 2 5 0,-1-2 0 0,-1 2-2 16,-3 1 1-16,1-1 4 0,-8 8-3 0,12-15-2 16,-12 15 1-16,6-12-5 0,-1 7-2 0,-5 5 8 15,0 0-9-15,10-18-17 0,-10 18-17 0,0 0-12 0,7-13-28 16,-4 11-40-16,-3 2-41 0,5-5-330 16,-5 5 164-16,0 0 108 0</inkml:trace>
          <inkml:trace contextRef="#ctx0" brushRef="#br0" timeOffset="11234.6229">617-3018 72 0,'5'13'98'0,"-5"-13"-2"15,0 0-9-15,0 0-10 0,-5 22 1 0,5-22-11 16,-10 33-2-16,0-13-11 0,0 8-7 16,0-8 8-16,2 13 3 0,1 2 4 0,-3-10-15 15,5-2 4-15,-3-6-22 0,3 1 17 0,5-3-10 16,0-15 1-16,-5 23 1 0,5-8 0 0,0-15 1 0,0 25-8 15,0-25 8-15,2 20-11 0,1-10-10 0,-3-10 7 16,8 20 1-16,-8-20-3 0,7 16-3 16,1-11-11-16,-8-5 3 0,12 10-8 0,-2-5-21 15,-10-5-16-15,23 2-17 0,-23-2-33 0,26-7-43 16,-11-1-275-16,0 3 133 0,0-5 90 0</inkml:trace>
          <inkml:trace contextRef="#ctx0" brushRef="#br0" timeOffset="11415.305">683-3086 67 0,'0'0'121'0,"-7"-17"-16"0,7 17-6 16,0 0-4-16,-5-16-19 0,5 16-6 0,0 0-8 15,-8-15-4-15,8 15-10 0,0 0-15 16,-3-12-26-16,3 12-19 0,6-10-37 0,-6 10-211 15,0 0 86-15,0 0 58 0</inkml:trace>
          <inkml:trace contextRef="#ctx0" brushRef="#br0" timeOffset="11893.4351">1199-3310 71 0,'0'0'133'0,"0"0"-6"0,0 0-4 0,0 0-13 0,-5-23-14 16,5 23-6-16,0 0-5 0,0 0-13 0,0 0-6 15,0 0-12-15,0 0 3 0,5-15-10 0,-5 15-2 16,10-7-9-16,-10 7-7 0,11-10 0 0,-11 10 3 16,12-10 1-16,6 5-12 0,-5 2-3 0,-13 3-1 15,20-7-6-15,0 4 6 0,-2 1-3 0,-3 2-8 16,-15 0 8-16,33 7-2 0,-18-2-2 0,5 0-2 16,-5 5 0-16,13 3 7 0,-10-3-8 0,0 13 2 15,-6-6-2-15,4 8 1 0,-4 3-4 0,1 2 4 16,-6-2 2-16,-1 7 7 0,-6-10 1 0,-6-2-5 15,4 0 5-15,-3 14 5 0,0-11-1 0,-3-4 8 16,-2 8 5-16,3 3-5 0,-6-13-1 0,0 8-1 16,1-5 2-16,1-6-3 0,4 6-1 0,2-11-7 15,-5 1 0-15,2 0-2 0,8-13 2 0,-15 10-2 16,15-10-5-16,-10 5 3 0,10-5-24 16,0 0-20-16,0 0-21 0,-20-3-12 0,20 3-21 15,0 0-30-15,0 0-32 0,-11-33-367 0,9 23 172 16,2 10 112-16</inkml:trace>
        </inkml:traceGroup>
        <inkml:traceGroup>
          <inkml:annotationXML>
            <emma:emma xmlns:emma="http://www.w3.org/2003/04/emma" version="1.0">
              <emma:interpretation id="{29BAB50B-054F-4DA0-B46C-C66C3E74599D}" emma:medium="tactile" emma:mode="ink">
                <msink:context xmlns:msink="http://schemas.microsoft.com/ink/2010/main" type="inkWord" rotatedBoundingBox="22992,13184 26358,13272 26308,15166 22942,15077">
                  <msink:destinationLink direction="with" ref="{A5B41A70-9D99-4A29-8AC4-F90979D36388}"/>
                </msink:context>
              </emma:interpretation>
              <emma:one-of disjunction-type="recognition" id="oneOf3">
                <emma:interpretation id="interp3" emma:lang="" emma:confidence="0.5">
                  <emma:literal>"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.5">
                  <emma:literal>. )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 ,</emma:literal>
                </emma:interpretation>
              </emma:one-of>
            </emma:emma>
          </inkml:annotationXML>
          <inkml:trace contextRef="#ctx0" brushRef="#br0" timeOffset="12354.4406">2082-3166 12 0,'13'-5'110'0,"-13"5"-20"15,0 0-3-15,13-8-11 0,-13 8-5 16,0 0-2-16,12-15-19 0,-12 15 5 0,10-10 2 16,-10 10-1-16,6-10-17 0,-6 10 14 0,5-13-5 0,-5 13-14 15,0 0 5-15,0 0-3 0,0-20-3 0,0 20-15 16,0 0 9-16,0 0-1 0,-21-18 6 0,21 18-9 15,-17-2-8-15,17 2-2 0,-23-3-10 0,0 3 11 16,0 5 6-16,1-2-3 0,4 2-18 16,-2 3 1-16,-13-1 18 0,10 1-9 0,5-1-12 0,3 3 4 15,-10 5-2-15,10 3-3 0,-3-5 9 0,5-3 0 16,-2 2 6-16,2-2 7 0,1 5 6 0,2 0-1 16,5 3-3-16,5-18 11 0,-11 38-5 0,1-23 2 15,10-15-6-15,-5 35 3 0,5-20-2 0,0-15 11 16,8 33-5-16,-6-13-3 0,8-2-4 0,-10-18-8 15,6 22 3-15,-6-22-3 0,5 21 3 0,-5-21 2 16,15 20-3-16,-8-10 4 0,3 5-9 0,3-3 1 16,-5-4-3-16,-8-8-1 0,28 5-10 0,-13 3-20 15,-15-8-32-15,35 2-35 0,-12-4-71 0,-3-1-322 16,0-4 160-16,-2 1 108 0</inkml:trace>
          <inkml:trace contextRef="#ctx0" brushRef="#br0" timeOffset="12734.953">2525-2812 112 0,'0'0'113'0,"0"0"-5"0,3-17-14 16,-3 17 10-16,0 0-19 0,0 0-2 0,0 0-6 15,0 0-7-15,0 0-10 0,0 0-11 0,0 0 4 16,0 0-1-16,0 0-17 0,0 0-5 16,-46 33 11-16,36-18-18 0,5 2 5 0,0 3 2 15,-5 1 22-15,5-1-15 0,-5 10-4 0,7-2-4 16,-4-3 9-16,4-5-6 0,3 0-5 0,0 0 4 15,0 0 0-15,0 3-4 0,5-3-2 0,0 0-7 16,-2-2 2-16,4-3-7 0,-2-2 8 0,3-3-6 16,5-3-6-16,-13-7 7 0,22 15-7 0,-7-12-2 15,-2-1-16-15,0 1-27 0,-13-3-45 0,35-5-26 16,-20-5-395-16,1 0 168 0,6-10 110 0</inkml:trace>
          <inkml:trace contextRef="#ctx0" brushRef="#br0" timeOffset="13017.8645">2568-3088 122 0,'-12'-13'117'0,"12"13"-3"0,-11-8-5 16,11 8-1-16,0 0-2 0,0 0-10 16,-12-15-7-16,12 15-8 0,0 0-3 0,-8-10-11 0,8 10-9 15,0 0 0-15,0 0-8 0,-10-10 3 0,10 10-19 16,0 0 7-16,0 0-9 0,0 0-2 16,0 0-3-16,0 0-10 0,0 0-5 0,0 0-29 0,0-20-21 15,0 20-38-15,8-7-380 0,-8 7 152 16,0 0 100-16</inkml:trace>
          <inkml:trace contextRef="#ctx0" brushRef="#br0" timeOffset="14011.8605">3193-3536 128 0,'0'0'132'0,"0"0"-11"15,0 0-7-15,0 0-3 0,0 0-15 16,0 0-14-16,-7 5 3 0,7-5-3 0,0 0-19 15,0 0 7-15,0 0-5 0,12 22-13 0,-2-12-3 16,-10-10-6-16,23 18-2 0,-8-8 4 0,8 8-3 16,0-8-5-16,7 5-12 0,-2 2-6 0,5-4 7 15,0 5 3-15,5-6-12 0,17 3 2 0,-12-5-1 0,-7 3-10 16,-6-3 14-16,1 0-9 0,1 0-4 0,-11-5 4 16,-4 3 0-16,-1-1 1 0,1 3-6 15,-4-5 4-15,0 0-8 0,-1 3 1 0,-2-3-2 16,-10-5 13-16,21 8 14 0,-11-3 3 0,-10-5 5 15,0 0-8-15,7 12-2 0,-7-12-5 0,0 0 1 16,0 0-1-16,0 0 0 0,-20 30-8 0,5-17 3 16,2-5-8-16,1-1 2 0,-6 3 5 0,5 3-8 15,-4-1-1-15,-1-2 4 0,-2 8-4 0,-8-3 0 16,8 5-1-16,4-7-1 0,-1 2-15 0,1-5-23 16,4 3-27-16,-1-1-18 0,3 3-44 0,0-7-42 0,0 7-395 15,10-15 186-15,-13 10 124 0</inkml:trace>
          <inkml:trace contextRef="#ctx0" brushRef="#br0" timeOffset="15066.5136">4494-4234 8 0,'0'0'70'0,"22"13"12"15,-11-3-1-15,4 0-23 0,2 0 6 0,9 8 14 16,-1 4-11-16,-2 4 13 0,17 11-13 0,-4-1-9 15,2 4-15-15,-3 3 8 0,6 4 19 0,-6 4-8 16,-5-1 8-16,1 3-16 0,-1-3 7 0,-5 3-16 16,3-2-1-16,-8 1 14 0,-4-6 3 0,-4-6-8 15,6 20 0-15,-8-12-6 0,-2-8-3 0,7 23-1 16,-13-15-1-16,1-5 0 0,-6-3-9 0,3 3 1 16,-2 28-2-16,-6-16-1 0,1-7-1 0,-1-13 0 15,-5 25-3-15,-2-12-2 0,3-7-3 0,-14 11 0 16,11-6-6-16,-8 7 2 0,8-13-3 0,0-7-7 15,0-8 6-15,5 2-4 0,-3-4-12 0,0 2-44 16,6-10-42-16,-6 3-51 0,8-5-445 0,3-3 196 16,2-10 128-16</inkml:trace>
        </inkml:traceGroup>
      </inkml:traceGroup>
    </inkml:traceGroup>
    <inkml:traceGroup>
      <inkml:annotationXML>
        <emma:emma xmlns:emma="http://www.w3.org/2003/04/emma" version="1.0">
          <emma:interpretation id="{3D6EECA3-A42C-4B7A-B791-3F84511EEF8C}" emma:medium="tactile" emma:mode="ink">
            <msink:context xmlns:msink="http://schemas.microsoft.com/ink/2010/main" type="paragraph" rotatedBoundingBox="21270,16987 28915,17283 28848,19020 21202,187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9AEB5F-2B3F-464A-98C0-B593EADBCB33}" emma:medium="tactile" emma:mode="ink">
              <msink:context xmlns:msink="http://schemas.microsoft.com/ink/2010/main" type="line" rotatedBoundingBox="21270,16987 28915,17283 28848,19020 21202,18725"/>
            </emma:interpretation>
          </emma:emma>
        </inkml:annotationXML>
        <inkml:traceGroup>
          <inkml:annotationXML>
            <emma:emma xmlns:emma="http://www.w3.org/2003/04/emma" version="1.0">
              <emma:interpretation id="{D763B931-7F45-4A18-BACE-2AFCF1DACBBC}" emma:medium="tactile" emma:mode="ink">
                <msink:context xmlns:msink="http://schemas.microsoft.com/ink/2010/main" type="inkWord" rotatedBoundingBox="21251,17462 22010,17491 21978,18313 21219,18283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18285.8395">20 317 109 0,'-2'-15'103'0,"2"15"3"0,0 0-14 0,0 0-12 0,0-20 9 15,0 20-13-15,0 0-9 0,0 0-5 0,0 0-18 16,0 0-4-16,0 0 1 0,0 0 0 0,0 0-5 15,0 0-15-15,0 0 6 0,0 0 18 0,0 0-18 16,0 0 3-16,0 0-3 0,2 58 8 0,-4-33-18 16,2 0-5-16,0 3 17 0,-5 10-5 0,0 2 0 15,2-2-4-15,3-3-13 0,3-7 1 0,-6-3 12 16,1-2-7-16,4-1-7 0,-2-4 0 0,0-1 0 16,0-17-6-16,0 28 4 0,0-18 2 0,0-10 28 15,-5 20 11-15,5-12 4 0,0-1-1 0,0-7 3 16,0 13-1-16,0-13-7 0,0 0-2 0,0 0-7 15,0 0-4-15,0 0-5 0,0 0-3 0,0 0 1 16,0 0 1-16,5-38-7 0,-5 16-4 0,3-4-1 16,2-6-1-16,-5-9-3 0,5 4-4 0,-3-6 1 15,3 8-3-15,0-1-5 0,-2 1 2 0,-3 5 6 16,2 7-8-16,1-2 5 0,2 5-3 0,-2-3 3 16,2 8-2-16,-3-2 4 0,1 1-8 0,2 1-1 15,-5 15 2-15,2-22 0 0,-2 22-3 0,5-13 4 16,-5 13 3-16,0 0-3 0,5-17-3 0,-5 17 2 15,0 0 0-15,13-6-3 0,-13 6 7 0,0 0 2 16,0 0-5-16,0 0-2 0,36 21 1 0,-26-11-5 16,0 0 1-16,0 5 2 0,0-3 5 0,0 1 0 15,0 0 0-15,3 2 0 0,-3-3-1 0,0 1 0 16,0-1 3-16,-2 1-2 0,-1-3-2 0,1 0 8 16,2-2-14-16,-2-1 9 0,2 1 4 0,-3-1-2 15,1-2 3-15,0-2 0 0,-8-3-3 0,17 0 0 16,-9-5 0-16,2 2-4 0,-10 3 6 0,33-15 0 15,-10-2-4-15,2 2-2 0,0-6 1 0,1-1-2 16,-4 2 8-16,4-3 1 0,4-20-10 0,-2 18 6 16,-8-3-5-16,-2 3 4 0,2 3 1 15,-2-4-2-15,-3 9 1 0,-2 4 0 0,-3 1-2 0,-3-1 2 16,6 3-4-16,-5 2 1 0,-8 8-2 16,10-15 0-16,-10 15 0 0,10-10-2 0,-10 10 1 0,7-10 0 15,-7 10 0-15,0 0 3 0,0 0-4 0,0 0 2 16,0 0 4-16,0 0-6 0,16 25 6 0,-16-25 1 15,0 23-1-15,2-5 2 0,-4 2 1 0,-1 2-3 16,6 6-4-16,-6-3 6 0,3 3-6 16,0 7 8-16,-2 3-1 0,2 0-1 0,-3 2-3 15,3 0-1-15,-3-2 2 0,1 0 4 0,2-3-4 16,-3-7 2-16,3-1-5 0,0 1 6 0,-2-3-4 0,2 0 4 16,-3-2-4-16,3 0 2 0,0-1-5 15,0-2 2-15,0 1-22 0,0-4-22 0,3-2-22 0,-1 0-24 16,1 1-38-16,-1-4-412 0,-2-12 179 15,8 15 122-15</inkml:trace>
        </inkml:traceGroup>
        <inkml:traceGroup>
          <inkml:annotationXML>
            <emma:emma xmlns:emma="http://www.w3.org/2003/04/emma" version="1.0">
              <emma:interpretation id="{B41D5791-90A4-467A-B05C-295149DA0918}" emma:medium="tactile" emma:mode="ink">
                <msink:context xmlns:msink="http://schemas.microsoft.com/ink/2010/main" type="inkWord" rotatedBoundingBox="22835,17424 26051,17548 26010,18631 22793,18507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19860.2419">2447 234 107 0,'0'0'126'0,"0"0"-20"0,0-15-19 16,0 15-4-16,0 0-6 0,0 0-8 0,0 0-8 15,0 0 3-15,0 0-13 0,0 0-13 0,0 0 0 0,-5 63 2 16,2-35-1-16,1 7 10 0,-1 5 3 15,1 3-5-15,-1 2-5 0,1 3-7 0,-1 0 3 16,3-5-5-16,-3 0-4 0,1-3-1 0,-1 0-2 16,-2-5-2-16,5-9 1 0,-5-1-3 0,3-5-10 0,4 0 6 15,-2-20 18-15,3 30 2 0,-3-17 16 16,0-1 0-16,-3-2-6 0,3-10 1 0,0 13-7 16,0-13 4-16,0 0-15 0,0 0 4 15,0 0-4-15,0 0 4 0,0 0-16 0,10-35 1 16,-5 12-2-16,-2-2-13 0,0-10 2 0,4-8-12 15,-2 0-11-15,-2-30-1 0,-3 18-3 0,7 4 3 16,-7 6-1-16,3 2-2 0,-6 3 4 0,11 2 6 0,-6 6-8 16,-2 6 2-16,3 4 11 0,-1 4 0 15,-2 3-8-15,6-3 5 0,-6 3 5 0,0 15-7 16,2-20 4-16,-2 20-1 0,0-17 6 0,0 17-8 16,0 0 2-16,0 0 9 0,0 0 0 0,0 0-10 15,0 0 5-15,0 0-7 0,0 0 9 0,23 37 1 16,-18-17-2-16,2 1-3 0,1 11 3 0,2-2 8 15,3-2-5-15,-6 2 1 0,6 3-3 0,0-5 5 16,-3-6-9-16,0 6 9 0,0-5-1 0,0-1 3 16,0-4 0-16,-2-5-1 0,5-1-18 15,-1-2 26-15,3 0-2 0,-2-5 3 0,-3-2-5 0,5-6-8 16,3-2 6-16,0-2-1 0,7-8-8 0,0-3 9 16,3-2-3-16,-5-3 7 0,12-14-6 0,-7 1-3 15,-2 9-2-15,-6 1 6 0,15-11-3 0,-12 4-4 16,-3 3-20-16,-2 12 24 0,-3-2 5 0,-5 2-4 15,0 1-2-15,-2 7-1 0,0 0 0 0,-1-3 1 16,-7 13-4-16,13-15-5 0,-8 7-2 0,-5 8 10 16,0 0-6-16,10-10 0 0,-10 10 6 0,0 0-1 15,0 0-2-15,0 0 10 0,10 20-2 0,-10-20 2 16,-2 23-1-16,2-3 3 0,-3 0-2 0,0 6-5 16,3 1 6-16,-5 8 4 0,-2 3-5 15,-1 0 0-15,1 2-1 0,-1 1 1 0,-2-4-5 16,5 4 1-16,2-1-5 0,-2-5 7 0,0-7-6 0,3-1 10 15,-1-4-10-15,-2 0 0 0,0-6 1 0,3-2-31 16,2-15-20-16,-6 26-25 0,6-16-26 0,-2-3-23 16,2-7-31-16,2 13-324 0,-2-13 159 15,0 0 106-15</inkml:trace>
          <inkml:trace contextRef="#ctx0" brushRef="#br0" timeOffset="20571.5645">3464 383 35 0,'5'-18'75'0,"-5"18"-7"0,5-15-6 0,-5 15 0 16,5-13-9-16,-5 13-16 0,0 0 4 0,3-17-3 16,-3 17 3-16,0 0 14 0,0 0 1 0,0 0-6 15,0 0-7-15,0 0 26 0,0 0-22 0,15 55 6 16,-15-30-9-16,-3 13 0 0,-2 2 14 0,0 3-20 16,0 0 1-16,-5 27 5 0,0-4 0 0,-3-3-20 15,6-18-2-15,-1-5 7 0,3-2-4 0,2-3-3 16,-2-7 5-16,3-3-16 0,-1-2 10 0,1-5 1 15,-1-1 0-15,1-2 9 0,2-15 11 0,-5 23 5 16,5-23-8-16,2 18 0 0,-2-18-4 0,0 0-6 16,0 0 4-16,0 0-9 0,0 0 2 0,0 0-6 15,0 0 4-15,0 0-9 0,15-43 0 0,-12 7-11 16,4-4-16-16,-1-3-13 0,4-25-6 0,-3 0-1 16,6-7-2-16,0 10 7 0,2-1 2 0,-3 1-2 15,1 2 2-15,-3 17 2 0,-2 4 7 0,-1 9 1 16,1 8 12-16,-3 2-7 0,0 5 2 0,-2-2-2 15,2 5 1-15,0 0 0 0,0-3 0 0,-5 18-1 16,7-20-6-16,-7 20 18 0,5-15-8 0,-5 15 2 16,0 0 2-16,10-7 2 0,-10 7-5 0,0 0 8 15,0 0 2-15,0 0-10 0,23 25 0 0,-15-10 2 16,2 3 8-16,5 12 17 0,-2 3-10 0,-3-3-8 16,5 2 17-16,0 4-16 0,3 22-1 0,5-6 8 15,15 4-8-15,-26-11 0 0,-1-10 5 0,-4 1-2 16,1-6 0-16,4 3 1 0,1-3-2 0,-8-8 2 15,3 1 0-15,-6-5 2 0,3 2-7 0,-2-3-23 16,-3-1-22-16,0-16-8 0,7 22-63 0,-7-22-349 16,0 18 154-16,0-18 104 0</inkml:trace>
          <inkml:trace contextRef="#ctx0" brushRef="#br0" timeOffset="18914.4992">1893-23 29 0,'2'-15'111'0,"-2"15"-4"0,0 0-21 16,0-17-7-16,0 17 10 0,0 0-9 0,0 0-9 15,0 0-21-15,0 0-7 0,0 0-6 0,0 0 8 16,0 0 0-16,0 0-4 0,-43 27-11 0,28-1-3 16,0 1 8-16,-3 1-5 0,-12 20-2 0,4 7-18 15,4-2 14-15,-4 2-3 0,4-2-5 0,-4 8-9 0,14-13 4 16,-1-3 6-16,-2 10-2 0,0-7-6 16,10-3 5-16,-1-9-1 0,1-1 16 0,8-5-11 15,2 3 6-15,0-8-1 0,5 8-7 0,0-3-4 16,8-2-18-16,0-6-22 0,-6-4-47 0,4-6-336 15,1-2 137-15,-2-2 90 0</inkml:trace>
          <inkml:trace contextRef="#ctx0" brushRef="#br0" timeOffset="20774.8416">3555 858 57 0,'0'0'153'16,"0"0"-6"-16,0 0-6 0,-20 3-22 0,20-3-1 15,0 0-7-15,0 0-17 0,0 0-2 0,0 0-11 16,0 0-16-16,0 0 0 0,0 0-9 0,0 0-11 16,35-28 1-16,-20 21-2 0,3-1-26 0,0-2-30 15,10-2-34-15,2 1-36 0,3-4-356 0,-10 5 146 16,12-2 98-16</inkml:trace>
          <inkml:trace contextRef="#ctx0" brushRef="#br0" timeOffset="21393.016">4236 448 3 0,'0'0'74'0,"0"0"4"16,0 0-6-16,-11-12 3 0,11 12-11 0,0 0 6 16,0 0-9-16,0 0-3 0,0 0-7 0,0 0-3 15,0 0-7-15,0 0-3 0,0 0-4 0,-2-16-9 16,2 16 4-16,0 0 3 0,0 0-13 0,0 0-4 15,0 0 6-15,0 0-11 0,0 0 20 0,0 0-16 16,28-15-9-16,-28 15-3 0,15 0 3 0,-15 0 4 16,0 0 2-16,30 0 1 0,-17-2-5 0,7 7 0 15,0-3-1-15,3 1 4 0,3-1 9 16,-4-2 9-16,14 5-7 0,-8-5-3 0,7-2 1 0,-5-1-5 16,-4 1-10-16,1-1 2 0,1 3 13 0,-5-2-11 15,0-3 1-15,-3 0-10 0,3 0 15 0,-3 2-2 16,-2 1 16-16,-18 2 5 0,25-3 16 0,-15-2 16 15,-10 5-11-15,13-7-10 0,-13 7 0 0,0 0-3 16,0 0-3-16,10-8-6 0,-10 8 3 16,0 0-8-16,0 0-8 0,0 0 0 0,0 0 5 15,0 0-4-15,-63 8-13 0,45-3 8 0,-5 0 0 16,6 2-8-16,-14 6 0 0,6-6-2 0,-3 9-2 16,3-1 7-16,4-3-5 0,-6 3 1 0,4 8-2 15,-2-3 3-15,7-5-7 0,-5 8 2 0,10-3-2 16,1-2 3-16,2-1-2 0,2 1 3 0,1-1 0 15,-1 1 6-15,8 0-6 0,-3-1 4 0,-4 3 0 16,4 1 0-16,6-4 6 0,-1 3 1 16,1-5-1-16,2 3-7 0,5 0-2 0,-2-3 6 0,7-3-1 15,-3 3-3-15,4-2 8 0,-4 0-6 0,6-3-1 16,12-3-1-16,-9-2-8 0,1 0-15 16,-1-2-22-16,1-3-22 0,1-3-40 0,2-2-29 15,-2 0-40-15,13-2-349 0,-3-3 174 0,-1 0 114 16</inkml:trace>
        </inkml:traceGroup>
        <inkml:traceGroup>
          <inkml:annotationXML>
            <emma:emma xmlns:emma="http://www.w3.org/2003/04/emma" version="1.0">
              <emma:interpretation id="{90F66DE1-8C43-46ED-80E1-E0D2023791F7}" emma:medium="tactile" emma:mode="ink">
                <msink:context xmlns:msink="http://schemas.microsoft.com/ink/2010/main" type="inkWord" rotatedBoundingBox="26379,17185 28915,17283 28848,19020 26312,18922"/>
              </emma:interpretation>
              <emma:one-of disjunction-type="recognition" id="oneOf6">
                <emma:interpretation id="interp10" emma:lang="" emma:confidence="0.5">
                  <emma:literal>gin)</emma:literal>
                </emma:interpretation>
                <emma:interpretation id="interp11" emma:lang="" emma:confidence="0.5">
                  <emma:literal>gin )</emma:literal>
                </emma:interpretation>
                <emma:interpretation id="interp12" emma:lang="" emma:confidence="0">
                  <emma:literal>gin ,</emma:literal>
                </emma:interpretation>
                <emma:interpretation id="interp13" emma:lang="" emma:confidence="0">
                  <emma:literal>sin)</emma:literal>
                </emma:interpretation>
                <emma:interpretation id="interp14" emma:lang="" emma:confidence="0">
                  <emma:literal>gin .</emma:literal>
                </emma:interpretation>
              </emma:one-of>
            </emma:emma>
          </inkml:annotationXML>
          <inkml:trace contextRef="#ctx0" brushRef="#br0" timeOffset="22353.3552">5136 534 85 0,'5'-13'70'0,"-5"13"12"16,0 0 11-16,0 0-12 0,0 0-4 0,0-17-6 16,0 17-8-16,0 0 1 0,0 0-9 0,0 0-4 15,0 0-5-15,0 0-12 0,0 0 6 0,0 0-11 16,0 0 18-16,0 0 7 0,-17 40-10 0,17-40 0 16,-3 28-2-16,3-6-5 0,0-4 1 0,0 4 0 15,3-9 3-15,2 7 3 0,0-5-5 0,0 3 1 16,2-3-3-16,-2-2-14 0,8-1 3 0,-5-4 8 15,-8-8-7-15,17 10-4 0,-6-10-2 0,-11 0-3 16,22 0 0-16,-22 0-4 0,33-15 0 0,-15 5-6 16,0-3-3-16,4-2 7 0,4-5-5 0,-6 0 4 15,0-6-9-15,-2 4-6 0,-3-1-16 0,-7-2-4 16,2 2-6-16,-8 3-9 0,1-2-7 0,-3-1-11 16,-3 0-1-16,-2 3-3 0,-2-10 25 0,-1 10-7 15,1 2 5-15,-1 6-8 0,0 1 17 0,8 11 2 16,-22-10 0-16,4 5 8 0,5 3 7 0,13 2 6 15,-28 5-10-15,28-5-6 0,-20 7 10 16,20-7 2-16,-18 8-7 0,8 2 18 0,10-10 14 0,-15 13 1 16,10-3 4-16,5-10-16 0,-8 20 10 0,8-20-7 15,0 17 1-15,0-17 6 0,8 28-6 0,-3-13 7 16,3 0-9-16,2 3-4 0,10 2 8 0,-5 3-12 16,5-1 22-16,-4-4-8 0,4 5-5 0,0-1 8 15,3 1-7-15,2 2-9 0,-2 0 10 0,0 3-7 16,-3-5 2-16,0 2 0 0,0 5 0 0,11 15-10 15,-1-2 21-15,-7-10 7 0,-5 0-5 0,-6-6-2 16,1 4 11-16,-5-6-4 0,-1 7 4 0,-2-9 6 16,-2 0-1-16,-1-1-4 0,-2-1-2 0,-2-1 2 15,-1 5-6-15,-2-5-7 0,-5-2 4 0,2-1 2 16,-7 11 2-16,-2-5-4 0,-1-1-6 0,-5-2 1 16,5-5 1-16,-4 3 0 0,1-5 4 0,-4 4-10 15,5-7 0-15,0-2-1 0,2-1-3 0,0-4 1 16,3-3-10-16,-5-3 1 0,2-4-1 0,0-3-8 15,3 0-3-15,2-5 3 0,1-5-8 0,-3-8 5 16,7 3-12-16,0-8 7 0,3 0-4 0,5 3-7 16,3 5 5-16,5-15-3 0,2 2 4 0,0 3 3 15,13-18 2-15,7-3-1 0,-7 8 1 0,5 1 5 16,2-1-6-16,-5 10 1 0,-2 8 2 0,15-10 15 16,0-3 3-16,-8 13-14 0,6-11 21 0,-3 14-23 15,-6 1 9-15,-1 4 3 0,12-11 0 0,-8 5 0 16,-5 8 9-16,-7 3 0 0,0 2-8 0,4 2-8 15,-9 0 0-15,2 3 9 0,-2 3 5 0,0-1-5 16,-3 1-1-16,-10 7-6 0,12-10 13 0,-12 10 0 16,0 0-12-16,13-8 10 0,-13 8 4 0,0 0-6 15,0 0 1-15,0 0 16 0,0 0-6 0,0 0-4 16,0 0 7-16,3 33-18 0,-3-33 4 0,-3 27 23 16,0-6 4-16,3 1-3 0,-2 1-4 0,2 5 3 15,-5 4 6-15,0 6-10 0,7-8 0 0,-2-2 1 16,3-3-3-16,-3 3-1 0,2-6 1 0,1 4 3 15,-3-4-8-15,5-2 1 0,-5-2-9 0,3 2 13 16,2-5-13-16,-3 0 5 0,1-2-10 0,2 2 12 16,-5-15-1-16,10 18 2 0,-5-11-28 0,-5-7-17 15,0 0-27-15,15 3-29 0,-15-3-28 0,0 0-313 16,0 0 143-16,20-33 96 0</inkml:trace>
          <inkml:trace contextRef="#ctx0" brushRef="#br0" timeOffset="22533.246">5888 61 51 0,'-8'-16'88'15,"8"16"-22"-15,0 0 0 0,0 0-14 0,0 0-26 16,0 0-31-16,0 0-111 0,0 0 40 0,0 0 24 15</inkml:trace>
          <inkml:trace contextRef="#ctx0" brushRef="#br0" timeOffset="23066.5395">6219 103 89 0,'0'0'111'0,"0"0"-13"16,0 0-9-16,0 0-6 0,0 0-1 0,0 0-25 16,0 0 7-16,0 0 1 0,33 13-4 0,-28-8-6 15,-2 8 13-15,-3-13-1 0,12 45-8 0,-4-12-4 16,0 2-11-16,-3 5 0 0,12 15 0 0,-4 6-6 15,0 2 1-15,-3 0-9 0,7 0 6 0,-12-13-12 16,1-10-1-16,-1-4-4 0,-8-11-7 0,6 0 7 16,-1-3-1-16,1-1-1 0,-1-1 10 0,1-5 5 15,-1-3 2-15,-2-12 4 0,3 21 2 0,-3-21 9 16,5 17-10-16,-5-17-3 0,5 10 1 0,-5-10-6 16,0 0-4-16,0 0-4 0,0 0 0 0,0 0-3 15,28-27-2-15,-8 1 2 0,-5-4-5 0,-2-3-11 16,-1-2-11-16,14-23-5 0,-16 11 8 0,10-6-5 15,-7 12-3-15,-3 4 5 0,0 6 0 0,3 1 3 16,2 8-3-16,0 1 9 0,-5 4-5 0,0 4-6 0,-5-4 5 16,3 4-5-16,0 0 5 0,-1 6-1 15,-7 7 7-15,0 0-5 0,15-5-2 0,-15 5-1 16,0 0-1-16,0 0 9 0,18 20 13 0,-10-7 3 16,-1 4 1-16,1 1-5 0,4 10 3 0,1-1-6 15,2-2 2-15,-5 6 0 0,-2-1-2 0,5 3-4 16,-3-8-4-16,0 5 2 0,3-5 5 0,-6 3-1 15,-2-8-4-15,0 0 5 0,3-5-17 0,-3 3-39 16,-3-6-30-16,1 1-50 0,-1-1-484 0,-2-12 202 16,6 16 136-16</inkml:trace>
          <inkml:trace contextRef="#ctx0" brushRef="#br0" timeOffset="23513.1071">7067-231 102 0,'0'0'113'0,"0"0"3"0,0 0-20 0,0 0-3 16,0 0-3-16,0 0-15 0,0 0-4 0,28 52 12 15,-16-39 6-15,9 12-10 0,1 0-12 0,14 11 0 16,4 6 16-16,-4 1 6 0,-3 2-8 0,7-2-4 15,-7 8-11-15,0-6-8 0,0 3-1 0,-3 2-5 16,3 0-3-16,-5 1-8 0,0 2 0 0,-6 2-4 16,-1-2-3-16,-1 2 3 0,-5-12 4 0,-7-5-2 15,-3-3 0-15,0-2-4 0,-3-6 0 0,-2 4-4 16,-5 4 1-16,0-2-3 0,-2 2-3 0,-4 0-4 16,-1-2-26-16,-16 17-51 0,8-10-50 0,-16 11-50 15,1-13-496-15,2-13 217 0,5-8 144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29:27.7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77A3185-6C82-480D-B4B2-DCB9F860D499}" emma:medium="tactile" emma:mode="ink">
          <msink:context xmlns:msink="http://schemas.microsoft.com/ink/2010/main" type="inkDrawing" rotatedBoundingBox="4069,9323 5856,7316 7410,8700 5624,10707" hotPoints="6893,9014 5704,10203 4514,9014 5704,7824" semanticType="9" shapeName="Circle">
            <msink:sourceLink direction="with" ref="{6DCC45F0-C370-4598-B1B1-41700B159631}"/>
          </msink:context>
        </emma:interpretation>
      </emma:emma>
    </inkml:annotationXML>
    <inkml:trace contextRef="#ctx0" brushRef="#br0">623 512 29 0,'-14'11'43'0,"5"-2"-5"0,-5 3-4 0,1-2-1 15,4 3 5-15,-5-3 0 0,2 2-6 0,2 0 1 16,-2 0-10-16,0 3 2 0,0-2-1 0,-7 7 0 16,5-4 5-16,-2 4-7 0,3-3 5 0,2-2 2 15,2 0-12-15,0-1 6 0,-1 1-2 0,2 1-8 16,-1 3 13-16,0-4-3 0,-5 13-10 0,5-4 1 16,-2-5 2-16,2-2-1 0,2 1-15 0,-2-1 2 15,-1 0 8-15,1-1-8 0,1 3 2 0,-5 10 2 16,1-9 2-16,-2-6 9 0,4 0 10 0,-1 2-9 15,2 0 5-15,-4-2 2 0,-1 10-6 0,0-6 9 16,4-1 4-16,-1-1-4 0,2-2-14 0,-1 2-1 16,1 0 3-16,-4 11-7 0,3-7 6 15,1-3 3-15,4 0 3 0,-4-2-10 0,4 2-1 16,-2 1-3-16,2-1-1 0,0 0 10 0,1 1-5 0,-2-1-7 16,2 0 2-16,0-4 7 0,2 1-6 15,-2 3-4-15,1-1 0 0,0 1 7 0,1-3-14 16,-1 0 5-16,2-1 0 0,-1 1 6 0,1-1-6 15,0 4 6-15,-1 1-6 0,1-4-9 0,0-2 10 0,-1 2-1 16,2-1-8-16,0 1-1 0,0 0 3 0,0 2 17 16,-1-3-18-16,1 0 14 0,0 1-10 15,1-1-6-15,-1 0 3 0,2 2 5 0,-1-2 5 16,-1-1-7-16,1 1 1 0,1 1 10 0,2 4-6 16,-2 0 11-16,1-4-17 0,2 5 2 0,-1-2 2 15,2 2-1-15,2-2-3 0,-2 0 3 0,2-1 2 16,-1 0 11-16,2 2-12 0,5 5 7 0,-2-3-1 15,-3-4 0-15,7 7-6 0,-4-3 7 0,-2-4-3 16,0-2-2-16,1 1 3 0,0-4 1 0,1 2-11 16,0 0 12-16,8 7-4 0,-1 0 0 0,-2-9 3 15,-2 4 1-15,-3-4-6 0,0 1-1 0,1-5-3 16,2 5 12-16,2-4-11 0,-2-1 14 0,1 2-16 16,0-4 13-16,0 1 2 0,1 2-6 0,2-3 3 15,0 0-3-15,-2 1 1 0,5-2 11 0,-5 0-7 16,3 0-1-16,0 2 7 0,1 0-17 0,1-4 5 15,2 0 3-15,-4-1-2 0,1 1-8 0,1 1 0 16,-1 1 15-16,0-1-8 0,2-3 8 0,0-2-3 0,1 2-4 16,1 2 0-16,-2-2-13 0,0 0 10 15,14-3-3-15,-7 2 1 0,-2 1-1 0,-4-2-10 16,0 1 9-16,1 0 4 0,1-1 1 0,-2 1-2 16,1 1-4-16,1-1 6 0,0 0 7 0,0 1 0 0,-1-2-2 15,0 2-2-15,-1-1-14 0,14-3 14 0,-3 0-6 16,-2-5-1-16,-8 3-1 0,12 0 3 15,-13 2 7-15,6-6 1 0,-2 0-9 0,-6 2 9 16,-5 0-3-16,13-4 2 0,-12 2-6 0,-2-4-1 16,10-1-1-16,-8 2 4 0,-3 0 3 0,9-10-1 0,-2 2 1 15,-1-1-4-15,-2 0 8 0,1 1-4 0,-2-1-4 16,-8 2 2-16,7-2-1 0,-3 2 0 16,2-3 8-16,-3 2 2 0,-4 1-1 0,10-5-10 15,-4-1-3-15,1-2-1 0,-5 6 2 0,-1-6 4 16,2 3 0-16,3-1-2 0,-2 0-5 0,-2-2 6 15,-2 5 2-15,3-5-6 0,-2 3 3 0,0-4-1 16,-2 5-1-16,3-5 1 0,0-1-1 0,-4 5 0 0,5-3-6 16,0 0 11-16,-2-1 1 0,-4 1-11 15,-1 4-2-15,0 6 8 0,2-1 5 0,4-14-1 16,-6 10-8-16,4-9-4 0,2 0 4 0,-3 8 2 16,-1 0 5-16,3-9-8 0,0 1 9 0,-3 10-11 15,-5-2 7-15,2 4 3 0,0-2-3 0,0 1 6 16,0 0-8-16,0-2 2 0,-1 1 7 0,-3-1 2 15,0 2-2-15,0-2 0 0,0 7-1 0,-1-5 1 16,1-2-2-16,-2 2-5 0,2 0-3 0,-2 1 13 16,-1 0-7-16,-2-1-1 0,-2 2-1 0,4-2 3 15,1 1 0-15,-5 1-2 0,3 1 7 0,-2-1 7 16,0 0 1-16,-1 1-2 0,2-1-5 0,-2 0 3 16,0 2 2-16,1-3-7 0,-4 3-2 0,2 0-1 15,0 1 1-15,-5-11-5 0,4 7 0 0,1 4 2 16,1 0-4-16,-2 2-1 0,1-1-1 0,0 0 5 15,-2 1 1-15,2-1-2 0,1 0 1 0,-2-1-5 16,0 3 5-16,-2 0-4 0,3 0 5 0,-1-1 0 16,-1 0-2-16,-3 2-1 0,0 1 0 0,2-1-2 15,0 3 5-15,-1-2 0 0,-3 3-3 0,3-2 4 16,-1 0-7-16,1 1 2 0,-1 2-4 0,2 1 2 16,-2-4 1-16,1 2 1 0,-2 3-5 0,-1-3 2 15,-2 0 4-15,4 0-2 0,-3-1 0 0,1 1-2 16,-1 1 2-16,1 0-1 0,-1 1 0 0,3-1 1 15,-5-2 4-15,4 2-3 0,-2 2-4 0,2 1-2 16,-2 0 6-16,2 0-6 0,-4 0 1 0,1 1-2 16,2 1-1-16,-5-1 8 0,0 2 0 0,1-2-9 15,1-1 3-15,-2 7-3 0,0-1 8 0,-2 1-12 16,-2-2 11-16,0 2-6 0,-9 4-2 0,-5-6 9 16,5 7-6-16,-2 3-1 0,3-6 0 15,1 7 0-15,-1-2 4 0,0 4 4 0,4-1-6 16,-3 2-1-16,2-1 0 0,-5 5 6 0,0 0-5 15,3 2 1-15,-3 3-4 0,2-2 0 0,-29 22-3 16,22-13 0-16,4-3-8 0,6-6 5 0,-2 2-9 0,2 3-2 16,1-3 1-16,0 1 3 0,2 0-8 15,0 1-14-15,-1-1-7 0,3 3-16 0,-3-2-40 16,3 1-426-16,0 0 177 0,5-5 118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31:12.7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38AE17C-4FB2-4E73-B253-6E01C9DFC251}" emma:medium="tactile" emma:mode="ink">
          <msink:context xmlns:msink="http://schemas.microsoft.com/ink/2010/main" type="writingRegion" rotatedBoundingBox="29223,4306 29383,5853 28924,5900 28764,4353"/>
        </emma:interpretation>
      </emma:emma>
    </inkml:annotationXML>
    <inkml:traceGroup>
      <inkml:annotationXML>
        <emma:emma xmlns:emma="http://www.w3.org/2003/04/emma" version="1.0">
          <emma:interpretation id="{A26079D4-C5F2-44DB-B2DD-483E3742C165}" emma:medium="tactile" emma:mode="ink">
            <msink:context xmlns:msink="http://schemas.microsoft.com/ink/2010/main" type="paragraph" rotatedBoundingBox="29223,4306 29383,5853 28924,5900 28764,4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BBF49-3727-4930-99CA-54AA0681AD29}" emma:medium="tactile" emma:mode="ink">
              <msink:context xmlns:msink="http://schemas.microsoft.com/ink/2010/main" type="line" rotatedBoundingBox="29223,4306 29383,5853 28924,5900 28764,4353"/>
            </emma:interpretation>
          </emma:emma>
        </inkml:annotationXML>
        <inkml:traceGroup>
          <inkml:annotationXML>
            <emma:emma xmlns:emma="http://www.w3.org/2003/04/emma" version="1.0">
              <emma:interpretation id="{BB1CA6B5-E6AE-47EB-AC76-D82DA0F3FE9A}" emma:medium="tactile" emma:mode="ink">
                <msink:context xmlns:msink="http://schemas.microsoft.com/ink/2010/main" type="inkWord" rotatedBoundingBox="29223,4306 29317,5218 28865,5265 28770,43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24780-499 242 0,'0'-17'270'15,"-2"9"-16"-15,2 8-16 0,0-15-26 0,0 15-16 16,2-20-7-16,6 7-7 0,-3-2-11 0,5 0-9 16,0 0-14-16,0 0-13 0,3 0-5 0,0 2-21 15,2 1-9-15,10-3-7 0,-2-3-4 0,2 3-10 16,-5 2-8-16,3 3-15 0,-5 3 1 0,5 2-8 15,-3 0-3-15,-2 2-4 0,-1 1-3 0,4-1-12 16,-6 8 3-16,0 3-2 0,3-3 9 0,-3 0 8 16,3 2 2-16,-3 6 4 0,-5 2 14 0,-3 3-1 15,1-3 1-15,-5 5 24 0,-1 5 6 0,-4 3 7 16,-1 9-8-16,-7-4-3 0,0 5-3 0,-10 15-3 16,4-8-3-16,-6 10-1 0,1-14-4 0,-1 14-5 15,-1-17-5-15,8-5-6 0,-1-3-4 0,1-3-6 16,5 1-5-16,0-8-3 0,5 0-7 0,-5 1 0 15,5-6-7-15,0 0-2 0,0 0-1 0,5-15-2 16,-3 20-2-16,3-20 0 0,5 20-4 0,0-5 1 16,3 0-5-16,2-10-4 0,3 8-25 0,-3-8-46 15,2 5-54-15,-1 0-51 0,1-5-40 0,-12-5-66 16,0 0-65-16,25 8-82 0,-17-3-846 0,-8-5 423 16,15 7 280-16</inkml:trace>
        </inkml:traceGroup>
        <inkml:traceGroup>
          <inkml:annotationXML>
            <emma:emma xmlns:emma="http://www.w3.org/2003/04/emma" version="1.0">
              <emma:interpretation id="{0A36C018-1CD5-40E8-B052-89A4D232FF37}" emma:medium="tactile" emma:mode="ink">
                <msink:context xmlns:msink="http://schemas.microsoft.com/ink/2010/main" type="inkWord" rotatedBoundingBox="29226,4427 29322,5356 28873,5403 28777,4473"/>
              </emma:interpretation>
              <emma:one-of disjunction-type="recognition" id="oneOf1">
                <emma:interpretation id="interp1" emma:lang="" emma:confidence="0.5">
                  <emma:literal>for</emma:literal>
                </emma:interpretation>
                <emma:interpretation id="interp2" emma:lang="" emma:confidence="0">
                  <emma:literal>or</emma:literal>
                </emma:interpretation>
                <emma:interpretation id="interp3" emma:lang="" emma:confidence="0">
                  <emma:literal>on</emma:literal>
                </emma:interpretation>
                <emma:interpretation id="interp4" emma:lang="" emma:confidence="0">
                  <emma:literal>For</emma:literal>
                </emma:interpretation>
                <emma:interpretation id="interp5" emma:lang="" emma:confidence="0">
                  <emma:literal>ore</emma:literal>
                </emma:interpretation>
              </emma:one-of>
            </emma:emma>
          </inkml:annotationXML>
          <inkml:trace contextRef="#ctx0" brushRef="#br0" timeOffset="650243.8272">25213-428 42 0,'3'-20'99'0,"-3"20"-5"0,2-18-4 15,-2 18-8-15,3-18 3 0,-3 18-7 16,2-15-9-16,-2 15-1 0,3-17-1 0,-3 17-3 16,0 0-8-16,-3-20 10 0,3 20-5 0,0 0-19 15,-2-23 4-15,2 23 1 0,-8-8-27 0,8 8 8 16,0 0 10-16,-13-15-8 0,13 15-1 0,-15-7-7 0,15 7-2 16,-18-3-4-16,18 3-1 0,-25 3-6 15,7 2-4-15,1 2 9 0,2 1-2 0,-3-1 0 16,0 1 9-16,0 2-14 0,1 0 12 0,-1-2 1 15,-5 9-4-15,5-4-8 0,3 2 5 0,0-2-2 16,2-3-7-16,1 5 10 0,2-3-3 0,-3-2 3 16,3 0-5-16,2 3-2 0,-2-5 2 0,10-8 6 15,-12 12 5-15,12-12-2 0,-8 8-4 0,8-8-4 16,-8 10 1-16,8-10 0 0,0 0-1 0,-10 15 3 16,10-15-1-16,0 0 4 0,-7 10-3 0,7-10 5 15,0 0 1-15,0 0 6 0,-8 13 2 0,8-13-1 0,0 0 4 16,0 0 5-16,0 0-2 0,-10 7 3 0,10-7 4 15,0 0 4-15,0 0-2 0,0 0-2 0,0 0-8 16,0 0 1-16,0 0-3 0,0 0-1 16,0 0-1-16,0 0-7 0,0 0 1 0,0 0-3 0,0 0-2 15,0 0-2-15,0 0-1 0,0 0-3 0,15-50-1 16,-15 50 3-16,8-18-5 0,-3 11 0 0,0-1 0 16,-3-2-1-16,9-3 1 0,-6 1-4 0,2-1 2 15,1 1-2-15,-1 2-2 0,1-1 4 16,5 1-4-16,-3 0 2 0,-3 0-3 0,3 3 1 0,3-3-2 15,-3 0 0-15,5-3 2 0,-2 5-2 16,-3 1 4-16,5-1-4 0,3-2 2 0,-5 3 1 16,-1-1-1-16,4-2 1 0,-6 5 1 0,0 0-4 15,0 0 4-15,-3 2-1 0,-7 3 2 0,16-7-5 16,-11 4 4-16,-5 3 2 0,10-5-1 0,-10 5-3 0,7-5-1 16,-7 5 2-16,0 0-1 0,13-5 2 0,-13 5-1 15,0 0-2-15,8-2 2 0,-8 2 0 0,0 0 2 16,0 0-2-16,0 0 2 0,7 15 1 0,-7-15-1 15,3 10-1-15,-3-2 0 0,0-8-1 16,0 0-1-16,2 22-1 0,1-14 0 0,-3-8 2 0,2 17-1 16,-2-17 2-16,0 15-1 0,0-15-2 0,3 21 2 15,-3-21-2-15,0 22-2 0,0-22 2 0,0 18-1 16,0-18 3-16,0 15 0 0,0-15-2 16,0 0 3-16,0 18 0 0,0-18-1 0,2 15 2 15,-2-15-3-15,0 0 4 0,3 17 2 0,-3-17-4 16,0 0 5-16,0 0-3 0,0 20 0 0,0-20 5 15,0 0-5-15,0 0 2 0,2 13 0 0,-2-13 3 16,0 0-2-16,0 0 3 0,0 0 0 0,0 0-3 16,0 18 6-16,0-18-3 0,0 0-3 0,0 0 5 15,0 0-2-15,0 0 2 0,0 0-6 0,0 0-2 16,0 0 1-16,0 0 0 0,0 0 2 0,0 0-1 16,0 0 1-16,0 0-3 0,0 0-5 0,0 0 1 15,0 0-6-15,0 0 5 0,0 0 1 0,0 0 1 16,0 0-3-16,0 0 2 0,-12-3-1 0,12 3-1 15,0 0 1-15,0 0-3 0,0 0 2 0,0 0-2 16,0 0 2-16,0 0-3 0,0 0 2 0,0 0-1 16,0 0 2-16,0 0-2 0,0 0 0 0,0 0 4 15,0 0-2-15,0 0 1 0,0 0 0 0,0 0 1 16,0 0-1-16,0 0 8 0,0 0-1 0,0 0 5 16,0 0-5-16,0 0 7 0,0 0 1 0,0 0-8 15,0 0 0-15,0 0 1 0,0 0-3 0,0 0 0 16,0 0 3-16,-20-20-1 0,20 20 1 0,0 0-6 15,0 0 1-15,-5-18 2 0,5 18-5 0,0 0 1 16,0 0 4-16,-3-20 2 0,3 20-5 0,0 0 1 16,-5-17 0-16,5 17 1 0,0 0-5 0,-3-18 1 15,3 18-6-15,0 0 9 0,-7-20-1 0,7 20-6 16,-5-10 6-16,5 10-7 0,-8-10 0 0,8 10-1 16,-7-5 0-16,7 5 1 0,0 0-1 0,-21-5 1 15,21 5-3-15,0 0 2 0,-22 0-1 0,22 0 0 16,0 0 3-16,-26 5-2 0,26-5 1 0,-17 2-1 15,17-2 0-15,-23 5 1 0,10 3 1 0,0-1 2 16,3 3 1-16,10-10-5 0,-20 13 6 0,13-5-1 16,7-8-1-16,-13 10 0 0,13-10 1 0,-13 12-1 15,13-12-1-15,-10 10 1 0,10-10 0 0,-7 15-2 16,7-15 1-16,-8 10 0 0,8-10 2 0,0 0-2 16,-10 13 3-16,10-13-13 0,0 0 16 0,-10 10 3 15,10-10-4-15,0 0 5 0,0 0-2 16,-5 13-3-16,5-13 2 0,0 0 4 0,0 0-4 0,0 0 1 15,0 0 4-15,0 0-3 0,0 0-2 0,0 0 3 16,0 0 0-16,0 0 2 0,0 0-5 0,0 0 6 16,0 0-3-16,0 0 0 0,40-23-5 0,-30 13-1 15,3 0-2-15,-3 2 5 0,3-4 6 0,-1 2-12 16,-2 0 2-16,3-3-1 0,-3 3 3 0,5 2 0 16,-2-2-4-16,-3 3-1 0,3 2 1 0,-13 5 1 15,18-13 4-15,-18 13 0 0,15-10-6 0,-15 10 1 16,12-7 1-16,-12 7 3 0,10-5-7 0,-4 2 5 15,-6 3 2-15,0 0 0 0,20-8-6 0,-20 8 3 16,0 0 1-16,0 0-1 0,0 0-1 0,25 3-1 16,-25-3 0-16,0 0 2 0,0 0-4 0,15 8 0 15,-15-8 3-15,10 7 6 0,-10-7-5 0,5 10 3 16,-5-10-2-16,3 18 5 0,-3-18-8 0,2 17 4 16,-2-17-3-16,-2 21 1 0,2-21 2 0,-5 27 1 15,0-9-5-15,-3 2 3 0,3 3-2 0,-7 2 9 16,-1 8-4-16,5-11-1 0,-4 13 5 15,2-4-1-15,-3-6-7 0,0 5 4 0,6-5 1 16,-3 5 0-16,-3-4-8 0,5-6 9 0,1-3-2 0,2 3-5 16,0-2 9-16,0 5-9 0,-6-8 3 0,6 2 5 15,0-1-6-15,0 1-1 0,3-4-2 16,2-13 9-16,-5 25-5 0,5-25 3 0,-3 23 0 0,3-23-4 16,0 20 7-16,0-20-4 0,0 0 6 0,3 22-5 15,-3-22 8-15,2 18-10 0,-2-18 0 0,0 0 3 16,3 18 1-16,-3-18 0 0,0 0 1 0,5 20 4 15,-5-20-11-15,7 7 5 0,-7-7-2 16,8 13-1-16,-8-13-13 0,8 12 6 0,-8-12-10 16,10 5-14-16,-10-5-20 0,12 8-20 0,-12-8-23 15,13 8-22-15,-13-8-20 0,0 0-21 0,20 10-26 16,-15-5-47-16,-5-5-546 0,0 0 259 0,18 7 170 16</inkml:trace>
        </inkml:traceGroup>
        <inkml:traceGroup>
          <inkml:annotationXML>
            <emma:emma xmlns:emma="http://www.w3.org/2003/04/emma" version="1.0">
              <emma:interpretation id="{211D34AF-7C5A-456A-B6E2-7074A0118A52}" emma:medium="tactile" emma:mode="ink">
                <msink:context xmlns:msink="http://schemas.microsoft.com/ink/2010/main" type="inkWord" rotatedBoundingBox="29242,4496 29382,5853 28988,5894 28847,4537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296.5537">25094 355 251 0,'0'0'287'15,"-2"12"-11"-15,2-12-12 0,0 0-22 0,0 0-19 16,-6 15-23-16,6-15-5 0,0 0 0 0,0 0 2 15,6 20-4-15,-6-20-29 0,0 0 11 0,7 13 12 16,-7-13-5-16,8 10-10 0,-8-10-17 0,0 0 5 16,12 10 1-16,-12-10-9 0,0 0-2 0,8 10-1 15,-8-10-3-15,0 0 0 0,0 0-7 0,0 0-10 16,0 0-12-16,0 0-7 0,0 15-9 0,0-15-10 16,0 0-9-16,0 0-9 0,0 0-9 0,-8 21-19 15,8-21-43-15,0 0-65 0,-10 10-105 0,10-10-94 16,0 0-119-16,-12 10-1186 0,12-10 521 15,-13 5 350-15</inkml:trace>
          <inkml:trace contextRef="#ctx0" brushRef="#br0" timeOffset="645323.8503">25175 621 25 0,'0'0'74'15,"0"0"-6"-15,0 0 5 0,13-10-14 0,-13 10 5 16,0 0-4-16,0 0-17 0,0 0 7 0,0 0-7 15,10-7-1-15,-10 7 6 0,0 0-4 0,0 0-2 16,0 0-8-16,7-15-5 0,-7 15-2 16,0 0 0-16,0 0 2 0,0 0-11 0,5-15 3 15,-5 15 0-15,0 0 8 0,0 0-13 0,0 0 1 0,0 0 5 16,0 0-15-16,0 0 4 0,0 0 2 16,6-15-7-16,-6 15 4 0,0 0-8 0,0 0-1 15,0 0 7-15,2-16-4 0,-2 16 15 0,0 0-23 16,0 0 18-16,0 0-2 0,0 0-5 0,0 0-1 15,8-15 8-15,-8 15-20 0,0 0 14 0,0 0 1 16,0 0-10-16,0 0 6 0,0 0 2 0,0 0 2 16,0 0 5-16,0 0-7 0,0 0 4 0,15 28-6 0,-15-28 0 15,0 0 10-15,0 0 1 0,0 0 3 16,0 18-1-16,0-18 0 0,0 0 0 0,0 0-3 16,-5 22 9-16,5-22-2 0,0 0-2 0,0 0 5 15,-15 20-8-15,15-20 0 0,-8 11 1 0,8-11-2 16,-8 10 5-16,8-10-5 0,0 0 6 0,-12 10 6 0,12-10-1 15,0 0 4-15,-13 7-9 0,13-7 7 16,0 0-4-16,0 0-5 0,-13 5 2 0,13-5-2 16,0 0-5-16,0 0-4 0,0 0 1 0,0 0-2 15,0 0-7-15,0 0 10 0,-17-17-2 0,17 17-1 16,0 0-4-16,0 0 0 0,0 0 3 0,0 0 0 0,0 0-10 16,7-28-1-16,-7 28 4 0,0 0 8 15,0 0-8-15,13-20 1 0,-13 20 1 0,10-10-3 16,-10 10 2-16,13-13-3 0,-13 13 2 0,12-7-4 15,-12 7 2-15,0 0 0 0,18-5-3 0,-18 5 10 16,13-3-5-16,-13 3 4 0,0 0-9 0,20 3 6 0,-20-3-7 16,0 0 7-16,18 2 1 0,-18-2-5 0,0 0 4 15,10 8-1-15,-10-8-1 0,0 0 4 16,5 12-5-16,-5-12 4 0,0 0 6 0,-5 28-3 16,5-28-3-16,-8 15 5 0,8-15-9 0,-7 25 3 15,-1-15-5-15,0 0 1 0,1 0 2 0,7-10 2 0,-15 15 1 16,5-2 2-16,-3-3-3 0,3 0-4 15,2-2 1-15,8-8 2 0,-12 12 3 0,12-12 4 16,-13 5 0-16,13-5 4 0,-10 8 2 0,10-8-5 16,0 0 2-16,-10 10-3 0,10-10 0 0,0 0-2 15,0 0-1-15,0 0-2 0,0 0 7 0,-21-18-9 16,21 18 2-16,-2-17-4 0,2 17 6 0,0 0-2 16,5-28 1-16,-5 28 0 0,5-20 3 15,-5 20-6-15,3-20 0 0,-3 20 1 0,5-18-3 16,-5 18 1-16,7-17-1 0,-7 17 3 0,10-16 0 15,-5 6-3-15,-5 10 1 0,8-15 1 0,-8 15-1 16,0 0-5-16,10-12 1 0,-10 12 7 0,8-8-3 0,-8 8 0 16,10-7-2-16,-10 7 3 0,0 0-4 0,0 0 3 15,0 0 0-15,0 0 0 0,0 0 2 16,30 10-3-16,-30-10 2 0,0 0-1 0,10 12 3 16,-10-12-2-16,0 0 1 0,5 20 2 0,-5-20 0 15,0 0 2-15,0 18-5 0,0-18 1 0,0 0 2 0,0 0 3 16,-7 30-1-16,7-30-1 0,-8 15 0 0,8-15-5 15,-7 18 3-15,-1-8 5 0,0 0-3 16,8-10-2-16,-12 13-1 0,12-13 1 0,-15 12-2 16,15-12 3-16,-13 10 5 0,13-10 6 0,-13 8 1 15,13-8-1-15,-12 5 0 0,12-5-4 0,0 0 3 0,0 0-3 16,-23 2-1-16,23-2-4 0,0 0 0 0,-15-12 0 16,15 12 0-16,0 0 1 0,-10-20-2 0,10 20-1 15,-8-15 0-15,8 15-2 0,-3-18-1 16,3 18-1-16,0 0 3 0,-2-20-14 0,2 20-13 0,0 0-18 15,0-20-10-15,0 20-16 0,0 0-15 0,0 0-22 16,0 0-35-16,0 0-513 0,0 0 218 16,0 0 144-16</inkml:trace>
          <inkml:trace contextRef="#ctx0" brushRef="#br0" timeOffset="646951.9801">25117 664 95 0,'0'0'116'0,"0"0"-10"0,0 0-4 15,0 0 7-15,0 0-10 0,0 0-4 0,0 0 3 16,0 0-17-16,0 0 9 0,0 0-2 0,0 0-10 15,10-30-8-15,-10 30 7 0,0 0-5 0,5-15-12 16,-5 15 3-16,0 0-10 0,5-13 5 0,-5 13-6 16,0 0-2-16,0 0-9 0,0 0-9 0,3-17 8 15,-3 17-9-15,0 0-3 0,0 0-3 0,0 0-3 16,0 0-2-16,0 0-1 0,0 0-5 16,5-15 1-16,-5 15 1 0,0 0-6 0,0 0-5 0,0 0 3 15,0 0 0-15,0 0 4 0,0 0-2 0,0 0-1 16,-18 40 0-16,10-27-2 0,3 2-2 0,0-3 0 15,5-12-5-15,-7 20 4 0,7-20 1 16,-5 18-1-16,5-18-5 0,-5 13 7 0,5-13-1 16,0 0-3-16,-3 20 4 0,3-20-2 0,0 0 1 15,0 0-3-15,5 22 5 0,-5-22 0 0,10 5 1 16,-10-5 3-16,18 3 0 0,-18-3-2 0,20 0 0 0,-20 0 1 16,30-5-4-16,-12 0 2 0,0 2-3 15,-3-7-2-15,0 3 3 0,0-1 1 0,1-2-3 16,-4 0 2-16,-2 2 0 0,6-2 0 0,-4 0 3 15,-4 3 0-15,-8 7 3 0,12-13-4 0,-12 13-1 16,11-15 3-16,-11 15-5 0,2-18 3 0,-2 18 1 16,0 0-4-16,-5-22-3 0,5 22 3 0,0 0 1 15,-10-20-4-15,10 20 0 0,-15-15-1 0,5 10-1 16,10 5 2-16,-23-3-1 0,23 3 3 0,-18-5-5 16,18 5 1-16,-20 2 0 0,20-2 0 0,-23 8 1 15,11-3 2-15,12-5-3 0,-23 8 0 0,15-3 1 16,-2 7-3-16,0-4 2 0,10-8 1 0,-18 22-1 15,8-14 0-15,10-8-2 0,-8 20 1 0,6-10 1 16,2-10 1-16,-5 20 2 0,5-20 1 0,-3 20-2 16,3-20-1-16,3 21 1 0,-3-21-3 0,2 17 2 15,-2-17 4-15,5 15 0 0,-5-15-3 0,8 15-1 16,-8-15 5-16,8 13 0 0,-8-13 0 0,10 10 3 16,-10-10-1-16,12 3 1 0,-12-3-3 0,0 0 2 15,0 0 0-15,28-5-2 0,-28 5 0 0,13-11 2 16,-13 11-5-16,13-10 2 0,-13 10-1 15,12-15 3-15,-7 8-6 0,-5 7 4 0,10-15-2 0,-10 15 0 16,8-18-1-16,-8 18 0 0,3-18 2 0,-3 18 0 16,-3-17-4-16,3 17-1 0,0 0 2 0,-10-28-4 15,10 28 1-15,-13-12-5 0,13 12 2 0,-15-11 3 16,15 11-3-16,-23-10 1 0,11 8 1 0,12 2-3 16,-26 2 2-16,26-2 2 0,-20 3-6 0,2-1 4 15,18-2 2-15,-22 11-3 0,14-6 4 0,8-5-1 16,-18 10 1-16,11-5-2 0,7-5 1 0,-15 17-1 15,15-17 2-15,-8 13-1 0,8-13 1 0,-5 12 0 16,5-12 0-16,0 0 3 0,0 0-3 0,5 26 4 16,-5-26 0-16,0 0 2 0,10 10 3 0,-10-10-3 15,0 0 1-15,18 2 0 0,-18-2 1 0,0 0 1 16,20-5 1-16,-20 5-1 0,25-12 0 0,-15 7-3 16,3-6 0-16,0 1 1 0,-3-2-8 0,0 2 8 15,3-3 0-15,-3 1-3 0,0 2-1 16,-3-6 3-16,-1 1 0 0,1 3-1 0,-7 12-1 0,5-23 0 15,-2 13 0-15,-3 10 1 0,0-20-1 0,0 20 2 16,0 0-2-16,-10-23-4 0,10 23 1 0,-18-15 1 16,18 15-1-16,-20-5 0 0,2 0-1 0,18 5 1 15,-25 5-1-15,7 0 4 0,3 3-1 16,-3-1-1-16,3 3 2 0,0 5 1 0,-1-5 0 0,1 1 1 16,3 1 1-16,2 3-1 0,-3-5-4 0,5 5 1 15,1 0 3-15,-1 1 0 0,3-1 1 0,0-3 1 16,5-12-1-16,0 18 1 0,0-18-1 0,8 18-2 15,-8-18-5-15,10 15-12 0,-10-15-25 16,20 12-36-16,-2-7-49 0,-8-2-73 0,-10-3-551 0,33-5 249 16,-16 2 166-16</inkml:trace>
          <inkml:trace contextRef="#ctx0" brushRef="#br0" timeOffset="648192.1133">24907-393 74 0,'0'0'117'0,"-20"-20"-17"0,20 20-9 15,0 0-7-15,0 0-6 0,0 0-11 0,0 0 4 0,0 0-4 16,5-25-5-16,-5 25-4 0,0 0 0 16,0 0-11-16,7-18 3 0,-7 18 0 0,10-10 2 0,-10 10-18 15,10-13 9-15,3 6-4 0,-5-3-1 16,-8 10-6-16,20-18-4 0,-7 11 2 0,-3-1 3 0,-10 8-2 16,23-12-10-16,-16 7 2 0,8-1-5 0,-15 6 3 15,21-10 0-15,-11 8 2 0,-10 2-8 0,15-5 5 16,-15 5-7-16,15-5 3 0,-15 5-4 0,15-3-2 15,-15 3 3-15,0 0 4 0,23 0-15 16,-23 0 9-16,13 5-1 0,-13-5 1 0,12 5 2 0,-12-5 1 16,10 8-2-16,-10-8 4 0,5 15-3 0,-5-15 2 15,3 15-4-15,-3-15 7 0,0 20-8 16,-3-2 11-16,1 2-8 0,-1-2-1 0,-2 4-4 0,0 1 6 16,-2-3-5-16,-6 10 6 0,3 3-3 0,-3 0-3 15,3 2 6-15,3 0 0 0,-1 0 0 16,-7-2-2-16,5 0-1 0,0-3-1 0,-3-2-6 0,3 10 5 15,0-6-1-15,-3-2 6 0,3-7-11 16,5-3 3-16,0 0 1 0,0 3 0 0,0-3 2 16,0 3-1-16,-1-6 5 0,1 1-1 0,3-5-1 0,2-13 2 15,-3 25-3-15,1-13-2 0,2-12 5 0,-3 21 4 16,3-21-8-16,-2 17 4 0,2-17-2 16,2 18 1-16,-2-18-2 0,0 0 0 0,5 20 4 0,-5-20-3 15,10 10-1-15,-10-10 0 0,11 13-4 0,-4-8 1 16,-7-5 1-16,18 2-12 0,-18-2-23 0,20 5-38 15,-20-5-8-15,23 3-39 0,-23-3-36 16,23 0-499-16,-23 0 214 0,20 0 144 0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30:55.98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76D20C-5E06-42E8-8AA6-526F46D7082F}" emma:medium="tactile" emma:mode="ink">
          <msink:context xmlns:msink="http://schemas.microsoft.com/ink/2010/main" type="writingRegion" rotatedBoundingBox="3564,5064 31633,5034 31645,16489 3576,16519"/>
        </emma:interpretation>
      </emma:emma>
    </inkml:annotationXML>
    <inkml:traceGroup>
      <inkml:annotationXML>
        <emma:emma xmlns:emma="http://www.w3.org/2003/04/emma" version="1.0">
          <emma:interpretation id="{5A31417A-B571-4B78-B31F-3F0A935FDD2B}" emma:medium="tactile" emma:mode="ink">
            <msink:context xmlns:msink="http://schemas.microsoft.com/ink/2010/main" type="paragraph" rotatedBoundingBox="4009,5097 28621,4805 28645,6771 4032,7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8989C5-8C3F-46A0-BD20-F2C5500E5272}" emma:medium="tactile" emma:mode="ink">
              <msink:context xmlns:msink="http://schemas.microsoft.com/ink/2010/main" type="line" rotatedBoundingBox="4009,5097 28621,4805 28645,6771 4032,7063"/>
            </emma:interpretation>
          </emma:emma>
        </inkml:annotationXML>
        <inkml:traceGroup>
          <inkml:annotationXML>
            <emma:emma xmlns:emma="http://www.w3.org/2003/04/emma" version="1.0">
              <emma:interpretation id="{C28DD585-F6E0-4BD5-AFBC-62B8CFBC5E9D}" emma:medium="tactile" emma:mode="ink">
                <msink:context xmlns:msink="http://schemas.microsoft.com/ink/2010/main" type="inkWord" rotatedBoundingBox="4009,5097 6114,5072 6127,6155 4021,61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0 506 40 0,'0'0'141'0,"0"0"-2"0,0 0-17 16,0 0-20-16,0 0-2 0,25 0-8 0,-25 0-15 15,0 0-8-15,0 0-1 0,0 0-2 0,0 0-12 16,0 0-2-16,10 7-15 0,-10-7-4 0,0 0-3 16,0 0 2-16,0 0-8 0,0 0 0 0,0 0 6 15,0 0-17-15,0 0 9 0,0 0-8 16,0 0 6-16,0 0-5 0,16 0 9 0,-16 0 0 0,0 0 5 16,0 0 4-16,2-10 2 0,-2 10 0 0,0 0-6 15,8-10-8-15,-8 10 3 0,0 0-2 0,12-18-6 16,-12 18-2-16,13-20-1 0,0 8 3 0,-1 2 0 15,-4-5-8-15,2 7-3 0,3-5 5 16,-1 1 5-16,1 2-10 0,0 0-2 0,-1 0 8 16,3-16-4-16,-2 14 0 0,2 2-1 0,-7-8-6 15,2 8 7-15,0-5-3 0,0 10 1 0,-2-3-5 0,-1-7 0 16,3 10 2-16,-4 3 1 0,-6 2-3 0,17-8 0 16,-12 6 2-16,5-1-1 0,-10 3-1 0,18-5 2 15,-3 0-5-15,-2 0 4 0,5 3 0 16,-1-3 0-16,4 2-3 0,-4-2 4 0,1 2 0 15,2-4-5-15,-2 4 2 0,5-4 6 0,10-1 4 16,-8 1-12-16,5-6 0 0,-2-2 6 0,3 8-2 16,-6-1 4-16,3-7-7 0,-6 5 1 0,-1 0 3 15,-1 2 1-15,-2 1-6 0,-1-1 6 0,-4 6 0 16,2-6 0-16,-5 3-1 0,3-5-4 0,-3 5 11 16,-2 2 3-16,-1-2-9 0,-2-2 11 0,-5 7 3 15,10-5-1-15,-10 5-5 0,0 0-2 0,0 0 6 16,0 0-9-16,0 0 0 0,0 0-2 0,-22 35 1 15,12-17-2-15,-3-3 1 0,-7 7-4 0,-8 1 4 16,2 0 2-16,-6 17-4 0,-9 0-3 0,-4-2 0 16,2 10 11-16,2-3-6 0,3-7-6 15,3 2 1-15,-3-5 3 0,10-7-2 0,5-5 0 0,5 4 4 16,-2-4-8-16,2 0 5 0,1 4 0 0,4-6 2 16,-2 9-3-16,5-3-1 0,0-6 5 15,0-1-2-15,7-3-2 0,-2 1 2 0,2 0 2 16,3-3-2-16,-2 0 0 0,4 5 7 0,4-2-6 15,-1-1-4-15,0-2 5 0,2 0 0 0,1-2 3 16,2 2-4-16,5-2 2 0,0-3 1 0,3-3-3 0,0 1 5 16,2-3-1-16,0-3-1 0,8 1 1 0,-5-6 0 15,5 1 1-15,7-6 4 0,3-2-4 16,-3-2 1-16,21-6 6 0,-3-10-9 0,0-7 5 16,1 5-4-16,-11 0-1 0,5-6 1 0,-13 11-3 15,8-7 6-15,-5-6-4 0,-3 15 1 0,-7-5 0 0,10-12-1 16,-7 12 2-16,-6 1-5 0,-5 9 0 15,-2 1-3-15,0-1 2 0,-6 5 3 0,1 1 2 16,-3 2-2-16,-5 0 8 0,-5 10 9 0,15-15 3 16,-15 15 3-16,8-11-1 0,-8 11-1 0,0 0 3 0,10-7 2 15,-10 7-1-15,0 0-4 0,0 0-3 0,0 0 0 16,0 0-7-16,0 0 2 0,0 0 1 0,0 0-5 16,-18 55 0-16,11-37-2 0,2 5-1 15,-6 7 2-15,6 0-5 0,-2 5 0 0,-6 3 1 16,6-5-1-16,-1 4-1 0,0-4 0 0,6 0 3 0,-1 2-1 15,-2-2 2-15,3-5 1 0,-1-1 3 0,1-4 0 16,2 0-2-16,-3-3-2 0,1-3 2 0,2-17-1 16,0 28-1-16,0-28 0 0,0 20-2 0,0-20 5 15,0 20 2-15,0-20-2 0,0 18-1 16,0-18 2-16,2 15 0 0,-2-15-2 0,0 0 4 16,0 18 1-16,0-18 0 0,0 0-10 0,0 0 2 15,0 0-1-15,0 0-4 0,0 0-1 0,0 0 3 16,-33-36 2-16,23 16 1 0,2 5-6 0,1-3 0 15,-8-9 3-15,5 4 1 0,2 8-8 0,0 0 1 16,1-3 3-16,-1 6-1 0,-2-3-5 0,10 15 8 16,-10-18-5-16,2 10 2 0,8 8-4 0,-10-17-8 15,10 17 12-15,-5-10-11 0,5 10 4 16,0 0 5-16,-2-20-1 0,2 20 3 0,7-26-2 16,3 14-11-16,1-6 11 0,1 8-3 15,1-2 3-15,10-6 1 0,-3-2-2 0,3 2 0 0,-1 1 0 16,4-4 1-16,-1 4-2 0,3 2-2 0,-3 2 2 15,-2 1-1-15,5-1 6 0,-8 3 1 0,3 2-7 16,-6-4 8-16,6-3-5 0,-5 10-4 0,-3-3 2 16,0 1 1-16,-2 2-2 0,-3-3-1 0,5 0 4 15,-15 8 1-15,18-7 1 0,-18 7-1 0,18-8-5 16,-18 8 1-16,10-5 8 0,-10 5 0 0,0 0-1 16,12-7-5-16,-12 7 4 0,0 0 0 0,0 0 2 15,16-5 0-15,-16 5-1 0,0 0 5 0,0 0 0 16,0 0 0-16,17-8-8 0,-17 8 1 0,0 0-3 15,0 0 4-15,0 0 5 0,0 0-7 0,0 0 0 16,0 0 3-16,0 0-4 0,0 0 4 0,-28 43-2 16,21-30-4-16,-1-1 4 0,3 8-1 0,0 0 0 15,-2-2 0-15,2 5 0 0,2 2-2 0,0 3 2 16,-2-6 3-16,3 3-8 0,4 1 6 0,-4 1 5 16,-1-2-3-16,6 1-1 0,-3-1-1 0,5-3 1 15,-5 4 5-15,13 4-3 0,-6 0 3 0,8-2-3 16,1-8 3-16,4 2 4 0,-8-4 1 0,4-3-2 15,-4-2 1-15,3-6-8 0,3 3 8 0,0-7 2 16,-5-1-3-16,7-4 6 0,-20 2-3 0,50-15-1 16,-24 5 1-16,-6 0 8 0,10-8-3 0,16-17 10 15,-8 0-10-15,5 2 0 0,-20 3 3 0,2 4-3 16,-12 1 0-16,2 0-7 0,0 0 3 0,-10 2 10 16,3 3 10-16,-11-5-13 0,3 25-5 0,-3-35 7 15,3 35 15-15,0-33 3 0,-5 15 0 0,-7 1-8 16,12 17 5-16,-23-25 6 0,0 9-8 0,11 6-15 15,-6 3 11-15,18 7-26 0,-28-3 21 0,28 3-10 16,-30 5-7-16,30-5-5 0,-33 13 0 0,15-3 2 16,-5 3 8-16,6-1-13 0,1 3-6 0,1-2-34 15,5 2-26-15,0-2-15 0,5 2-35 0,-3 0-33 16,6 0-47-16,2-15-42 0,-3 25-50 0,13-7-767 16,-7-3 349-16,-3-15 234 0</inkml:trace>
        </inkml:traceGroup>
        <inkml:traceGroup>
          <inkml:annotationXML>
            <emma:emma xmlns:emma="http://www.w3.org/2003/04/emma" version="1.0">
              <emma:interpretation id="{6D7AA2A5-144F-4B64-926A-EC52A859DAC0}" emma:medium="tactile" emma:mode="ink">
                <msink:context xmlns:msink="http://schemas.microsoft.com/ink/2010/main" type="inkWord" rotatedBoundingBox="6467,5475 9826,5435 9834,6103 6475,61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881.2944">2457 790 33 0,'0'0'164'16,"0"0"2"-16,7-20-5 0,-7 20-6 0,8-13 3 16,-8 13-3-16,5-17-4 0,-5 17-2 0,5-18-4 15,-5 18-2-15,3-15-5 0,-3 15-3 0,0 0-10 16,7-15-14-16,-7 15-3 0,0 0-10 0,5-13-15 16,-5 13-19-16,0 0 2 0,0 0-3 0,0 0-11 15,0 0 0-15,0 0-3 0,0 0-1 0,0 0-5 16,0 0-4-16,15 28-3 0,-15-28 0 0,0 30 0 15,5-7-2-15,-2-3-8 0,-1 3-5 0,-2-6 1 16,0 8-1-16,3-4-7 0,0-1 4 0,-1 0 1 16,3-5-5-16,-2 0-5 0,-3-2 4 0,2-3 4 15,-2 0 7-15,0-10-1 0,0 0 10 0,13 15 8 16,-13-15 7-16,0 0-13 0,23-5 6 16,-23 5-5-16,25-25 1 0,-10 12-16 0,8-12 5 0,-8-3 3 15,0-2-13-15,5 2 7 0,-4 1-7 0,11-24-1 16,-4 14-10-16,-10 6 9 0,2 6-2 0,-5 5-1 15,-2 5-4-15,2 0 2 0,0-3-5 16,-5 3-2-16,0 3 0 0,3-1-8 0,-8 13 8 0,10-10-7 16,-10 10 9-16,0 0-10 0,13-10-2 15,-13 10 14-15,0 0-8 0,0 0 5 0,0 0 3 16,22 15-11-16,-12-5 11 0,-2 3-1 0,-3 2 4 0,0-3-9 16,3 6 2-16,-1 2 2 0,-2 0-3 0,0 3 0 15,3-6-1-15,0 1-3 0,-3 2-3 16,5 0 8-16,-5 0 0 0,2-2 9 0,1-3-17 15,0-2 10-15,-1-1-2 0,1 1-8 0,-3 0 9 16,0-3 1-16,3 0-5 0,-6-3-2 0,3-2 12 0,-5-5-3 16,10 5 10-16,-10-5-10 0,0 0-2 0,23 3 14 15,-23-3-10-15,15-10-9 0,-2-3 5 0,-1 1-2 16,1-4 9-16,-3 1-3 0,5-10-3 16,1 0 3-16,-1 0-5 0,-3 5-3 0,1 2-1 0,-3 3 10 15,-2 0-2-15,2 5-4 0,-5-5-10 0,3 2 3 16,-8 13 6-16,7-17-18 0,-7 17 5 15,8-11 6-15,-8 11 2 0,7-10-8 0,-7 10 7 16,0 0-4-16,0 0 4 0,0 0-11 0,0 0 14 16,0 0 5-16,0 0-4 0,10 33-3 0,-7-23 0 15,0 8-5-15,-3 2 12 0,0-2-8 0,2 2 2 16,1 0-5-16,2 0 13 0,2-2-11 0,-2 2 7 16,0-5 6-16,3 0 3 0,0 0-6 0,-1 0-4 15,1 0 0-15,-1-2 10 0,3-3-12 16,-2-3-6-16,-8-7 13 0,15 13 3 0,-15-13 2 0,18 5 4 15,-18-5-11-15,20-5 2 0,-20 5-2 0,28-15 0 16,-13 5 3-16,0 0-12 0,1-3 7 0,-1 1-7 16,-3-1 1-16,6-10 11 0,-3 6 1 0,3-3-2 15,0-6-3-15,-8 6 10 0,0 3-18 0,-2 2 7 16,-1 0-3-16,1 4 3 0,-3 1 7 0,-5 10-9 16,10-15 4-16,-10 15 2 0,7-12-14 0,-7 12 6 15,0 0-8-15,8-8 9 0,-8 8 3 0,0 0-5 16,0 0 8-16,0 0-12 0,0 0-6 0,0 0 9 15,0 0-1-15,-2 50-2 0,2-37 2 0,0-13 7 16,-3 25-5-16,0-5 7 0,1-2-7 0,4 0-6 16,-2-3 0-16,0 2 8 0,3-2 5 0,-3 6-1 15,5-4 1-15,-2-2 9 0,2-2-12 0,-5-13 11 16,10 23-2-16,-8-16-4 0,8 6-9 0,-10-13 16 16,16 12-8-16,-9-7 10 0,-7-5-3 0,15 3 3 15,-15-3-8-15,0 0 6 0,26-10-4 0,-14 5 0 16,1-5-6-16,0-5-8 0,-3 2 12 0,2-2-11 15,-1-3 6-15,-1-2 8 0,0 5-9 0,0-3 5 16,-3 1 4-16,-1-3-6 0,1-1-7 0,-4 4 5 16,-3 2-11-16,0 15 9 0,0-23-3 0,0 23 5 15,-3-20 9-15,3 20-19 0,-2-18 9 0,-6 6-13 16,8 12 11-16,-10-13-6 0,10 13 3 16,-10-12 8-16,10 12-11 0,0 0 7 0,0 0-12 15,-10-8-2-15,10 8-7 0,0 0 0 0,0 0-1 0,-8-15-5 16,8 15 2-16,0 0 8 0,0 0 4 15,0 0-10-15,0 0 3 0,0 0-1 0,0 0 6 16,10-25 3-16,-10 25 2 0,0 0 3 0,13-8-1 16,-13 8 4-16,0 0-8 0,15-7 0 0,-15 7 9 15,0 0-7-15,13-8 1 0,-13 8-2 0,0 0-2 0,0 0 6 16,0 0 3-16,22 10-5 0,-22-10 8 0,11 13 3 16,-11-13-3-16,10 25-3 0,-5-10 4 15,-3 3-3-15,3-3-1 0,3 0-3 0,-6 2 11 16,3 1-4-16,1-3-5 0,-1 0 5 0,2 3 0 0,-2 0 0 15,-2-3 1-15,4-3 1 0,-7-12-5 0,8 18 8 16,-8-18-5-16,8 15-5 0,-8-15 16 16,7 13-9-16,-7-13 10 0,13 10-8 0,-13-10 12 0,0 0-11 15,20 0 4-15,-20 0-2 0,25-10 4 0,-7 2 5 16,-5-2-4-16,9-10-4 0,-4 0-1 16,5-6 8-16,-8-1-7 0,0-1 4 0,1 0-6 15,14-19-4-15,-15 9 0 0,-2 10-2 0,2 8 1 16,-2-5-1-16,-6 7 1 0,3 6 6 0,-10 12-14 15,8-18 7-15,-8 18 0 0,0 0-7 0,12-20 8 16,-12 20-7-16,0 0 2 0,8-5-2 0,-8 5 8 16,0 0-7-16,0 0 4 0,0 0-1 0,0 0-6 15,0 0 2-15,13 30 5 0,-8-15-2 0,0 8-1 16,0-3-3-16,0 5 6 0,5 8 8 0,-7-5-10 16,-1-1 11-16,1-4-9 0,-1-3-1 0,1 0 4 15,4 0-7-15,-2 3 5 0,0-5 5 0,1-3 1 16,-4 0-10-16,3-8 3 0,-5-7 8 0,0 18 2 15,0-18-1-15,5 15-6 0,-5-15 12 0,0 0-5 16,8 8 1-16,-8-8 3 0,0 0-4 0,0 0-1 16,28-38-8-16,-8 18 8 0,-5-6-1 0,-2-1 1 15,7-3 6-15,-5-6-1 0,10-16-9 0,-2 16-8 16,-3 4 4-16,-4 1 4 0,1 1 1 0,-2 13 6 16,6-11-12-16,-9 8-5 0,-2 10 4 0,1-5-14 15,-1 2 7-15,-10 13 4 0,7-20-3 0,-7 20-13 16,0 0 6-16,13-13-8 0,-13 13-9 0,0 0-17 15,0 0-14-15,0 0-7 0,0 0-5 16,0 0-5-16,0 0-2 0,0 0 0 0,0 0 2 0,0 0 5 16,-13 51 10-16,13-51 5 0,-10 15 7 15,10-15 3-15,0 0 5 0,-10 32 5 0,2-19 4 16,3 0 2-16,0-3 6 0,5-10 5 0,-12 15 3 0,12-15 1 16,-3 12 4-16,3-12 3 0,-5 13 0 0,5-13 12 15,-10 10 10-15,10-10 11 0,0 0 3 16,0 0-1-16,0 0 0 0,-8 10-7 0,8-10 0 15,0 0-1-15,0 0-11 0,-7 18 9 0,7-18-3 0,0 0-1 16,0 17 1-16,0-17 0 0,0 0-2 0,-3 28 4 16,3-28-4-16,3 20 8 0,-3-20 3 0,2 23 1 15,1-13-4-15,2 5 8 0,0 0 3 16,3 0-2-16,-1-2 0 0,-4-1 2 0,-3-12-7 16,10 20 7-16,-10-20 0 0,10 16 4 0,-5-11-5 15,-5-5 0-15,25 10-4 0,-12-10 2 0,-13 0 1 16,28 0-3-16,-11-5-5 0,1 0 9 0,0-3-12 15,-3-2 10-15,3 0-11 0,0 0 8 0,2-8-5 0,-5 1-4 16,8-1 2-16,-6 0-9 0,-1 1 8 16,-4-1-2-16,1 3-3 0,-5 2 2 0,-1-2-2 15,-2 5 2-15,-5 10-5 0,13-15 7 0,-13 15-7 16,0 0-3-16,10-12 3 0,-10 12 8 0,0 0 1 0,0 0-1 16,0 0-10-16,0 0 9 0,0 0-4 15,0 0-8-15,0 0-3 0,0 0 14 0,0 0-9 16,-13 55 6-16,11-40 0 0,2-15-11 0,0 23 4 15,-8-8-4-15,8 2 5 0,0-17 4 0,-2 28-4 16,2-28 4-16,2 30-4 0,6-15 12 0,2-2-5 16,-5 0 2-16,0-3-2 0,-5-10-6 0,13 17 9 15,-6-14-3-15,-7-3 0 0,18 17 9 0,-5-12-6 0,-13-5-10 16,22 3 10-16,-12-3-3 0,-10 0 6 16,0 0-8-16,38-10 9 0,-25 2-16 0,0 1 3 15,2-1 9-15,0-2-3 0,0-2 2 0,-5 1-11 16,8-11 4-16,-5 4-6 0,-3 1 0 0,-3 4 7 0,-1-7-1 15,-1 2 4-15,-5 18-10 0,0-35 9 0,0 22-14 16,0 13 13-16,-8-25-12 0,0 13 10 16,-2-3-8-16,0 2 14 0,0 5-4 0,-5 1-6 15,15 7 1-15,-25-5-3 0,25 5 2 0,-33 0-3 16,12 5-6-16,4 0 10 0,-1 5-3 0,-7 3 8 0,2-1-15 16,5-2 9-16,1-2-3 0,1 7-2 15,4-3 3-15,-3 4 7 0,-1-4-14 0,6 3 12 0,3-2-18 16,-1 4 25-16,0 1-9 0,1 0 2 15,9-3-1-15,-2-15 0 0,-2 33 10 0,4-18-11 16,3 2 0-16,0-4 4 0,3-1 4 0,2 4-6 16,5-1 5-16,8 2 2 0,-5-7-7 0,2-2-1 15,-2-1-4-15,5-4 5 0,-3-1-4 0,8-2 7 16,-1-2 1-16,9-3-7 0,4-3 9 0,16-12 0 16,-3 0-11-16,0-5 8 0,0 5 0 0,-2-10 1 15,-13 7 5-15,5-7-4 0,-13 5 9 0,-2 2-19 16,-8 3 3-16,1 0 2 0,-4 2 8 0,-1-7-8 15,-1 5 4-15,-8 5-5 0,1-6 11 0,-3 4-6 16,-2-1-3-16,-3 18 4 0,0-27 3 0,0 27 15 16,0 0-1-16,-13-31-22 0,13 31 10 0,-10-15 7 15,0 13-18-15,10 2 14 0,-23-10-8 0,10 7-3 16,13 3 1-16,-33 3-1 0,16 4-2 0,-1 1-5 16,-10 7 2-16,3 2 7 0,2 1 2 0,-2-3-6 15,2 8 0-15,5 2-7 0,1-2 2 0,-1 7 11 16,5-2-5-16,1-1 16 0,6-2 0 0,4-2-18 15,-3 0 3-15,5-1 5 0,2 1 12 0,1 0 3 16,2-3-12-16,3 0-2 0,4 5-1 0,-2-2-7 16,3-6 7-16,7 4 2 0,0-1 3 0,1-3 11 15,-1 3-9-15,5-4-5 0,-2-9 8 0,-3 1-31 16,3-3-33-16,-3-3-31 0,3-2-63 0,5 0-70 16,-3-2-79-16,8-6-928 0,0 1 405 0,-8-6 270 15</inkml:trace>
        </inkml:traceGroup>
        <inkml:traceGroup>
          <inkml:annotationXML>
            <emma:emma xmlns:emma="http://www.w3.org/2003/04/emma" version="1.0">
              <emma:interpretation id="{C502F0F1-4816-401D-B31E-4E67DCA88166}" emma:medium="tactile" emma:mode="ink">
                <msink:context xmlns:msink="http://schemas.microsoft.com/ink/2010/main" type="inkWord" rotatedBoundingBox="10540,5068 17289,4988 17309,6635 10560,671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816.4192">6576 637 29 0,'-10'-13'180'0,"10"13"-8"16,0 0-1-16,-10-10-17 0,10 10-7 0,0 0-21 15,0 0-10-15,-11-8-5 0,11 8-19 0,0 0-6 16,0 0-6-16,0 0-8 0,-12-10-12 0,12 10-6 15,0 0-1-15,0 0-9 0,0 0-4 0,0 0 2 16,0 0-7-16,0 0-5 0,0 0-2 0,0 0 0 16,10 51 1-16,-5-36 1 0,3-3-4 0,-3 1-8 15,5 0 5-15,-3-3-3 0,3 0-2 0,1 0 4 16,-4 0 13-16,1-3 35 0,-8-7 15 0,23 8-7 16,-6-6 8-16,-17-2 6 0,28-10-3 0,-13 3-7 15,3-1-11-15,10-4-4 0,-5-6-15 0,-1-2-2 16,-4 0-5-16,5 2-1 0,-8-7-8 0,-2 2-1 15,-3 8 0-15,0-2-2 0,-8-1-4 0,-2 18 2 16,11-28-4-16,-4 11 0 0,-9-1 0 0,2 18 0 16,5-23 3-16,-5 23 3 0,0 0-6 0,5-27 5 15,-5 27-9-15,0 0 0 0,0 0-7 0,-8-25-5 16,8 25 1-16,0 0 0 0,0 0 1 0,0 0-1 16,0 0 0-16,0 0-5 0,0 0 5 0,3 62-8 15,-1-44 1-15,3 2-1 0,3 15 5 0,-1 1-10 16,16 22 10-16,-13-11-6 0,8 11 5 0,0-12-5 15,-8-6-2-15,8 23 0 0,-3-5 2 0,5-3-2 16,0 8 3-16,-5-3-7 0,3-2 4 0,7-5 1 16,-14-13 9-16,-1-2-5 0,2-5-10 0,-7 0 8 15,6-3-6-15,-1 0-3 0,-3-7 15 0,-9 2 7 16,4-10 13-16,-2 0-5 0,0-15 19 0,0 25 2 0,0-25 2 16,3 18-6-16,-3-18-3 0,-3 17-6 15,3-17-7-15,-12 21-2 0,4-14 9 0,-2 1-1 16,-3-3-11-16,13-5-5 0,-35 2 4 0,17-4-1 15,18 2-6-15,-35-8-4 0,9-7-16 0,-1 5 11 16,1-5-6-16,-4-5 5 0,7 2-8 0,0-2 7 16,3 0-6-16,12-3 6 0,-9-2-8 0,2 0 10 15,12 2-20-15,3-2 12 0,3 0-3 0,4-10 13 16,-2-1-10-16,21-14 0 0,1-3-7 0,4 0 10 16,-6 1-8-16,16-4 4 0,-4 3 5 0,9 0-6 15,-6 6 9-15,4 1-5 0,-1-4 2 0,0-3-12 16,-3 3 3-16,3-1 20 0,-2 6-9 0,2-10 2 15,-3 9-12-15,-5-4-2 0,1 0 16 0,-8-3-5 16,-3 15 7-16,-7 8-2 0,-3 5-3 0,0-8 1 16,0 0-2-16,-2 6 10 0,-8 1-18 0,0 14 15 15,-2-8-7-15,-1 7-13 0,-2 13 18 0,0-25-4 0,0 25-8 16,-2-20 4-16,2 20 0 0,-11-15 10 16,1 0-17-16,0 10 7 0,10 5 0 0,-23-5 4 15,23 5-7-15,-25 0 0 0,2 5-3 0,6 2 6 16,-4 1-12-16,4 2 7 0,-1 0 1 0,-7 7 9 15,-11 24-1-15,11-6 0 0,2-7-18 0,0-1 17 16,8-2-7-16,-3 3 5 0,1 5-6 0,2-3-6 16,2 3 20-16,3 2 1 0,2-7-7 0,3 10 6 15,0-3-21-15,5-3 15 0,3-1-5 0,-1 6 0 16,3-1 8-16,0-6-14 0,-2-2 2 0,4-6 11 0,-2-2-3 16,13 11 1-16,-8-6-4 0,3-8 12 15,-3-2-11-15,8 6 17 0,-3-6-12 0,0-5 6 16,0-5-6-16,-2 0 3 0,5 0 10 0,-1-3-19 15,-1-2 19-15,-16 0-5 0,35-10-14 0,-20 5 5 0,-2-2-13 16,-1 2 18-16,4-3 0 0,-1-4 5 0,-5-1-10 16,0 0 4-16,-2 1 5 0,-8 12-8 0,5-23 8 15,-3 11-11-15,-2 12-8 0,0 0-3 0,-5-31 6 16,-5 21-6-16,3 0-1 0,7 10 12 16,-21-10-1-16,21 10-7 0,-20 0-4 0,20 0-3 15,-20 0 6-15,20 0 12 0,-33 8-2 0,15-1-4 0,3 1-8 16,2-1 18-16,6 1-3 0,7-8-16 0,-20 18 11 15,12-8-6-15,8-10 7 0,-5 17 2 0,5-17 2 16,0 23-14-16,0-23 4 0,5 25-4 16,0-12 3-16,3-1 6 0,2-2-7 0,0 0 5 15,8 0-12-15,-6 0 8 0,8 1 5 0,1-4 12 0,6 6-7 16,-1-6-3-16,-3-4 4 0,-1-1 0 0,1-2-12 16,2-2 7-16,1-3 4 0,9-3-4 15,1-4 5-15,-4-4 2 0,1 1 7 0,15-7-22 16,-5-8 21-16,-5 7-5 0,-10 5-2 0,-2-2-5 0,-4-3-3 15,-1 3 5-15,-4-2 4 0,1-3-2 0,-5 4 6 16,-3 1-3-16,-3 5 2 0,1 0-2 0,-3-3-20 16,-3 6 17-16,-2 12-4 0,3-25 0 0,-3 25 2 15,0 0-2-15,-3-18-14 0,3 18 14 0,0 0-3 16,0 0-2-16,-22-8-7 0,22 8 15 16,0 0-12-16,-23 8 4 0,23-8-1 0,-20 13 7 15,7-3-5-15,3-3 2 0,0 8 10 0,2 0-19 16,-2 1 2-16,5-4-2 0,3 6 8 0,-1-1 2 15,3-17-2-15,0 28-1 0,3-5-7 0,-1-6 16 16,3 3-2-16,0-4-3 0,3-1 12 0,-1 0-21 16,1 0 20-16,2-5-10 0,3 3-1 0,-1-6-4 15,1 3 12-15,5-5-2 0,-3-5 8 0,-15 0-6 0,35-2-11 16,-14-3 10-16,-1-3 9 0,10-5-7 0,-2-4-2 16,18-13 2-16,-3-1 0 0,-13-1 2 15,-2 9-9-15,12-12-2 0,-14 2 2 0,-6 8-1 16,-5-5-4-16,-2 12 2 0,2-10 14 0,-5 1-10 15,0 4 1-15,0-7-1 0,-2 12-5 0,-3 3 10 16,0 3-11-16,0 2 4 0,-5 10-2 0,5-16 0 0,-5 16-1 16,3-15-1-16,-3 15-4 0,0 0-8 0,0 0 10 15,0 0 1-15,0 0-9 0,0 0 12 16,0 0 8-16,-23 33-9 0,18-15-6 0,0 2 2 16,2 2 10-16,1 6-10 0,2 12 3 0,-5 6-7 15,2 27 4-15,3-10 2 0,0-8 7 0,0 15-4 0,0-9 3 16,5 12-2-16,-5-10-9 0,5 7 12 0,0 3-4 15,0-2 8-15,-2-16-6 0,-1-10 0 0,1-4 1 16,-3-1 0-16,7-5-2 0,-4 1 3 16,-1-6-3-16,1-3 10 0,-3-6-22 0,0-4 18 0,3-2-5 15,-1 0 4-15,-2-15-1 0,0 26 17 0,0-26-3 16,3 12 18-16,-3-12 8 0,0 0-12 0,0 0-1 16,0 0 0-16,0 0-13 0,0 0-3 15,0 0-1-15,0 0 5 0,-26-55-15 0,16 19-22 16,-2-4 8-16,-4-18-4 0,4-5-6 0,-1-2 1 15,0 7 2-15,3 5-2 0,5-15-2 0,5 18 5 0,-2 2 16 16,2 8-14-16,-3 7-2 0,8-7 10 0,0 2-1 16,0 0-4-16,0 8 8 0,3 5 2 0,2-13-19 15,0 8 11-15,0 0-2 0,6 5 1 16,-1-3 6-16,0 0-3 0,0 1 0 0,0 11-2 16,-2 1 3-16,0 3 5 0,2-1-4 0,0 1-13 15,-2 7 9-15,-1-3 2 0,-2 3 8 0,-10 5-1 0,23-5-8 16,-23 5 11-16,20-3-4 0,-20 3-2 0,21-2-8 15,-21 2 3-15,25 10 3 0,-12-5-4 16,-13-5 7-16,17 13 0 0,-7-1 7 0,-2-2-11 16,-3 5 17-16,0-5-7 0,-5-10 1 0,0 23-2 0,0-23-5 15,-2 33-5-15,-1-16 11 0,0 1-2 0,-2 0 10 16,0-3-9-16,3 0-13 0,-3 0 9 0,0 0 4 16,0-2-5-16,5-13 5 0,-5 20-2 15,5-20 8-15,-8 15-12 0,8-15 5 0,-3 12-3 16,3-12 1-16,0 0 3 0,0 0-7 0,-5 18-9 15,5-18 16-15,0 0-7 0,0 0-8 0,0 0 11 16,0 18 0-16,0-18-3 0,0 0-2 0,0 0-1 16,16 5-5-16,-16-5 18 0,0 0-7 0,22-5 7 0,-22 5 0 15,0 0-18-15,38-15 19 0,-20 10-1 0,0-6-11 16,-1-1 1-16,1 4 4 0,13-12 6 16,17-5-18-16,-13 5 14 0,0 0 2 0,-7 0-4 15,3-1-4-15,-4 4 6 0,-1-6-7 0,-11 8 8 16,10-8-1-16,-7 11-3 0,-3-11 6 0,-2 6-6 15,-1-1 2-15,-1 5 10 0,-11 13-4 16,7-32-3-16,-7 32-1 0,0-23 3 0,0 23-4 16,3-25-5-16,-3 25 8 0,0 0-10 0,0 0-13 15,-21-20 20-15,21 20-6 0,0 0 2 0,-25-5-1 0,25 5-4 16,0 0-9-16,-30 7 17 0,30-7-7 0,-31 15 1 16,16-5 4-16,0 3 4 0,-3-3-14 15,1 10 5-15,7 0-12 0,-1-2 15 0,1 0 5 16,5-1-16-16,0 1 5 0,3-1 4 0,-3 4 7 0,2-1-2 15,0-5-3-15,3 5 11 0,6-2-12 0,-6-1 12 16,5-2 1-16,-3 3-19 0,6-3 18 0,2-2-19 16,0-1 9-16,0 1-1 0,-2-1 7 0,4-4 3 15,4-3 0-15,-16-5-1 0,27 5-1 16,-4-8 4-16,-23 3 6 0,36-5-6 0,-24-2-2 16,8-1-7-16,8-9 7 0,-7-1-10 0,9-5 8 15,-5 6 1-15,-2-6-5 0,2 3-3 0,16-20 9 16,-24 12-13-16,-1 5 14 0,-4 1 3 0,-4 2-4 15,-1 7-3-15,-7 13-5 0,13-25 3 0,-13 25-5 16,10-15 11-16,-10 15 8 0,0 0-14 0,10-13 4 16,-10 13 7-16,0 0-14 0,0 0 3 0,0 0 3 15,0 0 2-15,5-17-12 0,-5 17 8 0,0 0 2 16,0 0-6-16,0 0 5 0,0 0 2 0,0 0-6 16,-5 57-4-16,5-34 3 0,0 0 10 0,3-3-13 15,-3 0 7-15,2 5 1 0,1 3 0 0,2-8-9 16,-2 3 9-16,-1-1-1 0,11 9-2 0,-8-6 4 15,2-5-17-15,-2 0 3 0,3-5 17 0,-5 3-10 16,4-6 5-16,3-2-10 0,0 0 12 0,-2-2-1 16,-8-8 1-16,18 15 2 0,-18-15 0 0,15 0 3 15,-15 0-3-15,0 0-3 0,30-13 9 0,-15 3-15 16,8-7-1-16,-10-1 16 0,7-5-12 0,-5-9 1 16,5 4 0-16,-4-5 7 0,-1 6-11 0,0-9 3 15,-2 4 4-15,-1 4-3 0,-2 5 5 0,1 3 3 16,-4 0-7-16,-2 5-3 0,0 7-2 0,-5 8 2 15,8-30-4-15,-1 23 5 0,-7 7-9 0,0 0 6 16,0 0-3-16,6-31 1 0,-6 31-8 0,2-10 8 16,-2 10 5-16,0 0-15 0,0 0 11 0,0 0-6 15,0 0 8-15,0 0-3 0,0 0 7 0,0 0-7 16,0 0-7-16,-18 48 1 0,18-48 8 0,-2 35-5 16,2-14 5-16,0-1 1 0,2-3 6 0,-2 6-3 15,3 0-5-15,-3 2 4 0,2-8-5 0,9 6 3 16,-6-3-3-16,0-2 2 0,2-3 5 0,-2 3 2 15,0-1 1-15,3-2-7 0,-3-5 8 0,-5-10-2 16,10 23 1-16,-5-15-6 0,-5-8 5 0,13 10-4 16,-13-10 13-16,12 5 0 0,-12-5-11 0,18-3 5 15,-18 3 2-15,23-15-5 0,-10 5-4 0,4-10 12 16,1 5-9-16,-8-3-9 0,10-2 8 0,-4-8 1 16,-1 1-4-16,2 4-1 0,-4-7 6 0,0 7-1 15,-3 6-3-15,3-9-2 0,-3 6 4 0,-5 3-7 16,2 1-5-16,1-1 5 0,-3 7 2 0,-5 10-4 15,8-23 3-15,-8 23-2 0,5-10-4 0,-5 10-3 16,0 0-2-16,0 0 2 0,0 0 3 0,0 0 4 16,0 0-1-16,0 0 7 0,0 0-6 0,0 0 0 15,0 0 6-15,0 0-5 0,0 0 5 0,0 0-6 16,-3 50-2-16,6-37 4 0,-3-13 6 0,0 25-13 0,5-7 1 16,-5-3 14-16,5 8-12 0,-3-3 10 15,1 0-3-15,-1-3-4 0,6-1-1 0,-6-4-1 16,-2-12 8-16,11 20-6 0,-6-12 4 0,-5-8 5 15,10 15-14-15,-10-15 12 0,10 13 8 0,-3-8-8 0,-7-5 3 16,16 10-1-16,-16-10-6 0,20 0 6 0,-20 0 2 16,0 0 0-16,35-8-4 0,-22 3 2 0,2-5-1 15,0 0-3-15,1 0 3 0,4-13-10 0,-5 8 12 16,3 0-4-16,-3-10 1 0,0 7-8 0,0 3 2 16,0-10-3-16,-5 7-4 0,3 6 1 15,-5 2 4-15,-8 10-11 0,10-13 19 0,-10 13-12 16,7-8-2-16,-7 8-7 0,0 0-3 0,11-7 2 15,-11 7 7-15,0 0 3 0,0 0-9 0,0 0 10 16,0 0-1-16,0 0-3 0,0 0 5 0,7 35 2 16,-7-35 1-16,3 23 5 0,-3-1-11 0,2-4 12 15,1 0-9-15,-1 4 3 0,3-4 8 0,0 0-18 16,0-1 11-16,1-2-2 0,4 0 3 0,-3-2 8 0,-2-3-3 16,3 0-5-16,2 0 9 0,-2 0-9 15,-1-2 10-15,-7-8-1 0,20 7-10 0,-20-7 6 16,16 0 8-16,-16 0-2 0,25-5-5 0,-12-2-2 15,2-1-2-15,-3-2-2 0,1-5 5 0,2 3 5 16,-5-4-5-16,0-1 5 0,1-1-14 0,-4-2 7 16,3 2-3-16,-7-4 7 0,-1 2-2 0,1-1-12 0,-3-4-3 15,0 25 6-15,-5-27 0 0,2 6-7 16,3 21 3-16,-7-22 6 0,2 12-12 0,5 10-4 16,-13-15 9-16,5 7 4 0,8 8-12 0,-17-15-5 15,7 7 23-15,10 8-6 0,-21-5 3 0,21 5-8 16,-17 0-4-16,17 0 9 0,0 0-2 0,-26 3 2 15,26-3 11-15,-17 5-10 0,17-5 5 0,-18 8 5 16,18-8-5-16,-18 2 3 0,6 11-7 0,1-8 1 16,4 5 0-16,-3-3-11 0,10-7 12 0,-18 13 2 15,18-13-6-15,-13 7 12 0,13-7 0 0,-12 13-23 16,7 0 17-16,-3-3-14 0,8-10 0 0,-10 20 18 0,10-20-8 16,-8 17 13-16,6-7-7 0,2-10-5 15,-3 23-3-15,3-23 6 0,-2 23-13 0,4 2 19 16,-2-25-9-16,3 28 10 0,-1-16-13 0,-2-12 4 15,8 25 5-15,-3-7-13 0,3-3 11 0,-3-2 8 16,2-1-6-16,-2 1-4 0,0-3-6 0,-5-10 6 16,10 15 2-16,-2-7 2 0,-8-8-6 0,13 12 2 15,-8-4 12-15,-5-8-2 0,12 10-6 0,-4-5 1 16,-8-5-8-16,15 7 9 0,-15-7 0 0,15 8 1 16,-15-8 1-16,18 2-3 0,-18-2 8 0,18 3-10 15,-18-3-7-15,20-3 18 0,-20 3-3 0,25-10-1 16,-10 5-1-16,1-2-3 0,-1 2-8 0,0-3 5 15,3 1 1-15,-1-6 6 0,4-5-9 16,-4 3 3-16,-1 3-11 0,-4 4 23 0,1-4-11 0,2-1-4 16,3-7 1-16,-3 2-1 0,-5 3-7 0,3 3 10 15,-6-3 11-15,3 2-6 0,1-7-4 0,-6 5 0 16,2-3-3-16,-7 18-1 0,13-25 2 0,-13 25 3 16,7-20 0-16,-7 20-14 0,6-15-11 0,-6 15-11 15,2-15-12-15,-2 15-11 0,5-16-14 0,-5 16-19 16,0 0-23-16,0 0-34 0,3-15-30 0,-3 15-13 15,0 0-27-15,0 0-18 0,0 0-11 0,0 0-38 16,10-10-596-16,-10 10 293 0,0 0 194 0</inkml:trace>
          <inkml:trace contextRef="#ctx0" brushRef="#br0" timeOffset="8434.2198">11487 475 48 0,'0'0'115'0,"0"0"-17"16,5 18 5-16,-5-18-13 0,0 0 4 0,0 0-6 0,0 0-6 16,0 0-4-16,0 0-7 0,7 13 5 0,-7-13-14 15,0 0 15-15,0 0 4 0,0 0-2 0,0 0-11 16,8 10-2-16,-8-10 7 0,0 0 5 0,0 0 2 16,0 0 14-16,0 0 3 0,0 0 2 0,0 0-4 15,0 0 2-15,28-15-5 0,-28 15 2 0,0 0 0 16,10-10 1-16,-10 10 0 0,10-8 2 0,-10 8-14 15,0 0 1-15,0 0-5 0,8-15-2 0,-8 15-8 16,0 0-7-16,0 0 1 0,-3-20-7 16,3 20-11-16,0 0 1 0,-17-10-7 0,17 10 1 0,-16-5-12 15,-1-3 3-15,17 8-7 0,-31 3-6 0,11-1 11 16,0-2-13-16,0 5 3 0,-3 0-5 0,5 3 1 16,-5-1-7-16,-2 11-5 0,7-3 11 0,1-2-2 15,-1 7-5-15,3-5 0 0,2 5 16 16,0-2-19-16,8-3 8 0,0 5-3 0,0-2 1 15,0 2-3-15,5 0 4 0,0-3 8 0,3 4-14 16,2-4 16-16,5 1-9 0,-3-1-1 0,1 1-5 0,-3-3 17 16,10 0-8-16,5 3-3 0,-7-6 0 0,5-2 1 15,-5-2-4-15,-3 0 13 0,2-6-7 0,6 3 6 16,-18-5-8-16,33-5-4 0,-13 0 12 16,0-2-7-16,11-6-14 0,-6-2 15 0,3 0-2 15,-3-5-2-15,13-13-8 0,-2 8 5 0,-14 2-5 16,1-2 0-16,-3-3 2 0,-2 3-3 0,0-5-1 15,-3 2 12-15,-2 0-12 0,-3 6-1 0,0 4-4 16,0 3 7-16,-2 0 7 0,-8 15-17 0,12-23 8 0,-12 23 0 16,13-20 1-16,-13 20 6 0,7-12-8 15,-7 12-2-15,0 0 7 0,0 0-6 0,0 0-5 16,0 0 6-16,0 0-8 0,0 0 12 0,0 0-7 16,0 0 5-16,0 0 0 0,0 0-8 0,0 65 7 15,0-45 4-15,0-20-9 0,-7 48 13 0,9-23-13 16,-2 3 18-16,0-5-8 0,0-3 0 0,5 2-11 15,-5-2 6-15,0-2 10 0,5 0-16 0,-2-3 12 16,-3-15 13-16,0 0-2 0,0 32-6 0,0-32-1 16,0 0 0-16,3 23 5 0,-3-23 7 0,0 0-3 15,12 13-1-15,-12-13-13 0,0 0-4 0,0 0 16 16,0 0-10-16,0 0-2 0,41-43-9 0,-24 23 6 16,-1-10 4-16,-1 4 7 0,0-6-21 0,-2 2 4 15,4-6 5-15,-2 6-5 0,3 0 7 0,-10 10-2 16,7-13 0-16,3 8 6 0,-3 7-10 0,-3 1-1 0,-12 17-11 15,16-16 17-15,-16 16-10 0,10-17-5 0,-10 17 7 16,0 0-6-16,15-8 4 0,-15 8-5 16,0 0 1-16,0 0 16 0,0 0 1 0,0 0-6 15,28 20-1-15,-21-4 2 0,-2-4 3 0,-5 3-8 16,6 0-4-16,-4 5 4 0,3-2 11 0,-2 2-14 16,2 3 0-16,-3-3 6 0,3 0 6 0,-2 3-4 15,-1-1 5-15,3-1-9 0,0-4 9 0,-2 1-4 0,2-1-1 16,0-4 9-16,-5-13-2 0,5 18-1 15,-5-18 5-15,5 15-8 0,-5-15 5 0,8 10 1 16,-8-10-7-16,10 5-1 0,-10-5-1 0,0 0-6 16,20 0 8-16,-20 0 2 0,18-15-1 0,-5 5-1 15,-1-3-6-15,1-2 16 0,7-5-14 0,-2-8-11 16,-3 3 4-16,3 2-8 0,-6 3 3 0,4-5-2 16,-4 7 2-16,1-7-13 0,-3 10 14 0,0 0 0 15,0 2-1-15,-2 1 6 0,-8 12-10 0,10-13 17 16,-10 13-7-16,10-7-17 0,-10 7 12 0,0 0 1 15,8-10 2-15,-8 10 10 0,0 0-6 0,0 0-4 16,0 0 12-16,0 0-8 0,0 0 1 0,0 0-6 16,0 0 2-16,5 40 3 0,-5-40-4 0,-3 25-5 15,3-25 9-15,5 30 0 0,-2-10 14 0,-1-2-10 16,1 0-8-16,2 2 19 0,2-5-17 0,1 3 16 16,-3-3-11-16,0 0-7 0,-2-3 10 0,7 3-4 15,-5-4 3-15,-5-11 18 0,10 17-10 0,-2-9 9 16,-8-8-14-16,15 5 5 0,-15-5-12 0,17 0 20 15,-17 0-14-15,31-15 11 0,-16 7-10 0,3-4-2 16,7-9 16-16,0-1-18 0,16-19-9 16,-8 11 19-16,7-10-5 0,-4-3-6 0,-3-10-6 0,-3 18 22 15,5-15-7-15,-12 14 6 0,2-16-12 16,-7 11-2-16,-5 6 10 0,-1 5-8 0,-4 2-11 16,0 13 12-16,-1 0-12 0,-2 5 2 0,0-8 1 15,0 1 10-15,-5 17-1 0,3-18 3 0,-3 18 15 16,0 0-7-16,0 0 1 0,0 0-5 0,0 0-5 15,0 0-2-15,0 0-7 0,0 0 4 0,-38 40 13 16,28-20 4-16,-3 3-24 0,3 2 12 0,2-2 6 16,1 12-3-16,-1-2 0 0,3-5-8 0,-7 4 11 15,6 1-9-15,1-8 0 0,3-2 14 0,2 5-4 16,2-3 7-16,-2-3-16 0,3 1 16 0,5 12-7 16,-3-7 1-16,2 2-1 0,1-2-4 0,2-8 9 0,-3-2 1 15,1-3-5-15,2 0 8 0,0 0-2 16,0-7 3-16,1-1 3 0,-11-7 1 0,27 10-5 15,-14-7 7-15,-13-3 3 0,28-8-6 0,-15 3 0 16,-1 0 4-16,1-3 3 0,-1 1 15 0,-1-3-3 16,1 0 4-16,-2 0-1 0,3 0-4 0,-5-3-7 15,-1 3 8-15,-7 10 2 0,5-25-6 0,-5 25-2 0,0-18-1 16,0 18-6-16,0 0-3 0,-7-22-6 16,7 22 1-16,-13-16-4 0,13 16-3 0,-15-10-5 15,15 10-3-15,-18-5-19 0,18 5-30 0,-23 3-32 16,23-3-39-16,-20 5-15 0,20-5-43 0,-23 10-47 0,11 0-52 15,4-2-46-15,-5 4-59 0,3 1-826 0,3 2 401 16,7-15 266-16</inkml:trace>
        </inkml:traceGroup>
        <inkml:traceGroup>
          <inkml:annotationXML>
            <emma:emma xmlns:emma="http://www.w3.org/2003/04/emma" version="1.0">
              <emma:interpretation id="{5DC32FD8-713C-4786-B6EB-FB7264D2ACC9}" emma:medium="tactile" emma:mode="ink">
                <msink:context xmlns:msink="http://schemas.microsoft.com/ink/2010/main" type="inkWord" rotatedBoundingBox="18526,5184 28625,5064 28645,6771 18546,689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6313.2982">14569 408 31 0,'-8'-13'248'0,"3"3"-5"0,0 0-4 16,2 2-9-16,3 8-15 0,0 0-13 0,-10-12-22 15,8 7-13-15,2 5-21 0,-8-8-12 0,8 8-23 16,0 0-9-16,-7-5-9 0,7 5-9 0,0 0-14 16,0 0-4-16,0 0-3 0,-6 23-7 0,6-11-11 15,6 6-1-15,-4 5-5 0,1 2-2 0,-1-3-5 16,3 14 1-16,3-1-7 0,-3-7-1 0,-5-3 0 16,2 2-6-16,-2-6-2 0,3-1-4 0,2-3 0 15,-3 1-1-15,1 0 5 0,0-3-9 0,-1-3 15 16,-2-4 18-16,3 2 14 0,-3-10-12 0,0 0 19 15,10 17 4-15,-10-17-14 0,0 0-15 0,0 0 7 16,0 0 3-16,33-22-11 0,-13 2 2 0,-2-3-13 16,-1-2 4-16,1-3-11 0,12-22-2 0,3 7-13 15,-5-2 13-15,-8 4-5 0,1 11 5 0,-6 5 0 16,15-23 3-16,-12 21-5 0,-3 4-35 0,0 10-7 16,-7-4-26-16,2 4-9 0,0 3-7 0,-5 0-8 15,-5 10-9-15,15-13-8 0,-15 13-1 0,10-5-8 16,-10 5-6-16,0 0 0 0,0 0-2 0,13-7-1 15,-13 7 16-15,0 0 0 0,0 0 8 16,0 0 15-16,0 0-5 0,0 0 15 0,0 0 9 0,-20 48 1 16,12-38-1-16,-4-3 22 0,1 6-10 15,1-3 3-15,-2 0 13 0,-1 3-1 0,3-1 5 16,-3-4 15-16,3 7-3 0,0-3 15 0,0-4 6 16,2 2 14-16,-2 3 14 0,0 4-9 0,5-4 17 15,0 4-3-15,2 1 0 0,1-3-4 16,2-15 8-16,0 28 3 0,0-16 3 0,2-2-3 15,1-2 4-15,4 7 4 0,4 3-3 0,-1-3-4 0,2 2 1 16,1-4-2-16,-3-5-4 0,5 2-4 0,1-3 2 16,1-2 3-16,3 0 5 0,-2-2 1 15,2-3 0-15,-4-3-9 0,4 1-2 0,0-6-3 0,0 3-2 16,8-10 0-16,0 0-10 0,0 0 7 0,-3-8-10 16,-2 3-19-16,2 0 18 0,-2 0-4 15,0 2-3-15,-6-2 3 0,1-10-1 0,-3 2 3 16,-2-2-8-16,0-3-7 0,-3 6 6 0,-3 4 0 0,1-7 0 15,0 10-3-15,-3-1 1 0,-3 6 5 16,-2 15-9-16,5-20 8 0,-5 20-11 0,3-12 3 16,-3 12 3-16,0 0 0 0,0 0-5 0,0 0 1 15,0 0 3-15,0 0-7 0,0 0 6 0,0 0-5 16,0 0 1-16,0 0 0 0,0 0-5 0,0 0 1 16,-33 47-3-16,30-26 4 0,-2-1 5 15,0 2-7-15,5-2 11 0,0 6-8 0,-2-4 5 16,4 3-12-16,-2 3 2 0,3 0 10 0,-1-3-4 0,1-5-2 15,-1 0-1-15,3 5 9 0,3-4 2 0,0-1 6 16,-3 2-3-16,2-9 9 0,-2 0 1 0,5-1 0 16,-2-2-10-16,-8-10-3 0,15 15 11 15,-7-10-10-15,-8-5 6 0,20 3-9 0,-20-3-2 16,30-5 4-16,-14-5-8 0,1 0 12 0,1 2 0 0,5-12-10 16,2 0-5-16,0-3 14 0,-4-2-6 0,1 0 0 15,11-15-10-15,-5 17 11 0,-8-10-8 0,-5 8 7 16,-2 5 1-16,-3 2-4 0,0 3 0 0,0 3 1 15,-4 2-12-15,-1-1 9 0,-5 11 0 0,7-17-3 16,-7 17-3-16,0 0 1 0,10-10 1 0,-10 10-4 16,0 0 16-16,0 0-22 0,0 0 2 0,0 0 17 15,0 0-10-15,0 0 0 0,0 0-3 0,0 0-1 16,0 0-1-16,-12 53 15 0,9-38-13 0,1 2 6 16,-3-4 3-16,5-13-9 0,-3 35 14 0,3-15-8 15,0-5-6-15,3 8 6 0,-1-3-1 16,1 0-1-16,2-2 9 0,-3-5 1 0,-2-13-6 0,3 25 6 15,4-8 2-15,-2-4-12 0,0-3 8 0,-5-10-1 16,13 15-2-16,-13-15 11 0,15 8-6 0,-15-8 3 16,15 2-5-16,-15-2 0 0,18 0 9 0,-18 0-10 15,31-15-1-15,-11 8-8 0,-5-1 9 0,10-10 1 16,-2-2-2-16,0 3-1 0,-8-4 2 0,5 1 3 16,-7 0-12-16,0 3 4 0,-3-1-2 0,5-7 2 15,-3 7 6-15,-1 3-9 0,-1 2-5 0,-5-4 16 16,2 7-8-16,1 0 11 0,-8 10-17 0,0 0 12 15,8-10-11-15,-8 10 1 0,0 0 9 16,0 0-6-16,0 0-14 0,0 0 19 0,0 0-11 16,0 0 11-16,0 0-9 0,-23 42 2 0,20-24 7 15,3 2-1-15,-2 0 0 0,-3-2-14 0,5 2 3 0,-3 3 12 16,6-3-6-16,-3 3 4 0,0-3 2 0,7 5 0 16,1-10-4-16,-3 0 0 0,0 5 13 15,0-5-14-15,3 0 6 0,-3-2 6 0,0-3-2 16,7 0 0-16,1 0 3 0,-5-5-4 0,-8-5 11 15,25 8-18-15,-25-8 4 0,25-5 5 0,-10-3-10 16,3 3 7-16,-18 5 6 0,33-20 0 0,-20 10-7 16,9-10-4-16,-1 2 6 0,-4-4 2 0,1-1 3 15,2-5-20-15,-10 8 0 0,3-13-4 0,-5 13-5 0,2-13-11 16,-8 8-4-16,1 8-3 0,-6-3 10 16,3 20-13-16,-7-23 2 0,2 8-3 0,-3 0-8 15,3 5 13-15,5 10 9 0,-15-13 4 0,15 13-1 16,-18-8-1-16,18 8-1 0,-15-5 9 0,15 5-1 15,0 0-3-15,-15-2 8 0,15 2-7 0,-13-8-10 16,13 8-4-16,0 0-1 0,0 0-5 0,0 0 5 16,-18-2 3-16,18 2 3 0,0 0 1 0,0 0-8 15,0 0 11-15,0 0 6 0,0 0 5 0,0 0-1 16,0 0 1-16,31-25-1 0,-31 25 5 0,0 0-3 16,17-3 2-16,-17 3-1 0,13-5-2 0,-13 5 0 15,0 0 6-15,20-5-6 0,-20 5 4 0,13-2-3 16,-13 2 13-16,0 0 6 0,0 0 5 0,18 15 1 15,-18-15-3-15,2 15 17 0,-2-15-9 0,0 22 19 16,0-22 8-16,3 36-4 0,-6-14-3 16,3 16-2-16,-2-5-7 0,-1-8-1 0,3 0-8 15,3 0 1-15,2 11-1 0,2-4-8 0,1-1 7 0,-3-9-5 16,0-4 4-16,-5-1-6 0,5 1 14 16,0-3 2-16,3-2 0 0,-1 4-20 0,-2-9 13 0,-5-8-5 15,18 10 8-15,-10-5-10 0,-8-5 3 0,20-3-5 16,-20 3-2-16,25-10-8 0,-7 0 1 0,2-7 3 15,6-3 4-15,-6-6 5 0,3 4-8 16,17-21-3-16,-15 5-4 0,-4 8 4 0,9-13 9 0,-7 3-16 16,0 7 2-16,-8 8 13 0,0-3-11 0,0 1 7 15,-2 9-5-15,-3 0-23 0,-3 3 21 0,4 3-2 16,-4-3-1-16,-4 5 2 0,-3 10-9 0,7-18-1 16,-7 18-6-16,10-13 11 0,-10 13-2 15,8-10 4-15,-8 10 1 0,0 0 2 0,0 0-1 0,0 0-7 16,0 0 5-16,0 0-3 0,28 15 9 0,-28-15-10 15,7 8 0-15,-7-8 2 0,13 13 6 0,-5-8 2 16,-8-5-10-16,12 10 0 0,-12-10 11 0,13 7-14 16,-13-7 1-16,13 5 1 0,-13-5-6 15,15 8 22-15,-15-8 2 0,15 0-9 0,-15 0-6 16,18 2 6-16,-18-2 6 0,20-2-7 0,-20 2 16 16,18-5-15-16,-18 5 0 0,17-5 4 0,-4-8-2 15,-3 3 1-15,3 0 7 0,-13 10-17 0,12-13 1 16,-7 6 9-16,-5 7 3 0,0 0-5 0,5-18-1 15,-5 18 6-15,0 0-24 0,0 0 14 0,-12-22-10 16,12 22 11-16,-18-3-11 0,18 3 21 0,-30 8-14 16,30-8 14-16,-31 12-8 0,9 3-9 0,1-5 5 15,-4 8-5-15,2 0 16 0,1 4-11 0,1-7-6 16,4 13 9-16,1-5-3 0,4-1 9 0,-6 4-10 16,5 4-2-16,-2-3-3 0,13-1 8 0,-3-1-2 15,0-5 4-15,2 3 1 0,3-1-4 0,-2 1-2 16,4-3 19-16,6-2-15 0,-6-1 6 0,3-2-4 15,0 3 11-15,3-5-7 0,2-1 2 0,0-2-5 16,0 5 20-16,0-7-15 0,3-1 1 0,2 1 3 16,3-6-2-16,0-4-11 0,-18 2 8 0,35-8 9 15,-15 6-10-15,1-8 0 0,9-3-1 0,3-2 9 16,7-23-3-16,-4 16-16 0,4-21 7 0,-2 13 4 16,-10 5 5-16,10-11-2 0,-3-4-7 0,-4-3 0 15,-3 11 12-15,-6 9-16 0,-4 3 0 0,0-3 7 16,-6 8-8-16,-2 2 7 0,1 3-20 0,-11 10 23 15,15-10-12-15,-8-2 7 0,-7 12 1 0,10-13-10 16,-10 13-11-16,0 0 8 0,13-5-3 0,-13 5 10 16,0 0 4-16,0 0 0 0,0 0-9 0,25 13 15 15,-25-13-16-15,11 10 11 0,-11-10-17 0,10 7 2 16,-10-7 14-16,10 13 7 0,-10-13-7 0,0 0-7 16,12 2 2-16,-12-2 5 0,0 0-12 0,13 13 5 15,-13-13 5-15,10 5 10 0,-10-5-11 0,0 0 14 16,13 13-20-16,-13-13 16 0,0 0-10 0,15 5 13 15,-15-5-8-15,0 0 3 0,0 0-3 0,20-5 13 16,-20 5-12-16,0 0-5 0,0 0-1 0,13-13 4 16,-13 13-6-16,2-15 1 0,-2 15 3 0,0 0 15 15,3-20-10-15,-3 20 0 0,0 0-4 0,-8-33-9 16,1 20-3-16,7 13-4 0,-10-17 5 0,10 17 13 16,-21 0-7-16,21 0-5 0,-22 0-4 0,7 7 10 15,-3-2 0-15,0 5-8 0,0-2 5 0,-2 0 6 16,5 2-11-16,-3 0 5 0,3 2 0 15,-3 11 11-15,-4 0-4 0,4-6-7 0,3 6 4 0,5-6 5 16,-1 4-5-16,1-4 3 0,5 3-12 0,0 1-2 16,0-1 5-16,3 0 11 0,4 0 1 15,-2-2 0-15,5-1-4 0,-2 6-6 0,2-1 2 16,2-4 3-16,1 2 7 0,2-5 2 0,0 3-14 16,0-8 15-16,3 3 4 0,0-6-6 0,2-2-4 15,3 0-4-15,-3-2 2 0,5-6 0 0,-2 1 9 16,4-3 5-16,-1-3-18 0,1 3 8 0,6-10 6 0,0 0-5 15,0-3 2-15,-3 1-10 0,3-3 2 16,0-3-2-16,-3 0 7 0,11-17 1 0,-14 10-9 16,-1 0 17-16,-9 12-8 0,-2-2 5 0,3 5 1 15,-5 0-6-15,-1-3-4 0,1 8 6 0,-3 0 2 16,-5 10-2-16,7-15-20 0,-7 15 22 0,6-10-1 16,-6 10-13-16,0 0-9 0,0 0 20 0,0 0-3 15,0 0-4-15,0 0-5 0,0 0 11 0,0 0-7 16,0 0-3-16,0 0-2 0,0 0 7 0,0 0-16 15,0 0 16-15,-28 47 4 0,23-29-10 0,2 0-2 16,-2 2 17-16,3 0-3 0,-4 0-6 0,6 0-1 16,-2-5-1-16,2-15-8 0,2 38 8 0,1-20-3 15,-3-6 13-15,3 6-5 0,-3-18-5 0,5 30-4 16,-3-17 11-16,3-1-2 0,-5-12-2 0,8 15-3 16,-3-7-2-16,-5-8 15 0,12 8 4 0,-12-8-5 15,16 2-5-15,-16-2-3 0,20-2-3 0,-5-6-3 16,3-2-2-16,0 0 13 0,2-8 1 0,5 3-13 15,-5-5-1-15,6-5 19 0,-4 7-14 0,-1-4 7 16,1 1-8-16,-4-9 4 0,2 5-4 0,-4 2 1 16,-4 3 3-16,-4 3 10 0,-1-1-16 0,1 3 12 15,-8 15-13-15,13-25 10 0,-13 25-10 0,7-13 2 16,-7 13 9-16,0 0-12 0,0 0-8 0,0 0-4 16,0 0 8-16,3-10 2 0,-3 10 1 0,0 0 1 15,0 0 1-15,0 0 0 0,0 0 6 0,0 0 1 16,-26 43-4-16,24-26-1 0,-3 4 9 0,0-4-8 0,2 3-9 15,1 3 14-15,2-3-5 0,0 0-1 16,0 3-9-16,2 0 7 0,1-1 1 0,-1 3-3 16,1-7 10-16,-1 0-2 0,6-1 4 0,-3 1-7 15,5-3 5-15,-5 0-6 0,3 0 3 0,-1-5 2 0,3 0 5 16,1-5-5-16,-11-5-2 0,17 5 7 0,-17-5-16 16,23-2 13-16,-3-1-4 0,-4-2 9 15,4-2-4-15,-3-3-12 0,9-8 5 0,-3-2-5 16,-1 0-3-16,-1 2 9 0,-4-7 0 0,4 2-9 0,-4-4-2 15,-2-1-7-15,1-2-6 0,-6 15 2 0,0-3 3 16,0 8 4-16,-10 10 6 0,10-20-4 0,-10 20 16 16,10-18-19-16,-10 18-3 0,0 0 24 15,0 0-16-15,5-17 15 0,-5 17-17 0,0 0 16 16,0 0-11-16,0 0-7 0,0 0 9 0,0 0-4 16,0 0 11-16,0 0-4 0,-15 68-1 0,15-53 10 15,0 0-9-15,-2 2-9 0,2 4 16 0,2-1 6 0,1 0-1 16,12 8-15-16,-8-6 5 0,-2-4 7 0,0-1-10 15,-5-17 14-15,8 26-20 0,0-14 12 0,-8-12 8 16,22 20 0-16,-22-20-9 0,16 10 2 0,-16-10 0 16,17 5-10-16,-17-5 14 0,0 0-10 0,0 0 0 15,38-12 10-15,-23 2-3 0,1-3 3 0,-4 1-14 16,-2-1 6-16,6-10 8 0,1 1-4 0,1 4 4 16,-18-2-9-16,8 0-7 0,-6 0-30 15,3 0 10-15,-5 20-12 0,-5-38-2 0,0 18-3 0,-3-1-1 16,-7 4 6-16,15 17-4 0,-12-25 4 0,4 10 4 15,-5 2 5-15,13 13-16 0,-17-15 20 16,17 15 4-16,0 0 4 0,-21-13-10 0,21 13 4 0,-10 0 9 16,10 0 1-16,0 0 2 0,0 0-7 15,0 0-4-15,0 0 0 0,-30-10 5 0,30 10-3 0,0 0 7 16,0 0 3-16,0 0 6 0,0-20-3 16,0 20-3-16,0 0 10 0,0 0-7 0,20-28 2 15,-20 28 1-15,15-15-1 0,-4-2 5 0,-6 4-5 0,2-2 2 16,-2 0 1-16,0 2 3 0,3 1 1 0,5-3-8 15,-11 0 12-15,11 2-8 0,-8 0 4 0,-5 13-4 16,10-20 4-16,-10 20-4 0,5-12 3 16,-5 12 3-16,0 0-6 0,0 0-3 0,0 0 7 15,0 0 10-15,0 0-6 0,0 0 10 0,0 0 2 0,0 0 12 16,0 0-14-16,5 68 4 0,-10-46 0 16,7 3 5-16,-2 3 3 0,-15 38 2 0,15-24 12 15,5 11-2-15,-2-7 3 0,-3 29-7 0,2-12 4 16,6 7-17-16,0 8 21 0,-1 3-21 0,-2-3 16 15,0 5-18-15,5-2 5 0,6-1-14 0,-1-4 6 16,-3-3 3-16,1-5 1 0,-5-5-7 0,-1-13 11 16,6-10-13-16,-5-12 8 0,-1-3-12 0,-4-5-2 15,-3-2 13-15,7-1 5 0,-7-4-15 0,5-3 24 16,-5-10 6-16,3 18 13 0,-3-18 3 0,5 10 8 16,-5-10-14-16,0 0-11 0,0 0 1 0,0 0 3 15,0 0-12-15,0 0-4 0,0 0-2 0,-3-71-7 16,-2 29-1-16,5-4-34 0,-5-29-12 0,0-3 4 15,0 0-5-15,0-5-19 0,3 0 6 16,-1 7 2-16,0 13 25 0,1-10 2 0,2-2-13 0,2 19 8 16,6-14 6-16,-5 17-2 0,4 13 8 0,-4-3-14 15,2 8 16-15,2 4-4 0,-2-4 7 0,0 7-4 16,3 3-3-16,5-13 6 0,-6 13-6 0,-2 5 2 16,5 3-2-16,-2 6-4 0,2-6 5 15,-2-1 10-15,2 1-12 0,0 4 4 0,0 3 4 0,-2-3-1 16,-8 13 5-16,20-7-4 0,-10 2 0 0,-10 5 0 15,25-5 12-15,-25 5-13 0,28 10 14 0,-15-3-3 16,0 3-8-16,-1-2 16 0,1 2-8 0,-1 5 9 16,4-2 8-16,-6 2-20 0,8 10 17 0,-8-7-4 15,0-1 20-15,-3-2-15 0,-4 6 4 0,-1-4 16 16,1-2-10-16,-1 10 12 0,-2-4 2 0,-5-1-9 16,0-3-1-16,-2 6 1 0,2-5-11 0,-3 2 2 15,1-5-2-15,-1 5-10 0,0-5 6 0,3-2 3 16,-2 2-13-16,-1-5 11 0,8-10-13 0,-13 17 4 15,6-9 0-15,7-8-4 0,0 0-7 0,-10 10 0 16,10-10-8-16,0 0-2 0,0 0 2 0,0 0 1 16,0 0-10-16,0 0 0 0,0 0-4 0,0 0 11 15,0 0 0-15,0 0 2 0,17-58-11 0,-9 43 2 16,5 0 1-16,-1 2 5 0,-2-7-8 0,11 0 13 16,1-3-2-16,-1 3 1 0,-1 0 1 0,0 0 7 15,-2 2 0-15,-3 6-5 0,3-1-9 0,0 3 7 16,-3 0-8-16,0 3 12 0,0-1-1 0,3-15 8 15,-6 16-8-15,1 2-11 0,-13 5 11 0,13-10-4 16,-13 10-3-16,10-8 7 0,-10 8 0 0,0 0-13 16,0 0 4-16,0 0 6 0,0 0 10 0,0 0-12 15,0 0 8-15,0 0-7 0,0 0 11 0,5 25-11 16,-5-25-8-16,-3 20 13 0,3-20 2 0,-2 23-4 0,-1-5-10 16,1 2 12-16,-1 3-5 0,1-1 6 15,2 1 0-15,0-1-3 0,2-1 6 0,3-1-6 16,0 2 1-16,0-4-2 0,0 2-3 0,1-5 13 15,1 0 4-15,1-2-8 0,-1 2 19 0,6-5-13 0,0 0 5 16,-1-5-1-16,1 0-1 0,-13-5-1 16,28 3 1-16,-11-6 0 0,4 1 0 0,7-11-7 15,-1 3 0-15,-1-13 2 0,1 6 0 0,-1-1 0 16,2-4-2-16,10-19 3 0,-8 11-2 0,-5 2 9 16,6-12-12-16,-6 7 2 0,-7 3-2 0,-3 0 0 15,-5 10 0-15,-2 2-1 0,-1 8-1 0,-2-2 8 16,-5 12-6-16,10-21 1 0,-10 21-5 0,5-15 3 15,-5 15-8-15,3-12 8 0,-3 12-1 0,0 0-1 16,0 0 0-16,0 0-7 0,0 0 11 0,0 0-6 16,0 0 5-16,0 0 4 0,-28 30-3 0,23-15 8 15,2 3-8-15,-2-8-3 0,3 10 9 0,-3 0-1 16,0-2 2-16,5 2-2 0,-3-3-7 0,1 4 5 16,-1-1 2-16,3-3-5 0,0 1-1 0,3-3 10 15,-1 0-6-15,-2-15-3 0,3 20 5 0,2-2 1 16,-5-18 6-16,10 23-1 0,-5-13-1 0,-5-10-2 15,13 12-2-15,-13-12-2 0,12 5 2 0,-12-5 0 16,21-2 0-16,-21 2 2 0,27-10-4 0,-9 0 5 16,5-8-6-16,-3-2-4 0,8 5 9 0,7-26-1 15,-4 11-3-15,-6 3-4 0,5-16 4 0,-9 2-1 16,-4 6-2-16,-2 13 2 0,1-1 1 0,-6 0-9 16,2 6 5-16,-1-1-2 0,-6 8-6 0,2-3 3 15,-7 13-12-15,13-15 10 0,-11 5 1 0,-2 10 1 16,0 0-12-16,0 0 6 0,8-12-1 0,-8 12 9 15,0 0-9-15,0 0 4 0,0 0 8 0,0 0-8 16,0 0 3-16,-10 65-2 0,7-45 7 0,-2 0-7 16,5 3 9-16,0 5-11 0,0-3 7 0,-2 0-2 15,7 10 0-15,-5-5 4 0,0-2 0 0,2-3-8 16,-2-2 7-16,5 0 3 0,-2-1-4 0,2-2 1 16,-5-2 3-16,3-5-1 0,-3-13 7 0,5 22 5 15,-3-12 1-15,-2-10 2 0,5 13-5 0,-5-13 3 16,0 0-4-16,15 7-1 0,-15-7-2 0,0 0 1 15,28-12-2-15,-13 2 3 0,6-5-4 0,1-8-3 16,1 0 6-16,13-14-5 0,-9 1-3 0,-6 11-8 16,14-23-15-16,-12 13-6 0,-3 7-4 0,-5 1-4 15,3-1 5-15,-8 13-24 0,0-8-2 0,-2 11-2 16,-8 12-12-16,10-20-4 0,-10 20-9 0,10-8-3 16,-10 8 6-16,8-7 11 0,-8 7-13 0,0 0 11 15,0 0 14-15,0 0 8 0,0 0 8 0,0 0 3 16,0 0-10-16,0 0 15 0,0 0-2 0,0 0 12 15,-21 37-6-15,21-37 10 0,-12 25-3 0,2-12 9 16,2 0 2-16,0-1 4 0,1 1-10 0,2 4 11 16,-3-1-5-16,3-1-2 0,0 2 6 0,0-2-3 15,0 0 17-15,2 1 4 0,-2 1-15 16,5-17 15-16,0 25-2 0,-2-12-7 0,7 2 8 16,-3 3-8-16,-2-18 15 0,5 22 3 0,-2-9 0 15,-3-13-12-15,5 12 22 0,-5-12-14 0,8 16 0 16,-8-16 9-16,15 7-6 0,-15-7-3 0,20 0-4 15,-20 0 5-15,0 0-9 0,28-2-1 0,-28 2-5 16,38-13 12-16,-23 3-3 0,0-3-10 0,13-4 13 16,-8-1 0-16,6 1 1 0,-6-4-7 0,3-1-6 15,-1 2-9-15,-6-6 14 0,-6 6-5 0,0 3 6 16,0-3 2-16,-2 4-6 0,-8 16-1 0,12-22-9 16,-12 22 14-16,8-18 0 0,-8 18-4 0,0 0 3 15,0 0 2-15,0 0-7 0,0 0 9 0,0 0-6 16,0 0-4-16,0 0-6 0,0 0-6 0,0 0 15 15,0 0-11-15,0 0 14 0,0 0-6 0,-48 40 5 16,40-22 3-16,6 5-7 0,-3-3 2 0,5 0 4 0,2-2-7 16,-4-3 1-16,4 7-2 0,1-4 5 15,-6 2-3-15,6-2 0 0,2-3 7 0,5 0 4 0,0-2 1 16,-3-1-2-16,1-2 4 0,-8-10-5 16,13 13-4-16,2-6 2 0,-5-4 6 0,-10-3-6 0,23 0 9 15,-23 0-12-15,28-8-3 0,-18 1 4 0,5-1 1 16,0 1 4-16,0-6-1 0,0 0-3 0,-2 1-1 15,-13 12-2-15,20-35-3 0,-15 12-18 0,3 10-15 16,-8 13-10-16,5-40 1 0,-2 22-1 16,-3 18-7-16,-3-37 8 0,1 17-7 0,2 20 3 15,-11-23 7-15,11 23 0 0,-10-18 13 0,10 18-14 16,-12-10 22-16,12 10-18 0,0 0 12 0,-21-12 6 16,21 12-7-16,0 0 7 0,0 0 1 0,-25 0 5 15,25 0-7-15,0 0-7 0,0 0 2 0,0 0 5 16,-28 0 0-16,28 0 7 0,0 0-14 0,0 0 11 15,0 0 3-15,0 0 0 0,0 0-3 0,0 0-3 16,0 0 4-16,0 0 2 0,0 0-2 0,0 0 8 16,0 0-6-16,0 0 9 0,0 0-10 0,51-20 6 15,-51 20-8-15,0 0 3 0,20-11 7 0,-20 11-2 0,0 0 3 16,0 0 2-16,23-5-8 0,-23 5 20 16,0 0 5-16,0 0-5 0,0 0 16 0,23 18-4 15,-23-18-16-15,0 0 2 0,17 23 1 0,-12-8 25 16,3 0-14-16,0 0 3 0,-8-15-6 0,7 35 7 0,-4-20-15 15,2 5-7-15,0 1-1 0,2-6 8 0,1 0 4 16,0 0-11-16,-1-2 14 0,-2 2 9 16,3-3 3-16,-8-12-10 0,15 18 9 0,-5-11 2 15,0-2-3-15,3-2 4 0,-13-3-12 0,20-3-2 0,0 1-8 16,-4-3 14-16,4-3-1 0,-8 1-6 0,19-8-3 16,-6 2-12-16,6-7 7 0,-6 0 3 15,3 0-4-15,15-18-9 0,-8 10 7 0,-5 1-6 16,-12-1 5-16,0-2 5 0,-3 2 0 0,0-10 3 0,-5 18 2 15,3-5-14-15,-3-5-1 0,-2 12 8 16,-1 3 4-16,-4 2-6 0,-1-2 6 0,-2 15-2 16,5-17 0-16,-5 17 5 0,0 0-5 0,0 0-9 0,0 0 8 15,0 0 3-15,0 0-12 0,0 0 16 0,0 0-4 16,-17 52-6-16,12-29 12 0,0-3-8 16,-3 13 4-16,5-5-9 0,3-3 6 0,-2 3 3 15,2-8-3-15,0 7-9 0,2 9 2 0,1-6 2 0,2 3 1 16,-2-6-3-16,-1 1-3 0,1-5 3 0,-1-1 5 15,3-2-9-15,-2 1 8 0,2-6-1 0,-5 0 4 16,0-15-8-16,5 22 4 0,-3-12-4 0,-2-10 7 16,0 0 1-16,5 18 1 0,-5-18-7 15,0 0 1-15,0 0 2 0,0 0-4 0,0 0 5 16,0 0-5-16,0 0-7 0,0 0-7 0,0 0-12 0,0-55-8 16,-5 35-13-16,-2-1 7 0,-3-6-2 0,-5-9 7 15,4 6-8-15,1-2 12 0,3 1-2 16,-6 4 0-16,3 4 1 0,2 5 4 0,6 3 0 15,-3 0 14-15,5 15 3 0,-8-22-4 0,8 22-7 16,0-21 7-16,0 21 1 0,0-17-3 0,0 17 2 16,3-18 2-16,-3 18 5 0,10-23 1 0,-3 13-5 15,4-5 8-15,-1 3-12 0,5 2 12 0,-3 2-13 16,4-2 6-16,-1 0 2 0,0 0 6 0,5 2-16 16,-2-2 4-16,2 3 6 0,-2-3-7 0,2 5 4 15,0-3 5-15,-2 6 5 0,0-3-17 0,0-1 10 16,-18 6 0-16,30-2-7 0,-20-1 9 0,-10 3-3 15,23 3 6-15,-23-3 2 0,12 8-7 0,-12-8-1 16,11 15 11-16,-11-15 0 0,5 15-3 0,-5-15-3 16,2 25 1-16,-2-25-1 0,0 30-4 0,0-7 3 15,-2-3 7-15,-3 0-2 0,2-2 5 0,0 7-6 16,1-3 5-16,-1-1-9 0,1-1-2 0,2 2 1 16,0-4 7-16,0 7-8 0,0-5-3 0,2 0 5 15,3 1 6-15,1-1 2 0,-1-3 4 0,2-2 3 16,3-2 5-16,0 2-5 0,3-2 10 0,0-3-4 15,2 2-1-15,0-7 0 0,3 3-3 0,2-5 8 16,0-3-14-16,3 0 9 0,0-3 0 0,-3-2-3 16,13-3-8-16,-3 1 6 0,-2-3-1 0,3-3-4 15,-4-2-4-15,1 3 8 0,-10-1-4 0,2-7-3 16,-2 0 1-16,-8 0 1 0,-2 2-3 0,-3 0-4 16,-3-7 0-16,-2 2-1 0,-5 3-6 0,0 0-3 15,-3 5-3-15,-2-3 6 0,-10-7-12 0,2 3 5 16,-2 7 1-16,2 4-2 0,-9-1 3 0,4 7 1 15,-5 0 1-15,8 2-4 0,0 3 6 0,-1 8 4 16,1-3-3-16,0 0-7 0,2 5-1 0,-2-2 9 16,5 2 1-16,-1 0-1 0,4 2-2 0,-1 3-7 15,3-5 11-15,2 8 2 0,3-3-13 0,3-2 10 16,2-13 4-16,0 32-10 0,2-14 6 0,6 0 10 16,0-3-11-16,-1 2 14 0,8-4 0 0,-5 0-2 15,8-3-2-15,0 0 1 0,2 0 3 0,8 0-2 16,0-8-6-16,0-2 11 0,-3 3-10 0,15-8 10 15,-2 0-5-15,3-3-5 0,17-7 3 0,-2-7-3 16,-1 4-2-16,-14-2 5 0,-6 5 2 0,-4-5 0 16,9-11-4-16,-10 1 2 0,1 5 0 15,-8 0-6-15,-8 2 9 0,0-10-4 0,0 6-1 0,-5-1-2 16,-7-2 1-16,-1 0 1 0,1 9-3 0,-3-1 2 16,0 2 0-16,0 5-2 0,0 15 2 0,-5-33-4 15,5 33 0-15,-5-13-6 0,5 13 5 0,-10-7-2 16,10 7 0-16,0 0 3 0,0 0-9 0,0 0 9 15,-28 30-3-15,20-10 4 0,3 5-1 0,3 0 5 16,-1 3 0-16,-4 17 2 0,1 23 2 16,4-10 3-16,-1 10 4 0,3-5-6 0,3 15 8 15,2 0-5-15,-2-2 1 0,7 4-2 0,-3-4 5 0,-2-1 1 16,3 3-10-16,-1 5 8 0,11-5-4 16,-5-2-5-16,-3-8 7 0,3 5-7 0,-6-20 4 15,3 7-2-15,-2-10-1 0,-3-12 0 0,0-8 0 16,0-4-1-16,-2-6 4 0,-1-3 0 0,-2-2-3 15,0-15 7-15,5 21 3 0,-2-11 18 0,-3-10 8 16,0 0-3-16,0 17-5 0,0-17-5 0,0 0-4 16,0 0-4-16,0 0-2 0,0 0-4 0,-18-48-3 15,13 13-10-15,0-5-14 0,-10-23-16 0,5-12-16 16,-1-1-8-16,9-2 4 0,-8 0 2 0,5-3-2 16,5-9 4-16,0 4 5 0,7 8-1 0,-2 0 6 15,0 0 2-15,1 3 7 0,-1 14 1 0,-3 11 6 16,3 7-4-16,3 8 4 0,9-31 8 0,-4 21-3 0,2 7 2 15,-5 3 0-15,23-13 4 0,-10 13-5 16,-10 5 1-16,-3 7 1 0,0 6-8 0,-2 1 5 16,-3 4 4-16,7 2 6 0,1 2-5 0,0 1 1 15,-13 7-1-15,22-5 0 0,-22 5 5 0,0 0 1 16,38 15 20-16,-28-8 1 0,-10-7-4 0,18 25 4 16,-8-7-3-16,-2 2 5 0,-1 0-1 0,6 6-6 15,-5-1 3-15,-3-3 4 0,0 4 2 0,0-6 1 0,-5 5 5 16,0-3 1-16,-5-1 1 0,-3-4 3 15,6 1-4-15,-6 2 0 0,1-2-1 0,-1 4-2 16,-2-7-4-16,2-2 1 0,-4 2-3 0,4-2-3 16,0-3-1-16,8-10-2 0,-7 15-1 0,7-15-1 15,-15 10-3-15,15-10-2 0,-11 5-8 0,11-5-1 16,-12 7-11-16,12-7-2 0,0 0-8 0,0 0 2 16,0 0 3-16,0 0 1 0,0 0 0 0,0 0 0 15,0 0 4-15,-10-27-2 0,10 27 4 0,0 0 2 16,22-25-4-16,-22 25 4 0,21-15-2 0,-11 4 2 15,5 1 1-15,8-5 1 0,5 3-4 0,-18-1 2 16,18-5-1-16,-6 8 6 0,-4 3 1 0,2 2-6 16,8-8 3-16,0 1 1 0,-3 4-2 0,3-10 2 15,2 6 2-15,-2-1-1 0,-5 1 0 0,-3 4-1 16,-5 1 2-16,3 4 0 0,0-4 1 0,-3 2-3 16,0-1-2-16,-2 1-3 0,-13 5 3 0,20-5 1 15,-20 5-2-15,0 0 0 0,15-2-3 0,-15 2 9 16,0 0-3-16,0 0 0 0,0 0 3 0,10 15-7 15,-10-15 5-15,0 0 0 0,-2 18 4 0,2-18-4 16,0 0 3-16,-3 27-1 0,3-27 1 0,-5 20-1 16,5-20-1-16,-2 31 0 0,2-16 3 0,-3 0-5 15,3-15 2-15,3 25 5 0,-3-25-4 0,0 20 3 16,0-20 0-16,2 18-4 0,-2-18 7 0,5 15 0 16,-5-15 5-16,3 15-3 0,-3-15 1 0,8 13-1 15,-8-13 3-15,7 10-1 0,-7-10 2 0,15 5-1 16,-15-5-2-16,15 2 0 0,-15-2-3 0,18-2-2 15,-18 2 1-15,31-18 1 0,-16 8 0 0,2 0-1 16,1-3-2-16,-3-7 1 0,-2 3 1 0,2-6-2 16,-2 5 2-16,-1-4-11 0,1-1-15 0,-5 0 2 15,-3 1-15-15,5-11 2 0,-10 5 0 0,0 8-9 16,0 3 2-16,-3-4-5 0,-4 1 0 0,2 0 5 16,-5 5 6-16,-1 2-2 0,1 1 6 0,-2 2 6 15,-1 2-11-15,13 8 15 0,-25-7-4 0,12 2 4 16,13 5 0-16,-20 2-5 0,20-2 8 0,0 0 6 15,-23 0-6-15,23 0-3 0,0 0 1 0,0 0 3 16,0 0-1-16,-25 8-6 0,25-8-2 0,0 0 12 16,-5 7 0-16,5-7 8 0,0 0-7 0,0 0 3 15,0 0 1-15,0 0-10 0,0 0 10 0,38 5 2 16,-38-5 6-16,22-2-5 0,-22 2-10 0,26-5 13 16,-26 5-11-16,20-3 6 0,-20 3 5 0,20 0-3 15,-20 0 4-15,15 5 0 0,-15-5 2 0,18 0-8 16,-18 0 9-16,13 10 12 0,-13-10 15 0,7 10 0 15,-7-10 13-15,5 18 11 0,3-5 7 16,-8-1-4-16,3 3-1 0,-3 8-5 0,0-23-1 0,0 35 4 16,2-12-3-16,-2-3-4 0,-2-2-3 0,2 4-3 15,0-4 2-15,0-1-8 0,7 4-1 0,-2-1-7 16,0 0 1-16,5 0 0 0,-2-2 1 0,0-3 0 16,2 0 2-16,-3 0 0 0,6-2-1 0,0-1-5 15,-3-4-1-15,7-3 0 0,-4 2-3 16,2-4-3-16,-2 2-28 0,2-3-44 0,-15-2-57 15,25-5-46-15,-15 5-60 0,8-7-75 0,-3 2-88 0,1-3-1096 16,-4 1 492-16,1-8 328 0</inkml:trace>
        </inkml:traceGroup>
      </inkml:traceGroup>
    </inkml:traceGroup>
    <inkml:traceGroup>
      <inkml:annotationXML>
        <emma:emma xmlns:emma="http://www.w3.org/2003/04/emma" version="1.0">
          <emma:interpretation id="{319D6782-5C1C-4992-A246-8BC72D4DD039}" emma:medium="tactile" emma:mode="ink">
            <msink:context xmlns:msink="http://schemas.microsoft.com/ink/2010/main" type="paragraph" rotatedBoundingBox="3567,6781 22276,6800 22274,8958 3565,8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F66F8D-4608-41E0-A836-2628E123AE48}" emma:medium="tactile" emma:mode="ink">
              <msink:context xmlns:msink="http://schemas.microsoft.com/ink/2010/main" type="line" rotatedBoundingBox="3567,6781 22276,6800 22274,8958 3565,8939"/>
            </emma:interpretation>
          </emma:emma>
        </inkml:annotationXML>
        <inkml:traceGroup>
          <inkml:annotationXML>
            <emma:emma xmlns:emma="http://www.w3.org/2003/04/emma" version="1.0">
              <emma:interpretation id="{1747B235-B715-4169-80F3-C6317019A0E0}" emma:medium="tactile" emma:mode="ink">
                <msink:context xmlns:msink="http://schemas.microsoft.com/ink/2010/main" type="inkWord" rotatedBoundingBox="3567,6781 7131,6785 7129,8211 3566,8207">
                  <msink:destinationLink direction="with" ref="{97B77D57-41E0-4F3E-AB13-DC1233C611BA}"/>
                </msink:context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9152.2427">-210 2753 58 0,'-10'11'155'0,"10"-11"-9"0,-8 5-20 0,8-5-5 15,0 0-4-15,-5 7-16 0,5-7-9 0,0 0-7 16,-10 8-11-16,10-8-7 0,0 0 9 0,-5 10-13 15,5-10 11-15,0 0 16 0,0 0 18 0,0 0 8 16,0 0-6-16,0 0-5 0,0 0-9 16,0 0-12-16,28-38-8 0,-21 23-4 0,9-8-9 0,1-2-6 15,-2-10-3-15,16-10-5 0,-3 2-5 16,-8 2-4-16,3 9-4 0,-11 2-4 0,3 2-5 0,1-5 1 16,-4-2-3-16,14-15-3 0,-9 12-1 0,-4 3 1 15,7-18-1-15,-7 20 1 0,-6-5 2 16,-4 8-5-16,5 0-5 0,-6 2 5 0,3 5 0 0,-2 1-4 15,-3-3-3-15,2 2 3 0,-4-2-5 0,2 2 1 16,0 3-2-16,-5 0 5 0,0 2 2 0,2-2-1 16,-2 0 2-16,0 2-4 0,0 3-10 15,5 15 5-15,-10-27-2 0,2 19-3 0,8 8 0 0,-10-15 1 16,2 7-4-16,8 8 6 0,-17-7-4 0,17 7-3 16,-15-3 0-16,15 3 3 0,0 0-4 15,-36 8 3-15,21-1-3 0,2 1 0 0,-12 5 1 16,0 2 4-16,-1 2-3 0,1 6 1 0,7 0-3 0,1 4 0 15,-21 24 0-15,5-1-2 0,5 0 1 0,3 1 3 16,-1 7-3-16,6-18 3 0,0 18-5 16,0 0 2-16,4 2 4 0,11-17-4 0,-2 5-4 0,-1-13 7 15,1 3-2-15,2 2 0 0,2 0 1 0,3 0 1 16,3 1-6-16,2-9 5 0,-3 4-2 0,1-6 5 16,4 5 0-16,-4-7-6 0,9 12 2 0,-1-10 3 15,-4-7-2-15,1-5 5 0,2-3-4 16,0 5 3-16,-2-5-2 0,14 5 5 0,-14-10-2 15,7 3 4-15,0-6 3 0,-2 1-2 0,-3-3-3 0,-10-5 9 16,25 2-1-16,-25-2 8 0,23-5-4 0,-23 5 5 16,36-17 0-16,-11 4-3 0,0-5-7 0,-5 6 6 15,1-8-3-15,1 2-4 0,-6 3 3 0,1-8-10 16,-1 8 7-16,4-5-4 0,-5 3 4 0,0 1-2 16,-2 4-4-16,-1-1 10 0,-1 1-4 0,-4 4 6 15,3-10-1-15,-5 8 18 0,-5 10-15 0,5-20 3 16,-5 20 1-16,5-17-9 0,-5 17 12 0,3-18-10 15,-3 18-7-15,0 0 2 0,-8-23 0 0,1 11-3 16,7 12 6-16,-18-20-12 0,18 20 9 16,-18-5-9-16,18 5 4 0,0 0-7 0,-25-5-3 0,25 5 5 15,0 0-1-15,-40 2-8 0,40-2 3 0,-26 10-7 16,16-7-22-16,10-3-22 0,-28 5-13 16,21 0-30-16,-3 0-28 0,10-5-15 0,-18 15-33 15,13-8-25-15,-5 4-25 0,10-11-15 0,-3 17-510 0,3-17 251 16,0 0 166-16</inkml:trace>
          <inkml:trace contextRef="#ctx0" brushRef="#br0" timeOffset="39642.965">845 2212 107 0,'10'-10'188'16,"-10"10"-3"-16,0 0-17 0,0 0-7 0,0 0-5 15,0 0-9-15,0 0-9 0,0 0-6 0,0 0-11 16,0 0 0-16,0 0-4 0,0 0-10 0,0 0-10 16,0 0-11-16,0 0-3 0,0 0-13 0,-38-15-4 15,38 15-8-15,0 0-7 0,-30 10-6 0,12-2-5 16,0-1-4-16,-7 11-4 0,0-3-4 0,-1 5-2 16,1-2-1-16,-15 14-5 0,-1 11-1 0,8-15-1 15,-2 10-5-15,-8 5 2 0,20-13-3 0,-5 15-2 16,5-5 0-16,6-15 0 0,2 6-6 0,-1-1 4 15,11-2-3-15,-5 2-1 0,0 0 1 0,3-5-2 16,1 10 2-16,6-9-1 0,0-1 0 0,0-5-1 16,3 0-1-16,0 0 4 0,9 8 0 15,-4-6 1-15,7 6-3 0,5-8 3 0,-2-5-2 16,5 3-1-16,2 0-6 0,0-3-23 0,3-5-37 0,2 0-32 16,-7-5-41-16,3 0-38 0,-4-3-34 0,4-4-495 15,-1 4 234-15,8-9 156 0</inkml:trace>
          <inkml:trace contextRef="#ctx0" brushRef="#br0" timeOffset="40091.4431">926 2748 117 0,'0'0'198'16,"0"0"-14"-16,-3-20-16 0,3 20-14 0,0 0-21 16,0-15-11-16,0 15-7 0,0 0-17 0,5-17-10 15,-2 4-10-15,-3 13-7 0,10-13-9 0,-10 13-2 16,8-12-9-16,-8 12-3 0,10-10-5 0,-10 10-9 16,12-8 1-16,-12 8-8 0,16-10 3 0,-16 10-5 15,12-2-2-15,-12 2-2 0,0 0-2 0,23 0 1 16,-23 0-7-16,0 0 0 0,23 2-1 0,-23-2 2 15,18 8 0-15,-11-3-1 0,-7-5-5 0,13 7 31 16,-3 6 6-16,-5-3-2 0,5 5-6 0,-5-2 1 16,-5-13 16-16,5 20 10 0,-5-8-3 0,3 6-2 15,-6 5-1-15,3-3-14 0,-2 0 2 0,-1-2-2 16,-2 2-4-16,-2 2-5 0,-1-2 0 0,0-2-6 16,3 2 1-16,-2-2-5 0,-1-1 3 0,1 1 0 15,-1-3-10-15,0 0 0 0,1-2 4 0,-1-3-8 0,8-10-3 16,-7 18 11-16,7-18-11 0,-8 10 6 15,8-10-4-15,0 0-12 0,-10 10-15 0,10-10-28 16,0 0-35-16,0 0-29 0,0 0-36 0,0 0-20 16,0 0-16-16,0 0-12 0,0 0-28 0,0 0-453 15,0 0 223-15,0 0 150 0</inkml:trace>
          <inkml:trace contextRef="#ctx0" brushRef="#br0" timeOffset="40552.8048">1569 2660 42 0,'0'0'193'0,"0"0"-3"0,22-5-19 16,-22 5-17-16,0 0-8 0,13-7-17 0,-13 7-9 15,0 0-6-15,18-23-8 0,-13 16 1 0,-5 7-1 16,7-16 0-16,-7 16 4 0,5-10 3 0,-5 10 9 15,0 0-1-15,8-20 2 0,-8 20-13 0,3-12-5 16,-3 12-5-16,0 0-12 0,0 0-7 0,-3-23-11 16,3 23-4-16,0 0-12 0,-10-15-2 0,10 15-5 15,0 0-7-15,-20-5 0 0,20 5-7 0,-21-3-5 16,21 3-2-16,-35 13-5 0,15-6-2 0,0-1-2 16,-1 1-5-16,1 1 0 0,-5 9 4 0,-6-2-11 15,6 3 6-15,0-3 2 0,5-2-1 0,-1 4-5 16,1 3 3-16,5-2-10 0,0 0 0 0,5-1-1 15,-3-2 4-15,5-2 2 0,1 5-4 0,-1-3 1 16,6 0 2-16,-3 0-4 0,5-15 8 0,-6 28-6 16,6-28-3-16,3 20-2 0,-3-20 2 0,5 27 0 15,-2-17 8-15,-3-10 3 0,10 18-3 0,-3-10 1 16,-7-8-1-16,13 12-5 0,0 1 2 0,-3-8 11 16,5 5-14-16,-2-8 9 0,-13-2-4 0,25 0 3 15,-7 3-2-15,7-6 1 0,-5 1-32 0,0 2-28 16,3-3-41-16,0-2-53 0,2 3-38 0,-5-1-68 15,3 1-660-15,3-1 304 0,-4-2 202 0</inkml:trace>
          <inkml:trace contextRef="#ctx0" brushRef="#br0" timeOffset="41074.9121">1943 2162 78 0,'0'0'161'16,"0"0"-18"-16,-15-5-19 0,15 5-1 0,0 0-20 16,0 0-5-16,0 0-20 0,0 0-3 0,0 0-10 15,0 0-3-15,0 0-2 0,0 0-16 0,0 0-5 16,0 0 7-16,0 0-16 0,48 2 0 0,-48-2 2 15,23 13-4-15,-8-3 5 0,0-5-11 0,3 3 51 16,-3-3-4-16,0 2-4 0,0 3-11 0,1 3-3 0,-1-1-1 16,-3 16-7-16,6-13-2 0,0 13 0 15,-3-3 37-15,-7 0 6 0,-1-2-9 0,3-5-5 16,-2 12-6-16,-1 3-2 0,1 2-9 0,-3-8-3 16,-5-1-3-16,0-6-2 0,3 2-7 0,-8 4-1 15,2 6-4-15,6 9-3 0,-11-14-2 0,5-2-2 16,-4-2 0-16,2-3-10 0,5 8 6 0,-3-5-6 15,-2-1 1-15,3-2-41 0,-3-2-37 0,0 2-41 16,2-2-52-16,-2-3-49 0,5-15-575 0,-10 20 258 16,10-20 174-16</inkml:trace>
          <inkml:trace contextRef="#ctx0" brushRef="#br0" timeOffset="41483.0445">2705 2459 232 0,'0'0'222'0,"0"0"-9"0,-16-5-7 0,16 5-17 16,0 0-20-16,0 0-17 0,0 0-14 0,0 0-15 16,0 0-13-16,0 0-11 0,0 0-11 0,0 0-6 15,0 0-8-15,0 0-5 0,0 0-11 0,0 0 0 16,31-5-6-16,-31 5-4 0,20 0-7 0,-20 0-1 15,25 5-5-15,-7-5-3 0,0-5-2 0,-3 2-4 16,-15 3-1-16,38-5-1 0,-15 3-4 0,-1-1 1 16,1 1-3-16,-3 2-1 0,1-3-30 0,-1 1-52 15,-5 2-55-15,-15 0-48 0,28 2-41 0,-15-2-503 16,-13 0 236-16,15 5 160 0</inkml:trace>
          <inkml:trace contextRef="#ctx0" brushRef="#br0" timeOffset="41734.3917">2836 2723 25 0,'0'0'218'0,"-12"15"-22"16,12-15-10-16,0 0-8 0,0 0-26 0,-11 10-9 15,11-10-17-15,0 0-14 0,0 0-5 0,0 0-15 16,0 0-6-16,0 0-9 0,0 0-10 0,0 0-8 15,0 0-3-15,0 0-4 0,28 16-5 0,-15-16-3 16,-13 0-5-16,20 5-4 0,0-5-2 0,-2 0-5 16,2-5-4-16,1 5 0 0,-1 0 0 0,0-3-4 15,3-2-48-15,-5-3-48 0,4 11-72 0,-4-3-518 16,0 2 222-16,5-2 148 0</inkml:trace>
        </inkml:traceGroup>
        <inkml:traceGroup>
          <inkml:annotationXML>
            <emma:emma xmlns:emma="http://www.w3.org/2003/04/emma" version="1.0">
              <emma:interpretation id="{3722D864-AA4D-4AC7-B44A-A844AE8C7CF6}" emma:medium="tactile" emma:mode="ink">
                <msink:context xmlns:msink="http://schemas.microsoft.com/ink/2010/main" type="inkWord" rotatedBoundingBox="7866,7365 9095,7366 9094,8257 7865,8256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6748.722">3998 2371 70 0,'0'0'153'0,"-3"-20"-6"16,3 20-11-16,0 0-23 0,0 0-6 0,0 0-14 15,-10-13-15-15,10 13-2 0,0 0-9 0,0 0-5 16,0 0-10-16,0 0-9 0,0 0 5 0,-36 40-4 15,29-27-9-15,-3 0 2 0,-3 4-11 0,6 1 2 16,-6 10 4-16,3-6-10 0,2 1 4 0,-2 12-9 16,2-10 29-16,3-2 22 0,3 2 2 15,-1 10-15-15,1 1 0 0,2-6-9 0,2-8-5 16,1 4-7-16,2 6 0 0,3-4-4 0,-6-8 1 0,6 0-3 16,2-2-1-16,0-3-3 0,3 0-1 0,-3-2 2 15,2-1-2-15,1-2 24 0,0-2 29 16,2-6 6-16,-15-2-5 0,23 3-7 0,-23-3-3 15,32-5-10-15,-14-5-6 0,0 2 0 0,7-7-4 0,-10 0-9 16,11-10 2-16,-4-3-7 0,1 6-2 16,-5-1-2-16,-3-5 5 0,15-20-8 0,-19 11-2 15,6 1-1-15,-9 11-3 0,-1-5 0 0,-4 0-4 16,-3 7 2-16,-3-2-6 0,1-3 3 0,-1 6 6 16,-2-1-8-16,0 0 13 0,-5-4-3 0,0 6-5 15,2 1 2-15,1 0-10 0,-3 3-1 0,0 1 3 16,-3 9-7-16,0-3 5 0,1 2-6 0,-4 3-1 15,16 5-2-15,-30-5-1 0,15 5 1 0,-3 10 0 16,3-2 0-16,-3 2-4 0,3-3 7 0,-8 14-6 16,6-11 4-16,1 2-7 0,6 6-2 15,-2-13-4-15,2 10-35 0,2-2-29 0,3 2-32 0,0 5-29 16,5-20-36-16,-3 30-38 0,3-17-652 0,0-13 286 16,5 17 192-16</inkml:trace>
          <inkml:trace contextRef="#ctx0" brushRef="#br0" timeOffset="47053.5608">4486 2633 34 0,'0'0'245'0,"7"10"-25"15,-7-10-20-15,0 0-17 0,11 12-21 0,-11-12-15 16,0 0-14-16,7 10-13 0,-7-10-15 0,0 0-8 16,8 15-19-16,-8-15 2 0,2 18-12 0,-2-18-4 15,0 23-5-15,0-3-7 0,0-2 0 0,0-18-4 16,-5 40-5-16,0-15-4 0,3 10-1 0,-8 0-5 16,-1-4-3-16,4 4-3 0,-1-10-2 15,3-2-2-15,3-1-3 0,-3 1 1 0,2 0-1 0,3-3-26 16,-2-5-36-16,2 3-44 0,0-18-43 0,2 25-52 15,3-18-493-15,-5-7 224 0,10 10 150 0</inkml:trace>
          <inkml:trace contextRef="#ctx0" brushRef="#br0" timeOffset="47800.7591">4969 2610 34 0,'0'0'181'0,"0"0"-11"0,10-10-7 0,-10 10-16 16,0 0-20-16,0 0-13 0,13-13-2 0,-13 13-7 15,13-12-6-15,-8 4 4 0,-3 1 2 0,8-6 2 16,-7 0 3-16,4-2 2 0,1 3-1 0,0-3 2 16,-1 0 3-16,-4 7 1 0,4-5-6 0,1-2-1 15,-6 3-14-15,3 2 2 0,-5 10-5 0,0 0-12 16,0-28 0-16,0 28-7 0,-2-20-12 0,2 20 0 16,-3-20-7-16,-4 2-10 0,-1 8-5 0,-2-3 2 15,0 3-19-15,10 10-2 0,-23-10 0 0,13 8 0 16,10 2-8-16,-23 0 6 0,23 0-12 0,-35 7 2 15,17-2 0-15,0 3-2 0,3-1-4 0,3 4 5 16,-4-1-5-16,1-3 4 0,0 6-1 16,2 4-2-16,-7 4 0 0,8-6-2 0,1-3 2 0,6 3-1 15,0 3 1-15,0-8-2 0,5-10-6 0,-5 20 5 16,5-20 1-16,0 20 0 0,0-20 5 0,5 18-2 16,3 0-3-16,-3-6-6 0,2-2 12 15,-1 0 0-15,9 15-10 0,-8-7 7 0,6-5 1 16,-3-3-4-16,0 5-2 0,0 0 1 0,0-3-1 0,3 4 2 15,0-4-8-15,-6 3 8 0,3-2-2 0,6 2 7 16,-9 0-9-16,3 0 6 0,-5 0-9 0,0-5 6 16,3 8 9-16,2-3-6 0,-7-2-2 0,-1 2 8 15,-2 5-4-15,3-2 1 0,-1-3-3 16,-2-15 9-16,-5 32-3 0,5-17-7 0,0-15 8 0,-7 33-4 16,2-15-4-16,0-1 8 0,-3-2-2 0,0 1 1 15,3-1 1-15,-5 0 4 0,5-5-1 0,-5-3 13 16,2 6 3-16,8-13-1 0,-12 18-4 0,2-8 10 15,-3-5-5-15,13-5 9 0,-20 5-10 0,20-5 16 16,-18 2-22-16,18-2 9 0,0 0 4 0,-25-12-2 16,15 2-7-16,-1 2-7 0,1-2-4 0,3-3-6 15,-13-2-4-15,17-2-1 0,-2 4 5 0,5 13-9 16,-3-25 17-16,3 25-8 0,-5-25-1 0,5 25-1 16,5-25 2-16,0 12-8 0,1 0 9 0,1-7-14 15,1 3-15-15,-1 2-22 0,6-3-32 0,-5 5-34 16,9-14-44-16,-7 9-53 0,8 3-39 0,2-8-45 15,-4 6-765-15,-4 4 350 0,1 3 234 16</inkml:trace>
        </inkml:traceGroup>
        <inkml:traceGroup>
          <inkml:annotationXML>
            <emma:emma xmlns:emma="http://www.w3.org/2003/04/emma" version="1.0">
              <emma:interpretation id="{405688BB-EDD8-471F-B56C-0AA851B34A02}" emma:medium="tactile" emma:mode="ink">
                <msink:context xmlns:msink="http://schemas.microsoft.com/ink/2010/main" type="inkWord" rotatedBoundingBox="10399,7718 10831,7719 10830,7784 10398,7783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2126.6567">6401 2645 106 0,'0'0'140'0,"0"0"-9"16,0 0-11-16,-10 13-21 0,10-13 0 0,0 0-24 15,0 0 5-15,-7 10-14 0,7-10-3 0,0 0-6 0,0 0-10 16,0 0-9-16,0 0-4 0,0 0 7 15,0 0-9-15,0 0-4 0,0 0-4 0,0 0-3 16,15 20-6-16,-15-20 11 0,15 5-9 0,-15-5-1 16,20 3-10-16,-20-3 9 0,23 2 3 0,2-2 3 0,-5 0-4 15,3-2-2-15,2-1-5 0,8-4 4 0,0-1-2 16,8 0-12-16,2 3-51 0,-5-5-72 16,-8 0-320-16,-7 5 147 0,2-2 98 0</inkml:trace>
        </inkml:traceGroup>
        <inkml:traceGroup>
          <inkml:annotationXML>
            <emma:emma xmlns:emma="http://www.w3.org/2003/04/emma" version="1.0">
              <emma:interpretation id="{6EE7B11F-3ADE-43AA-A1D3-B78ABF61168F}" emma:medium="tactile" emma:mode="ink">
                <msink:context xmlns:msink="http://schemas.microsoft.com/ink/2010/main" type="inkWord" rotatedBoundingBox="11712,6934 18501,6941 18498,8954 11710,8947">
                  <msink:destinationLink direction="with" ref="{97B77D57-41E0-4F3E-AB13-DC1233C611BA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7298.465">7757 2607 51 0,'-10'-12'83'0,"10"12"-16"0,0 0 16 15,0 0-2-15,0 0-19 0,0 0 13 0,-5-13-11 16,5 13-12-16,0 0 0 0,0 0-10 0,0 0 3 16,0 0-6-16,0 0 4 0,0 0-12 0,0 0 4 15,0 0-1-15,0 0-11 0,-25 25-3 0,25-25-1 16,-8 16-8-16,8-16-1 0,-7 25 39 0,4-10-2 15,1-3-9-15,2-12-4 0,0 33 0 0,2-15 3 16,1-1-5-16,2 1-4 0,2-3-8 0,-2 0 5 16,6 0 3-16,-1 0-15 0,2 1 8 0,1-11 2 15,2 2 1-15,0-2 3 0,3 0-15 0,-3-7 9 16,3-3-1-16,2 2 1 0,-2-2 3 0,2-5-5 16,-2 2-1-16,7-7 1 0,-2-2-2 0,-3 4-5 15,8 1 8-15,-10-1-4 0,2-7 5 0,-5 2 8 16,-2 1-2-16,-1 2 1 0,-1-1 2 0,-1-1-1 15,-3 4 3-15,1-2-3 0,-3 0 4 16,0-3-7-16,0 8 0 0,-5 10-7 0,5-20 1 16,-5 20-2-16,3-15-1 0,-3 15-5 0,0 0 0 15,5-13-5-15,-5 13-3 0,0 0 2 0,0 0 1 16,0 0-5-16,0 0-2 0,0 0 1 0,0 0 6 0,0 0-6 16,0 0-4-16,0 0 1 0,0 0 0 0,17 48 0 15,-14-33-1-15,7 1 2 0,-2 4 5 0,4 7 0 16,3 9-3-16,6 19-2 0,1 0 3 15,-4 11 0-15,2-11-6 0,-4 6 3 0,1-1 7 16,4-7-6-16,-4 2 3 0,-4-9-3 0,-3-9-1 0,0-1-2 16,-2-4 6-16,2 1 1 0,-3 0-7 0,-4-8 4 15,0-2 4-15,-1-3-3 0,-2 0 22 0,0-3 3 16,0 4 7-16,0-4-3 0,-2-2 2 0,-1 3-3 16,-2-6-6-16,0 4 1 0,-3-1-1 0,1-3-2 15,-3 1-2-15,2-3-1 0,0-3 2 16,-4 1 6-16,-1-3 2 0,3-5-2 0,0 3-4 0,10-3 3 15,-20-3-3-15,4-4-1 0,1-4-5 0,0 1 0 16,2-5-2-16,-4-7-5 0,4 4 2 0,0 3-4 16,6-5-1-16,-1 0-1 0,3-3 0 0,3-10-2 15,-3 3-1-15,7 5 0 0,1-13 2 0,2 5-3 16,2-2-3-16,8 2 1 0,-2-4 0 0,2 4 1 16,8-22-1-16,5 12 2 0,-3 5-1 0,11-10-1 15,-6 5 1-15,0 1 0 0,6-11 0 0,-1 10 0 16,1 3-1-16,-1-8-1 0,0-2 3 0,-4 9 0 15,4-2-2-15,-15 6 0 0,8-9 0 0,-5 4 0 16,5-6 1-16,-3 13 2 0,6-13-2 0,-14 10 0 16,1 5 1-16,-5 0-2 0,-3 3 0 0,-3-2 4 15,1 4-5-15,0-5-2 0,-8 5 6 0,2 3-3 16,-2 3 0-16,0-1 2 0,0 3-3 0,-8-3 3 16,3 3-4-16,0 2 2 0,-2-2-3 0,-3 3 4 15,2 4-6-15,-2-2 1 0,-3 5 0 0,1 2 0 16,2 1-2-16,-6 7 2 0,-1 2 0 0,1 1-2 15,-1 4 2-15,-9 9-2 0,1 1 1 0,0 3-2 16,0 5 1-16,-1 1 1 0,6-1-1 0,-13 18 0 16,5 2 4-16,5 8-3 0,6-13 0 0,4 0 2 15,3-4 0-15,5-1 0 0,-3 8 0 0,1-11 0 16,7 11 3-16,2-8 0 0,1 8-1 0,4-5-10 16,-2-5 7-16,8-1 7 0,-5-7-6 0,2-2 6 15,0 2 3-15,8 3-3 0,2-5 2 16,0-1 0-16,-2 1 0 0,5-8 2 0,-6 0 2 15,-1-5-2-15,4 0 2 0,-3 0 0 0,1-5 2 16,-3-2-2-16,1 2 3 0,1 0-2 0,-2-2 3 16,-15-3-2-16,31-6-2 0,-31 6 1 0,18-5 1 15,-18 5 1-15,12-7-5 0,-12 7 1 0,10-13-2 16,-10 13 4-16,10-10-1 0,-10 10-2 0,8-12 0 16,-8 12-3-16,0 0 2 0,0 0-2 0,-8-28-1 15,8 28 1-15,-10-15-3 0,10 15 0 0,-10-13 1 16,10 13-3-16,-12-12-1 0,12 12-3 0,-16-5 2 15,9-8-1-15,7 13 3 0,-18-2-6 0,18 2 3 16,0 0-3-16,-23-3 3 0,23 3-1 0,0 0-1 16,-20 5 0-16,20-5 0 0,0 0 1 0,-10 10 1 15,10-10-3-15,0 0 5 0,0 18 0 16,0-18-1-16,0 0 5 0,18 22-3 0,-11-14 0 16,3 0 2-16,3-1 0 0,-3 1 0 0,8-1 1 15,2-7 0-15,-2 5 4 0,2-2-5 0,3-3 3 16,2 0 3-16,10-5-2 0,-2-3-6 0,0 3 7 15,0-7-6-15,0-1 2 0,0-2 2 0,5 5 0 16,-3 0 3-16,-4 0-2 0,-3-11-1 0,2 4 0 16,-5-1 0-16,0 8 3 0,-2-10-2 0,3 5-3 15,-11 0 4-15,-8 0 0 0,6-3-1 0,-8 6 3 16,-5 12-4-16,5-21 2 0,-2 9-7 0,-3 12 2 0,0 0-1 16,0 0 1-16,0 0-3 0,-13-28-1 0,13 28 0 15,-15-2-2-15,15 2 3 0,-28 5 0 16,13 2 1-16,15-7-2 0,-33 20 1 0,18-5-2 15,7 1-2-15,-7-9 5 0,7 6 0 0,1-1-3 16,-1-2 4-16,-2 3-4 0,8 2-3 0,-4 3 6 0,4-3-2 16,2-15 4-16,2 25 1 0,-2-25 2 0,8 30-1 15,5-17 1-15,-1-3 0 0,4 5-3 16,-6-3 4-16,5-7 0 0,-3 8 1 0,6-5 1 16,-5-6 1-16,5 1-4 0,4-1 5 0,1-2-2 0,0-2 0 15,-5 2 1-15,2-8-3 0,13-2 1 0,2 0-1 16,-4-3 3-16,22-12 2 0,-15 5-8 15,-6 0 1-15,17-10 5 0,-14 12 0 0,-7-7-1 0,-3 0-1 16,-5-3-4-16,1 3-1 0,-4 2 6 16,-4-4-6-16,0 1 1 0,2-1 2 0,-5 7 1 15,-2-1-2-15,-1 4-1 0,-4 7-8 0,-3 10 6 16,7-20 2-16,-7 20-2 0,3-13-1 16,-3 13 3-16,0 0-4 0,0 0-2 0,0 0 3 15,0 0-2-15,0 0 3 0,0 0-4 0,0 0-1 16,-13 45 5-16,6-12-3 0,1-3-1 0,4 8 2 15,2 2 0-15,0 6 2 0,-5 32 5 0,0 2-6 16,5-4-1-16,-3 9 4 0,11 1-4 0,-8-1 7 16,2-2-8-16,3 1 6 0,-2 1-3 0,2-7 4 15,3-5-4-15,-6-2-2 0,3-18 2 0,-2-11 4 0,-1-1-2 16,3-6-2-16,-2-2 2 0,-1-8-1 16,-4-5 3-16,4 0 5 0,3-2-1 0,-5-1 19 15,6-7 6-15,-6-10 16 0,0 20 21 0,0-20-8 16,2 16 10-16,-2-16-1 0,0 0-4 0,0 0-9 0,0 0-7 15,0 0-13-15,0 0 0 0,0 0-4 16,-18-53-17-16,11 22-4 0,-3-31-21 0,-3-9-11 16,0 1-4-16,8-1-7 0,-2-9 1 0,-3 7-5 15,4-3 9-15,6 16-3 0,0 9 6 0,0 8-5 16,6 6 10-16,-1-6-1 0,0 5 6 0,5 0-7 0,2 3-4 16,-4-3 8-16,2 6 2 0,3 2 3 0,2-6 8 15,-5 14-9-15,3-6 7 0,-6 5-5 16,6 6 2-16,0 2 0 0,-3 4 0 0,0-4-5 15,-3 3 13-15,4-1-8 0,-11 13 6 0,12-12-7 16,-4 7-1-16,-8 5 5 0,12-8-2 0,-12 8 4 0,0 0-6 16,18 0 4-16,-18 0-1 0,0 0-1 0,0 0 2 15,20 10 0-15,-20-10-3 0,8 18 6 0,-8-18 5 16,5 12-12-16,-5-12 6 0,10 13-1 16,-5 2-2-16,-5-15 4 0,5 25 1 0,0-10 0 0,0 3-3 15,1 0-6-15,-1 2 6 0,2-3 2 16,-2 1 2-16,0-3 0 0,3 0 1 0,-3-2-6 15,3-1 3-15,-1 1 1 0,-7-13 5 0,13 17-5 0,-8-9 7 16,-5-8-1-16,15 10 3 0,-5-7 0 16,-10-3-5-16,28 5 9 0,-10-5-6 0,-1-3 6 15,4-2-4-15,1 0-4 0,6-10 2 0,0 2 0 16,0-4 6-16,0 2-8 0,2-5-1 0,-5-1 7 16,3-1-7-16,-5 4-2 0,5-2 0 0,5-23 7 15,-11 10 9-15,-1 1-3 0,-9 9-6 0,1-7 9 16,-5 2-6-16,2 6 3 0,-8 1-9 0,1 4 3 15,2 4-4-15,-5 13 2 0,-3-25 0 0,3 25-12 16,-5-20 4-16,0 7 3 0,5 13-1 0,-15-12 1 0,15 12-9 16,-20-5 1-16,20 5 4 0,-20-3 0 0,20 3 1 15,-26 10-1-15,11 0 5 0,-3 0-5 16,3 0 1-16,0 3-4 0,2-3 6 0,-4 3-3 16,7-1-1-16,-1 3 3 0,-4 0 4 0,5 1-12 15,3 1 5-15,-1-2 9 0,3 3-13 0,2-3 5 0,1 5 7 16,2-5-8-16,2 3 1 0,1 5 0 0,-1-3 4 15,3 0-4-15,1-10 0 0,1 7-3 16,1-1 16-16,-1-1-3 0,6-5 0 0,-3 0-4 16,5 5-4-16,0-8-1 0,-2 1 4 0,2-5 3 0,-2-1 4 15,7-2-8-15,0-5 1 0,3 0 9 0,5-5 2 16,-5-3-7-16,-3 3 0 0,8-2-1 0,0-6 6 16,-1-2-2-16,-4 2-2 0,0-4 0 0,0-6 5 15,-3 5 5-15,0 6-4 0,-5-1 5 16,-2-10-9-16,0-2-9 0,-3 10 11 0,-5 2 0 15,3 3-1-15,-3 3-3 0,0-3 0 0,-5 15 0 16,5-21 5-16,0 14-1 0,-5 7-8 0,0 0 0 16,2-15-3-16,-2 15-3 0,0 0 3 0,0 0-10 0,0 0 1 15,0 0 9-15,0 0 4 0,0 0-4 16,0 0-5-16,0 0-1 0,0 0 6 0,-20 45-1 16,20-45 4-16,0 20-6 0,0 0-4 0,-2 1 14 15,2 1-5-15,0 1 4 0,2 0-6 0,1 2-2 16,2-8 4-16,-3 3-2 0,3 3 4 0,0 0-5 15,-2-6-3-15,4 1 4 0,-2 0 9 0,6-3-6 16,-4 0 1-16,1-5 7 0,4 2-6 0,-1 1-6 16,-4-8 3-16,-7-5 6 0,20 3-3 0,-4-1 4 15,-16-2-1-15,0 0-15 0,40-15 15 0,-25 7-2 16,8-12 1-16,-3 8 1 0,-5-3-9 0,-2 2 5 16,10-7-3-16,-8-5 6 0,5 2-4 0,-2-2-2 15,0-3 6-15,-6 3-12 0,-2-3 9 0,-2 11-5 16,2-13-5-16,-2 7 9 0,-3 8 6 0,-5 15-5 15,2-28 0-15,-2 28-6 0,5-18 0 0,-5 18 5 16,0 0-8-16,0 0-2 0,0 0 0 0,0 0 4 16,0 0-6-16,0 0 1 0,0 0 3 0,0 0 12 15,0 0-6-15,0 0-5 0,0 0 0 0,0 0 1 16,0 0 0-16,0 0-1 0,-17 66-6 0,17-66 5 16,7 35 2-16,-4-15-4 0,-3-20-2 0,5 41 14 15,0-21-4-15,-3-5 3 0,-2 0-7 0,0-15-8 16,16 33 10-16,-14-13 3 0,6-5-2 0,2 0 1 15,0-2 13-15,-10-13-5 0,20 20-7 0,-7-10-5 16,-3 2 12-16,-10-12-8 0,25 13 5 0,-25-13-2 16,23 2 8-16,-23-2-6 0,28-7-4 0,-28 7 3 15,33-15-1-15,-21 10 0 0,6-8-8 0,-8 1 7 16,5-1-3-16,-15 13 4 0,28-20 6 0,-12 5-5 16,-6 2-4-16,7-9 3 0,-1-4 2 0,-9 6 0 15,-2 5-8-15,-5 15 4 0,8-28-1 0,-8 28 13 16,5-17-19-16,-5 17 5 0,7-18-2 0,-7 18-6 15,0 0 5-15,5-22-12 0,-5 22 7 0,0 0-3 16,0 0 11-16,0 0-2 0,0 0-12 0,0 0 9 16,0 0 10-16,0 0-4 0,0 0-3 0,0 0-1 15,0 0-4-15,0 0 2 0,0 0 7 0,0 0-7 0,0 83-4 16,3-68 4-16,0 7 9 0,-3-1-8 16,7-4-5-16,-7-17 3 0,5 33 7 0,0-13 5 15,0-2 1-15,-5-18-12 0,10 37 15 0,-2-24-11 16,0 2 13-16,4-2-12 0,-12-13-3 0,18 22 3 15,-18-22-6-15,28 8 7 0,-16-6-6 0,-12-2 14 16,26 3-4-16,-26-3-1 0,28-5-1 0,-11-5-5 16,1 2 9-16,-18 8 4 0,33-17-10 0,-10-4-6 15,-3-1 11-15,3 4-5 0,-8 1-4 0,-2-1 17 16,-1-7-11-16,1-3-1 0,-6 5-5 0,1 3 5 16,-3 5-3-16,-5 15 4 0,8-27-1 0,-8 27 1 15,5-31-10-15,-5 31 9 0,2-22-11 0,-2 22-4 16,0 0 15-16,0 0 0 0,0 0-5 15,0 0-10-15,-10-23 5 0,10 23-8 0,0 0 14 16,0 0-2-16,0 0 8 0,0 0-6 0,0 0-12 16,0 0 7-16,0 0-2 0,-25 53 11 0,25-53-13 15,0 38 13-15,2-21-12 0,1 1 7 0,-3 2-7 16,2 0 16-16,3 0-7 0,3 0 0 0,-3-2 2 16,3 0-4-16,-1-3-7 0,3 2 11 0,1-4 2 15,-4 5 10-15,6-8-1 0,-1 0-8 0,1 0 1 16,-3-3-2-16,3-4 1 0,-13-3-2 0,33 2 12 15,-16 1-22-15,1-8 15 0,-3 0-3 0,6-5 1 16,4-5-4-16,-5 7-1 0,-2 1-7 0,0-4 14 16,-6-1 7-16,3-3-5 0,3-8-11 0,-8 3 1 15,0 0 0-15,-5 0 1 0,-5 20 1 0,5-36-7 16,-5 14 6-16,-5 2 6 0,3-3-19 0,-6 3 10 16,-4-5-1-16,-1-3-7 0,3 8 5 0,-5 5-6 15,2 7 11-15,13 8 2 0,-25-17-3 0,7 14-14 16,18 3 13-16,-28 0 12 0,28 0-25 0,0 0 7 15,-33 3 3-15,33-3 2 0,0 0 8 0,-22 7-7 16,11 3-13-16,11-10 18 0,-22 15-15 0,14-2 6 16,8-13 5-16,-15 23-7 0,15-23 8 0,-8 22 0 15,8-22-4-15,-12 20 0 0,12-20 0 0,-8 21 2 16,8-21 4-16,-5 17-11 0,5-17 10 0,0 0-9 16,0 0 8-16,2 28-1 0,1-18-4 0,-3-10 4 15,3 15 8-15,-3-15-7 0,5 20 0 0,-5-20 3 16,5 15 6-16,-5-15-6 0,10 15-9 0,-10-15 10 15,15 8 0-15,-15-8-4 0,18 2-5 0,-18-2 8 16,0 0-1-16,43-10-7 0,-28 5 0 16,5 0 7-16,0 0 4 0,11-5-5 0,-3-5 11 15,2 2-2-15,3 1-12 0,-3-6 14 0,1 6-9 16,4-3 9-16,-7-3 0 0,17-10-8 0,-12 6-2 16,-2 1-10-16,-6 9 1 0,3-3 11 0,-8 10-9 15,-2-5 1-15,-3 2 6 0,0 1-6 0,-2-3-6 16,-1 4-1-16,-12 6 8 0,21-5 8 0,-21 5-3 15,20-2-6-15,-20 2-2 0,15-8 1 0,-15 8-5 16,18 0 14-16,-18 0 2 0,0 0-14 0,20 0 5 16,-20 0 1-16,0 0-8 0,18 5 14 0,-18-5 0 15,12 8-8-15,-12-8-1 0,15 5 6 0,-15-5 3 16,13 5-12-16,-13-5 13 0,0 0-6 0,18 5 1 16,-18-5-4-16,13 3 8 0,-13-3-2 0,0 0 3 15,0 0-1-15,10 7-7 0,-10-7 2 0,0 0 6 16,0 0 1-16,0 0-1 0,12 8 9 0,-12-8-15 15,0 0 8-15,0 0-1 0,0 0 15 0,0 0-21 16,0 0 5-16,0 0-1 0,0 0-2 0,0 0-1 16,0 0 0-16,0 0-2 0,0 0-1 0,-25-33-1 15,12 25-8-15,13 8 8 0,-33-5 0 0,18 10 2 16,-2-2 7-16,-1 2-7 0,-2-3 5 0,2 6 5 16,-5 0-7-16,-2 7-7 0,0 2 1 0,7-4 0 15,-2-1 2-15,4-1-2 0,1 1-6 0,3 1 3 16,4-3 3-16,-2 5 1 0,0-3 2 0,5 4 8 15,0 4-12-15,0-8 3 0,2 6-2 0,3-18 12 16,5 33-12-16,0-16-7 0,3 3 14 0,-1-2-9 16,1 0 5-16,10 4 2 0,-6-4 13 0,8 5-10 15,-2-8 0-15,5 2-2 0,-3-12 4 0,0 3 8 16,6-1-5-16,-6-4 3 0,3-6-6 0,12-4-5 16,-7 7-1-16,5-8 16 0,-3-4 3 0,6-3-11 15,-6 2-10-15,5 0 8 0,-4-7-13 0,-1 5 11 16,1-2-7-16,12-11 9 0,-13 3-6 0,-2 0 5 15,-5 4 7-15,-6-1-14 0,-4 4 18 0,2-4-11 16,-2-6 12-16,-3 10-13 0,-3-2 12 0,1 7-24 16,-8 13 9-16,8-17 3 0,-8 17 5 0,0 0 1 15,15-20-14-15,-15 20-6 0,0 0 10 0,0 0-5 16,0 0 10-16,0 0-6 0,0 0-4 0,0 0-8 16,0 0 7-16,0 0 5 0,20 37-2 0,-20-37 0 15,10 33 11-15,-5-15-9 0,-2 4 6 0,-1 1-10 16,3-3 11-16,0 0-16 0,0 6 7 0,6 6 3 15,-4-7 0-15,1-2 0 0,-3-3 7 0,0 0-10 16,-3-2 3-16,1-5-4 0,-1-1 4 0,-2-12-6 16,8 18 6-16,-8-18 9 0,0 0 12 0,8 22-8 15,-8-22-7-15,0 0 2 0,0 0-10 0,0 23-2 16,0-23 13-16,0 0-3 0,0 0-5 0,0 0-21 16,0 0-13-16,0 0 12 0,0 0-17 0,0 0-7 15,0 0-13-15,-41-50-11 0,31 35-12 0,0-3-2 16,2-5 5-16,3 1 8 0,0-1 4 0,0 3 4 15,3-5 11-15,2 2 0 0,2-2 7 0,1 5-1 16,2 0 9-16,7-8 2 0,-7 8 2 0,6 0 3 16,9-8 6-16,-8 3 1 0,4 7 2 0,1-4 3 15,4-1-1-15,1 8 1 0,-6 0 6 0,11 2-2 16,-11 1 4-16,11 1 3 0,-11-6 1 0,-1 7-1 16,2 5 1-16,-1 0 1 0,1 0 1 0,-1 0-2 15,-16 5 5-15,27 2 1 0,-27-2 20 0,23 13 3 16,-10-1-5-16,-3 1 19 0,0 0 5 0,0 4 0 15,-2 3-12-15,-1 0 1 0,-4 3-5 0,-1 5 7 16,1-6-15-16,7 14 5 0,-2-6-2 0,-3 5 4 16,2-5-3-16,-4-2-7 0,2-3 3 0,5 3-11 15,0 2-5-15,-2-5 5 0,-1-2 3 0,6 10-3 16,-8-16 12-16,10 6 4 0,-5-3-5 0,3-5 8 16,-3-2-1-16,3-3 9 0,-13-10 5 0,28 12-3 15,-16-7 10-15,-12-5-3 0,33-2-14 0,-33 2-2 16,38-5 11-16,-18-5-8 0,6-3 5 0,1 3 19 15,-9-5 5-15,2 7 15 0,-7-2 18 0,-3-5-4 16,0 8 13-16,-10 7-3 0,18-28-8 0,-18 28-8 16,5-20-8-16,-5 20-8 0,-2-35-5 0,2 35-11 15,-13-28-4-15,0 18-6 0,-2 0-4 0,15 10-3 16,-30-18-7-16,12 8-1 0,-2 8-9 0,20 2 6 16,-38-8-13-16,18 6-24 0,20 2-29 15,-36 0-23-15,18-3-35 0,18 3-25 0,-32 8-35 16,14-6-41-16,18-2-46 0,-23 15-47 0,15-10-48 15,8-5-862-15,0 0 403 0,0 0 266 0</inkml:trace>
        </inkml:traceGroup>
        <inkml:traceGroup>
          <inkml:annotationXML>
            <emma:emma xmlns:emma="http://www.w3.org/2003/04/emma" version="1.0">
              <emma:interpretation id="{E36FA9E6-08DE-471E-8DDD-C060511E81C6}" emma:medium="tactile" emma:mode="ink">
                <msink:context xmlns:msink="http://schemas.microsoft.com/ink/2010/main" type="inkWord" rotatedBoundingBox="19520,7081 20041,7082 20040,7978 19519,7977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2666.0055">15520 2731 119 0,'-5'12'173'16,"5"-12"-14"-16,0 0-12 0,-5 13-13 0,5-13-15 15,0 0-17-15,0 0-6 0,0 0-11 0,-3 13-8 16,3-13-6-16,0 0-9 0,0 0-4 0,0 0-6 15,0 0-7-15,-2 15 1 0,2-15-9 0,0 0 0 16,0 0-10-16,0 0 6 0,0 0-10 16,0 0 13-16,0 0 6 0,0 0 7 0,0 0-8 15,0 0 1-15,0 0-5 0,0 0 0 0,10 12-6 0,-10-12 8 16,0 0 13-16,0 0 3 0,0 0-1 0,0 0-3 16,0 0-3-16,0 0-3 0,28-10-3 15,-28 10-3-15,0 0 0 0,17-10 5 0,-17 10-4 16,13-5-3-16,-13 5-3 0,18-7-5 0,-18 7-3 15,15-8 3-15,-15 8-4 0,13-10-4 0,-1 0-2 16,-4 0 0-16,-8 10-5 0,15-13 2 0,-7 6 3 16,-8 7-2-16,15-15-2 0,-8 10-4 0,-7 5 1 0,16-16 0 15,-9 4-1-15,1-1-2 0,-1 6-3 16,3-8 2-16,1-3-2 0,-4 3 3 0,-2-3 0 16,8 1-5-16,-6-1 0 0,9-7 0 0,-1-3-1 15,-3-2-1-15,4 0-4 0,-6-3 4 0,5 0-3 16,-5 3 2-16,3-3 1 0,-3 6 3 0,5-4 1 15,-7 6-5-15,-3 3 5 0,2 4 3 0,-7 0 19 16,3 3-3-16,-3 15 3 0,5-27-3 0,2 14 0 16,-7 13 0-16,0-25 0 0,0 12-9 0,0 13 1 15,0 0-1-15,-2-25 0 0,2 25-9 0,0 0 1 16,-8-15 6-16,8 15-4 0,0 0-4 0,-7-15-5 16,7 15 2-16,0 0-5 0,-15-8 6 0,15 8 2 15,0 0-10-15,-18-2 8 0,18 2-2 0,0 0 1 16,0 0-3-16,-28 7 6 0,28-7-1 0,-15 10-8 15,15-10 1-15,-13 8 3 0,1 0-4 0,1 2 4 16,11-10-2-16,-17 17-2 0,7-2 6 0,-1-2-7 16,-1 0 1-16,4-1-1 0,1 6 0 0,-1-3 3 15,0 2 5-15,-2 1-18 0,5 0 13 0,0 2-3 16,-5-3 2-16,5-4 6 0,-3 7 2 0,3-2 1 16,-2-1-10-16,2-2 10 0,2-2-7 0,3-13 0 15,-7 23 3-15,4-13-5 0,3-10 1 0,-5 20 0 16,5-20 8-16,-5 15-11 0,5-15 4 0,-5 18 0 15,5-18 0-15,-3 15 3 0,3-15-2 0,-5 12 1 16,5-12 4-16,0 0-5 0,-2 18-4 0,2-18 4 16,0 0-6-16,-3 15 4 0,3-15 2 0,0 0 3 15,-2 20-5-15,2-20 3 0,0 0-1 16,0 0-6-16,-3 15 0 0,3-15 9 0,0 0-1 0,-2 18 0 16,2-18-7-16,0 0 10 0,0 0-7 0,0 0 4 15,0 0-4-15,0 0-1 0,-3 18 3 16,3-18-4-16,0 0 2 0,0 0 1 0,0 0-6 0,0 0 5 15,-2 17-3-15,2-17 3 0,0 0 5 0,0 0-7 16,0 0 4-16,0 18-2 0,0-18 4 16,0 0-5-16,0 0-2 0,0 22 6 0,0-22-3 0,0 0-1 15,0 18 2-15,0-18 5 0,0 18-8 16,0-18 0-16,0 15 3 0,0-15 4 0,0 20-2 16,0-20-1-16,2 20 0 0,-2-20 3 0,0 20-7 15,0-20 1-15,3 20 1 0,-3-20 2 0,2 18-3 0,1 2 2 16,-3-20-2-16,5 23-3 0,-3-13 0 0,8 5 7 15,-10-15-4-15,8 18 1 0,-8-18 9 16,8 12 2-16,2 1 0 0,0-3 5 0,3-5-7 16,-3 2 11-16,0-2-3 0,-10-5 3 0,20 3-11 15,-20-3 4-15,30-3 2 0,-12-2-7 0,2 0 2 0,6-7 0 16,-6 2-3-16,0 2 7 0,-2-2-4 0,-6 0-3 16,4 2-2-16,-1-2-1 0,0 0 0 0,0 0 3 15,-5 5 15-15,-10 5 7 0,26-22 1 16,-16 14-11-16,-10 8 15 0,17-20-14 0,-17 20 0 15,3-18 0-15,-3 18-6 0,0 0 5 0,-3-27-3 0,3 27 2 16,0 0 1-16,0 0-2 0,-12-33 0 16,2 25 3-16,10 8-3 0,-21-15-16 0,21 15 7 15,-22-2-9-15,22 2 12 0,-23-3 2 0,23 3-7 16,-20 3 5-16,2-11-5 0,18 8-7 0,-33 10 4 16,18-5-2-16,0 0 4 0,-1 5-5 0,4 3-10 15,-1-3-40-15,3 0-43 0,-3 5-54 0,3-2-52 16,0 2-75-16,0-5-770 0,5 8 349 15,0-1 232-15</inkml:trace>
        </inkml:traceGroup>
        <inkml:traceGroup>
          <inkml:annotationXML>
            <emma:emma xmlns:emma="http://www.w3.org/2003/04/emma" version="1.0">
              <emma:interpretation id="{83378E5C-9BDD-421E-B803-D228D2CE464C}" emma:medium="tactile" emma:mode="ink">
                <msink:context xmlns:msink="http://schemas.microsoft.com/ink/2010/main" type="inkWord" rotatedBoundingBox="21287,7134 22275,7135 22274,8147 21285,8146"/>
              </emma:interpretation>
              <emma:one-of disjunction-type="recognition" id="oneOf9">
                <emma:interpretation id="interp9" emma:lang="" emma:confidence="0.5">
                  <emma:literal>L</emma:literal>
                </emma:interpretation>
                <emma:interpretation id="interp10" emma:lang="" emma:confidence="0">
                  <emma:literal>s</emma:literal>
                </emma:interpretation>
                <emma:interpretation id="interp11" emma:lang="" emma:confidence="0">
                  <emma:literal>S</emma:literal>
                </emma:interpretation>
                <emma:interpretation id="interp12" emma:lang="" emma:confidence="0">
                  <emma:literal>b</emma:literal>
                </emma:interpretation>
                <emma:interpretation id="interp13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63832.1724">17433 2703 38 0,'0'0'205'0,"0"0"-8"16,-15 8-11-16,15-8-13 0,0 0-13 0,0 0-13 15,0 0-13-15,-18 0-12 0,18 0-10 0,0 0-7 16,0 0-3-16,0 0 1 0,-10 10-1 16,10-10 0-16,0 0 0 0,0 0 2 0,0 0-4 15,0 0 10-15,0 0 3 0,0 0-5 0,0 0-17 16,0 0-3-16,0 0-11 0,22-46-8 0,-11 31-13 16,9-2 8-16,0-6-9 0,-2 0-10 0,2-7 1 0,-2 5-1 15,-1-3-10-15,4 6-15 0,-4-6 10 0,-1 3 2 16,-4 0-4-16,1-3-5 0,-3 5 16 15,0 3-13-15,-2 0 1 0,-3 2-6 0,-3-2-1 16,1-2 8-16,-1-1-18 0,-2 3 15 0,0 0-12 16,-2 0-5-16,-1 4 3 0,1-1 1 0,-1 2-1 0,3 2-2 15,-2 1 8-15,-1 2-11 0,3 10-4 0,-2-18 5 16,2 18 3-16,-8-10-7 0,8 10-4 16,-5-10 10-16,5 10-9 0,-8-8-5 0,8 8 2 15,-10-2-1-15,10 2-8 0,0 0 13 0,-15 7 0 16,15-7 7-16,-10 13-4 0,10-13-7 0,-8 20 10 0,8-20-2 15,-7 23-14-15,2-3 12 0,0 0 0 16,2 3 1-16,3-1-6 0,0 1-6 0,0-6 6 16,3 21-4-16,-3 0 5 0,2-3 0 0,8 3-10 15,-2-5 14-15,-3-6-8 0,5 9 6 0,-5-1-13 16,8-2 15-16,-6-3 4 0,6 0-8 0,-3 0-1 16,-2-7 13-16,-3-3-7 0,2 0 0 0,-1-5-4 15,-1 0 0-15,2 0 8 0,-2-2-7 0,0-3-4 16,-5-10 12-16,5 18-7 0,-5-18 8 0,3 12-10 15,-3-12 4-15,0 0 1 0,5 20 2 0,-5-20-5 16,0 0-8-16,0 18 1 0,0-18 11 0,0 0-4 16,-13 15 1-16,13-15-1 0,-17 18 8 0,4-6-10 15,-5-4 4-15,3 5-1 0,-3-1 0 16,-10 3-4-16,6-5 8 0,-1-2-15 0,-5 4 18 16,-2-2-8-16,7 1-1 0,0-6 5 0,5 2-8 15,1 1 10-15,-3-1-9 0,2 1-4 0,5-6 6 0,-2 3-5 16,2 0 9-16,13-5-3 0,-20 3-8 0,20-3 10 15,-13 5-4-15,13-5-4 0,0 0 13 16,-12 7 1-16,12-7-9 0,0 0-6 0,0 0 15 16,0 0-1-16,0 0-12 0,0 0 2 0,0 0 6 15,0 0-5-15,0 0 12 0,0 0-6 0,0 0 4 0,35 11 4 16,-12-11-6-16,0 5 9 0,2-8 20 16,10 6-7-16,6-6-5 0,2-2-2 0,-3-3 4 15,24-2-12-15,2-5-1 0,-3 3 4 0,-10 7-3 16,8-8-17-16,-13 6 24 0,-5-6-18 0,-8 8 6 15,3 2 11-15,-3-2-1 0,1-2-8 0,-1-3-51 16,-4 2-59-16,-6 8-83 0,3-2-74 0,-8 4-53 16,-5 1-798-16,3 2 368 0,-8-3 246 0</inkml:trace>
        </inkml:traceGroup>
      </inkml:traceGroup>
    </inkml:traceGroup>
    <inkml:traceGroup>
      <inkml:annotationXML>
        <emma:emma xmlns:emma="http://www.w3.org/2003/04/emma" version="1.0">
          <emma:interpretation id="{DE254232-3654-4EBB-94FB-EA99DB682F84}" emma:medium="tactile" emma:mode="ink">
            <msink:context xmlns:msink="http://schemas.microsoft.com/ink/2010/main" type="paragraph" rotatedBoundingBox="5048,10107 27055,10084 27058,12453 5051,12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D8241A2-529F-4AE7-AB35-B3969633A591}" emma:medium="tactile" emma:mode="ink">
              <msink:context xmlns:msink="http://schemas.microsoft.com/ink/2010/main" type="line" rotatedBoundingBox="5048,10107 27055,10084 27058,12453 5051,12477"/>
            </emma:interpretation>
          </emma:emma>
        </inkml:annotationXML>
        <inkml:traceGroup>
          <inkml:annotationXML>
            <emma:emma xmlns:emma="http://www.w3.org/2003/04/emma" version="1.0">
              <emma:interpretation id="{F0888C74-7348-4341-8DB8-7A0DCE4F7D4A}" emma:medium="tactile" emma:mode="ink">
                <msink:context xmlns:msink="http://schemas.microsoft.com/ink/2010/main" type="inkWord" rotatedBoundingBox="5049,10384 8056,10381 8059,12319 5051,12323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518981.1017">2474 5772 78 0,'-5'-18'148'0,"5"18"-1"15,-10-18-16-15,10 18-7 0,-2-12 5 0,2 12-12 16,-8-15 1-16,8 15-12 0,0 0-13 0,-10-18-12 15,10 18-7-15,-5-10-7 0,5 10-5 0,0 0-10 16,0 0 7-16,-8-13-16 0,8 13-10 0,0 0 0 16,0 0-3-16,0 0-2 0,-15 33-3 0,13-18 2 15,-1 5-3-15,-2 0-3 0,0 3 17 0,-5 10 0 16,5-6-3-16,0-4-5 0,-3 10-3 0,1 0 1 16,12-6-4-16,-8-4-3 0,1-5-2 0,-1-3 0 15,0 0 0-15,3-15-3 0,0 20-2 0,0-20 11 16,-2 20 1-16,2-20 1 0,0 0-3 0,-3 18 0 15,3-18 0-15,0 0 10 0,0 0 3 0,0 0 0 16,0 0-7-16,21-15 3 0,-6-1-2 0,-5 1-5 16,3-10 0-16,-3-5-5 0,5-3 0 0,-2 3-3 15,2 0-2-15,0-3-2 0,-5 10-3 0,-5-2-1 16,8 0 0-16,-1-5-2 0,-4 10 3 0,2 5-4 16,-5 2-1-16,0 0 1 0,3 3 0 0,-8 10-5 15,7-17 0-15,-4 12 1 0,-3 5-2 0,0 0-3 16,0 0-1-16,0 0 2 0,10-10 2 0,-10 10 0 15,0 0 2-15,0 0 1 0,8 22-5 0,-6-12 2 16,1 8-2-16,2 2 3 0,-8 0-3 16,6 0 2-16,-1 3-1 0,-2-3 2 0,0 3-2 0,5-3 1 15,0-2-2-15,-2 4 4 0,2-2 0 0,-2-2-1 16,2-5 1-16,-3 2-1 0,1-5-2 0,-1 0 3 16,1-3 0-16,-1 1-1 0,3 0 5 0,-5-8-4 15,8 12 3-15,-8-12 0 0,10 0-1 16,-10 0 3-16,15 0-3 0,-15 0-2 0,20-10 1 0,-7-3 1 15,0 1 1-15,-1-3-2 0,9-5-1 0,-6-1 0 16,5-1 0-16,-5-3 0 0,0 2-2 0,1 5 2 16,-6 3-3-16,0 3 0 0,-3 2 0 0,1-3 0 15,2 3 0-15,-10 10 0 0,13-18-1 0,-8 11 0 16,-5 7-3-16,10-10-1 0,-10 10 2 0,5-13-1 16,-5 13 2-16,0 0-7 0,0 0 3 0,10-2 5 15,-10 2-2-15,8 15 1 0,-3-5-1 0,-5 2 2 16,2-2-1-16,-2 3 2 0,5 7 0 0,-2 0-1 15,5 0-13-15,-3-4 17 0,0 4-6 16,0-3 5-16,0 3-3 0,0-4 0 0,2-1 1 16,1 0-5-16,0 0 6 0,-1-3 1 0,1 1-1 0,-1-5 0 15,-2-1 5-15,3-2-4 0,-8-5 3 0,13 10-2 16,-13-10 3-16,15 5 1 0,-15-5 3 16,0 0-6-16,23-5 5 0,-23 5-5 0,22-10 2 15,-9 0-4-15,2-5 2 0,0 0 1 0,-7-3-2 16,5 3 1-16,4-10 1 0,-4-3-2 0,0 8-5 0,-1 3 2 15,-4 4 3-15,2-5 0 0,-2 6-1 0,-1 2-3 16,-7 10 2-16,10-15-1 0,-10 15-1 0,8-13 1 16,-8 13-4-16,8-8 3 0,-8 8-1 15,0 0 1-15,0 0-3 0,0 0 0 0,0 0 1 0,0 0-1 16,0 0 3-16,20 26 0 0,-20-26 0 0,2 22 2 16,-2-9 0-16,3 7 0 0,-3 0 1 0,2 3 3 15,-4 2-5-15,4-5 3 0,1 3-1 0,-3-3 1 16,2 3-1-16,-2-1-1 0,5-2 3 0,-2-2-1 15,0-5-4-15,-3-13 2 0,5 20 1 0,-3-10-2 16,-2-10 4-16,5 12 2 0,-5-12-6 0,0 0 1 16,8 15-17-16,-8-15-24 0,0 0-34 0,0 0-45 15,0 0-25-15,0 0-56 0,25-27-573 0,-22 7 259 16,2-3 170-16</inkml:trace>
          <inkml:trace contextRef="#ctx0" brushRef="#br0" timeOffset="519173.4129">3352 5386 115 0,'0'0'120'0,"0"0"-14"0,-7-22-10 15,7 22-7-15,0 0-12 0,-3-20-5 0,3 20-19 0,0 0-5 16,0-21-39-16,0 21-19 0,0 0-35 0,-2-15-199 15,2 15 82-15,0 0 54 0</inkml:trace>
          <inkml:trace contextRef="#ctx0" brushRef="#br0" timeOffset="519746.0863">3486 5641 95 0,'0'0'223'0,"0"0"3"0,0 0-2 0,0 0-13 15,0 0-15-15,0 0-14 0,0 0-19 0,0 0-18 16,0 0-12-16,0 0-19 0,0 0-7 0,0 0-12 0,0 0-15 15,0 0-10-15,0 0-3 0,0 0-7 16,0 0-6-16,0 0-4 0,-5 30-5 0,5-8-6 16,-2 4 0-16,2 1-8 0,0 11-2 0,0-5-4 15,5 2-2-15,-5 3 0 0,2 2-1 0,-2-7-5 16,0-6-3-16,0-4 2 0,6 0-3 0,-4 2-1 16,1-2 0-16,2-6 0 0,-3 1-3 0,-2-3 0 15,5 3 9-15,0-8 1 0,-5-10-5 0,10 15 6 16,-10-15 9-16,13 2 0 0,-13-2 1 0,0 0 0 15,35-20-1-15,-22 8-9 0,7-14 0 0,-4-1-4 0,16-19-1 16,-9 6-1-16,5-13 2 0,-5 3-5 16,-5 5-7-16,-3 12 2 0,-5 0 4 0,2 5-2 15,4 3 0-15,-11 5-1 0,0 5-2 0,0 2 1 16,0 1 1-16,-5 12-3 0,8-18 1 0,-8 18-1 16,7-12-6-16,-7 12 4 0,0 0 2 0,0 0 11 15,0 0 5-15,0 0-1 0,0 0 5 0,0 0-10 16,18 32-8-16,-18-11 14 0,5-1-10 0,0 2 0 0,5 9 3 15,-5-4 4-15,-2-2-11 0,2-2 3 0,0 12-5 16,2 1 9-16,-2-1-11 0,6-5 10 16,-1 0-8-16,0 0 5 0,-5 3 1 0,5-3 0 15,0-7-5-15,-2-3-16 0,-1 0-31 0,3-2-52 16,0-3-62-16,3 0-72 0,0 3-778 0,-1-6 336 16,1-2 224-16</inkml:trace>
          <inkml:trace contextRef="#ctx0" brushRef="#br0" timeOffset="517527.1516">2042 5615 27 0,'0'0'54'0,"5"-15"5"0,-5 15-4 0,0 0 7 15,0 0-3-15,0 0-5 0,0 0 7 0,0 0-8 0,0 0 7 16,0 0 1-16,0 0-10 0,0 0 15 0,0 0-4 16,-8-30-7-16,8 30 5 0,0 0-2 0,-7-5-2 15,7 5-5-15,0 0 10 0,0 0-1 0,0 0-3 16,-18-2-1-16,18 2 4 0,0 0-8 16,0 0 6-16,0 0-2 0,-23 2-3 0,23-2 0 15,0 0-6-15,-18 10-7 0,18-10-5 0,-10 13-1 16,0-3-3-16,-2 2-4 0,1 1 2 0,4 2 2 0,-3 3-9 15,2-1 4-15,3-2 0 0,-3 3-4 16,3 0-6-16,-2-1 1 0,2-4-4 0,0 2-1 16,5 3 4-16,-3-1-2 0,-2 1-5 0,5-18 6 15,-2 25-1-15,2-25-4 0,0 18 3 0,0-18-6 16,0 15 2-16,0-15-2 0,2 15 3 0,-2-15-1 16,0 0 2-16,5 20-3 0,-5-20-1 0,0 0 5 15,3 15-4-15,-3-15-1 0,7 8 1 0,-7-8 3 16,0 0-2-16,0 0 2 0,21-3-5 0,-21 3 3 15,0 0-1-15,20-10-6 0,-20 10 5 0,10-13 2 16,-3 6-4-16,-7 7 0 0,8-18-4 0,0 6 5 16,-8 12-1-16,15-28 2 0,-5 18-2 0,-5-8 0 15,-5 3-1-15,3-2-2 0,-3-1 3 0,5 0-3 16,-5 18-1-16,5-35 0 0,5 7-2 0,-8 6 1 16,1 7 2-16,-3 0 1 0,0 15-2 0,-3-23-2 15,3 23 0-15,-2-18 0 0,2 18 3 0,-3-17-4 16,3 17 4-16,0 0 0 0,5-20 1 0,-5 20-7 15,0 0 5-15,0 0-3 0,-2-23 2 0,2 23 2 16,0 0-4-16,0-18 3 0,0 18 0 0,0 0-1 16,0 0 0-16,0 0 2 0,-5-20-4 0,5 20 3 15,0 0 1-15,0 0-1 0,0 0 2 0,0 0-3 16,0 0-1-16,0-17 2 0,0 17-1 0,0 0 1 16,0 0 2-16,0 0-5 0,0 0 3 0,0 0 1 15,0 0-1-15,5-18 3 0,-5 18-1 0,0 0 3 16,0 0 4-16,0 0 3 0,0 0 0 0,0 0 3 15,0 0 3-15,0 0-1 0,0 0 2 0,0 0-1 16,0 0 2-16,0 0-3 0,0 0-4 0,0 0 0 16,0 0 2-16,-10-15-3 0,10 15-2 0,0 0 1 15,0 0-1-15,0 0-5 0,0 0 1 0,0 0 0 16,0 0-2-16,0 0-2 0,0 0-2 0,0 0 0 16,0 0-4-16,0 0-1 0,0 0 7 0,0 0-3 15,0 0 1-15,0 0 1 0,0 0 0 0,-3 53-5 16,3-53 3-16,3 32 0 0,-3-11 2 0,5-1-1 15,2 2 0-15,-4 14 2 0,4 1-3 0,-4 1 2 16,17 17-2-16,-20-4 2 0,5-8 1 0,0 2-2 16,8 18 0-16,0 0 2 0,-6-13-3 15,11 13 4-15,-5-3 1 0,-1 3-2 0,-4-15 4 0,10 20 28 16,-13-15-3-16,0-8 0 0,-3-4-5 0,1 1-1 16,2 1-10-16,-3-3 3 0,6-2 0 0,2 30-2 15,-5-18 4-15,3-7-6 0,-16-10-14 16,3 0 15-16,5-6 0 0,0-4-7 0,0 0-7 15,0-23 7-15,3 32 1 0,-9-14 11 0,6-18 4 16,0 43 1-16,0-26 1 0,0-17 4 0,-5 23-7 16,5-23 2-16,-7 38 9 0,4-28 5 0,3-10-8 0,-10 20 2 15,10-20-3-15,-10 15-2 0,10-15 0 0,0 0-4 16,-15 18 4-16,2-8-7 0,13-10 0 16,-30 7 2-16,30-7-4 0,-33 5-8 0,15-5-2 15,-2-2 2-15,2 2-8 0,-2-3 9 0,2 1-5 0,3-11 2 16,0 6 3-16,0-3-7 0,2 2 4 0,-2-7-9 15,5 0 1-15,-5 2 2 0,2-4 1 16,-2-8-2-16,2 2 0 0,8-2-3 0,0 2-2 16,0 3 0-16,2-3-1 0,-2-14 5 0,10 1-1 0,3-1-4 15,5-24 5-15,-6 8-6 0,14 0 9 0,1-2-5 16,9 0 0-16,-9 2-8 0,9 5 4 0,-6 0-7 16,3 5-28-16,-5 6-36 0,-6 4-48 0,1 3-42 15,5 5-42-15,-3-1-46 0,0-1-692 0,1 7 315 16,6-6 210-16</inkml:trace>
          <inkml:trace contextRef="#ctx0" brushRef="#br0" timeOffset="515336.0258">1098 5610 23 0,'0'0'114'16,"0"0"-11"-16,5-15 9 0,-5 15-20 0,0 0 7 15,3-15-11-15,-3 15 9 0,0 0-10 0,2-12-7 16,-2 12-5-16,0 0-12 0,0 0-3 0,0 0-8 16,0 0-2-16,5-18-6 0,-5 18-10 0,0 0 1 15,0 0-7-15,0 0 3 0,0 0-13 0,0 0 3 16,0 0-3-16,0 0-5 0,-15 43 0 0,10-23 8 15,-3 3-4-15,3 9-8 0,0-4 0 0,-2 7 11 16,-1 0-9-16,3 3-3 0,-3 0 7 0,3-3-7 16,3 5-3-16,-1-4 1 0,1-6-1 0,2-2 7 15,2-6-1-15,-2 3-6 0,0-2-8 0,3-3 5 16,-3 0 4-16,2-5-8 0,1-2 2 0,-3-13 8 16,10 25-10-16,-7-12 12 0,4-6-2 0,-7-7 7 15,13 10-4-15,-13-10-1 0,17 0 7 0,-17 0-8 16,21-10 13-16,-6-2-3 0,-2-1-7 0,9-12 2 15,-4 2 1-15,0-2 0 0,-1 0 4 0,1 0 1 16,-3-5-1-16,-2-3-1 0,0 3 3 0,-6-6 0 16,6-1-3-16,-8 1 1 0,0 9-5 0,-5-3-4 15,0 4 5-15,0 4-7 0,-5-1 3 0,2 3 5 16,-2 2-4-16,3 3-2 0,-6-5-7 0,3 5 3 16,-5 2-6-16,0 1 7 0,0 4-4 0,10 8-1 15,-18-5-1-15,18 5-3 0,-18-5-2 0,18 5 4 16,0 0 5-16,-25 5-3 0,25-5-7 0,-13 5 7 15,13-5 2-15,-12 8-1 0,12-8-5 0,-13 10 2 16,13-10 2-16,0 0-5 0,-10 10-5 0,10-10 3 16,0 0 3-16,0 0 3 0,0 0 2 0,0 0-6 15,0 0 4-15,0 0-2 0,0 0 0 0,0 0 1 16,0 0 4-16,43-23-6 0,-33 11 6 0,3 2-3 16,-1 0-2-16,1-3 1 0,0 5-4 0,-6 1 1 15,-7 7 3-15,16-13-1 0,-16 13-1 16,10-7 1-16,-10 7 0 0,10-8 3 0,-10 8 2 15,10-7-9-15,-10 7-1 0,0 0 6 0,0 0 2 16,0 0 6-16,0 0-3 0,23 10 13 0,-23-10 3 16,0 0 2-16,2 25-5 0,-2-12 0 0,5 9 1 15,-5 1-3-15,0-1 4 0,0 4-9 0,5 11 0 16,-5-6 3-16,3 4-1 0,-3-7-2 0,5 7 1 16,0-8-2-16,-3-6-4 0,6 1 1 0,-8 3-1 15,3-7 0-15,4 2-1 0,-2-2 2 0,0-3 0 16,-2-3-3-16,2 1 5 0,-5-13 2 0,10 15-3 15,-2-7-1-15,-8-8 5 0,17 5 5 0,-17-5 5 16,21 0-3-16,-21 0 0 0,32-13 1 0,-14 1-4 16,-3-1-1-16,3-7-3 0,0 0 3 0,-3-3-3 15,0-2 0-15,-5 0-2 0,5 0 1 0,-4 4-2 16,-4 1-4-16,8-5 2 0,-5 2-5 0,1 6 4 16,-4 2-1-16,1 0 0 0,2 5 2 15,-5 0-1-15,-5 10-1 0,10-16 1 0,-10 16-3 16,5-15 1-16,-5 15-2 0,0 0-2 0,10-15-4 15,-10 15 6-15,0 0 1 0,0 0-3 0,0 0 0 0,0 0 1 16,0 0-1-16,0 0 0 0,8 40-1 0,-8-40 4 16,-3 28-3-16,6-10 1 0,-1-3 2 15,1 3-3-15,-1-3-1 0,1-3 1 0,-3-12 3 16,2 33-3-16,1-18-1 0,2-2 5 0,3-1-2 16,-1 1-2-16,-2-3 1 0,-5-10 1 0,13 20-1 0,-8-12 2 15,-5-8 1-15,8 10 2 0,-8-10-1 0,15 10 3 16,-15-10-3-16,0 0 2 0,20 2 1 0,-20-2-1 15,0 0-1-15,33-15 3 0,-20 5-7 16,-6 0 6-16,6-8-3 0,2 6 1 0,-5-6 2 0,0 3-5 16,8-10 2-16,-5-3-2 0,-11-2 2 0,6 0-3 15,-1 2 3-15,-2-7 0 0,-5 5-2 0,5-6 0 16,-7 11-1-16,2 3-1 0,0 22 2 0,-8-41 2 16,6 24-3-16,-3 7-3 0,5 10-1 0,-3-26 1 15,3 26-2-15,-5-17-2 0,5 17 0 0,0 0 2 16,-10-18-3-16,10 18 0 0,-8-10 3 0,8 10-3 15,0 0 0-15,-7-12 2 0,7 12 1 16,0 0-3-16,-8-13 2 0,8 13-2 0,0 0 2 0,0 0 1 16,-10-10-1-16,10 10 3 0,0 0-2 0,0 0-1 15,0 0 0-15,0 0 1 0,0 0 0 16,0 0 2-16,-2-18 2 0,2 18-3 0,0 0 2 0,0 0 0 16,0 0 2-16,0 0-2 0,0 0 0 15,0 0 1-15,-5-12-2 0,5 12 2 0,0 0 3 16,0 0 0-16,0 0-3 0,0 0-2 0,0 0 2 0,0 0-1 15,0 0 0-15,0 0-1 0,0 0 1 0,0 0 0 16,0 0 1-16,0 0-4 0,0 0 4 16,0 0-1-16,0 0 1 0,0 0-2 0,0 0 1 15,0 0 0-15,0 0-4 0,0 0 2 0,0 0 0 0,0 0-1 16,0 0 0-16,0 0 3 0,0 0-4 0,0 0 5 16,0 0-3-16,0 0 2 0,0 0-2 0,0 0-3 15,0 0 3-15,0 0 1 0,0 0-1 16,0 0-3-16,0 0-8 0,0 0-11 0,0 0-14 15,0 0-15-15,0 0 3 0,0 0-16 0,0 0-16 16,0 0-19-16,0 0-17 0,0 0-22 0,0 0-15 16,0 0-25-16,0 0-380 0,0 0 186 0,0 0 124 15</inkml:trace>
          <inkml:trace contextRef="#ctx0" brushRef="#br0" timeOffset="516173.2234">1508 5366 14 0,'0'0'96'0,"0"0"-1"16,0 0-29-16,0 0-3 0,0 0-2 0,0 0-14 16,0 0 15-16,0 0-10 0,0 0-8 0,0 0-9 15,0 0-2-15,0 0 13 0,0 0 20 16,0 0-19-16,0 0 5 0,40-22-14 0,-40 22 3 15,18-5-5-15,-18 5-5 0,18-5 7 0,-18 5-13 16,0 0 9-16,30-8-19 0,-30 8 3 0,20-5-1 16,-20 5 3-16,21-5-8 0,-21 5 9 0,0 0-11 15,25-3-4-15,-25 3 1 0,0 0-1 0,25-7-7 16,-25 7 4-16,0 0 7 0,18-3 4 0,-18 3 2 16,10-2-14-16,-10 2 15 0,0 0-4 0,0 0 4 15,18 0 7-15,-18 0 11 0,0 0-17 0,0 0 8 16,0 0 0-16,0 0 3 0,0 0-7 0,17-3-6 15,-17 3 0-15,0 0-1 0,0 0 5 16,0 0-5-16,0 0 4 0,0 0-7 0,0 0 8 16,3 18-14-16,-3-18 0 0,0 0-4 0,0 0 7 0,-10 30 7 15,10-30-4-15,-3 20-3 0,-4-5 5 16,-3 0-6-16,2 1 0 0,3 1 16 0,-5 3 6 0,2 3 0 16,1 7-6-16,2-5-2 0,-5 6 0 0,2-6-4 15,0 7-4-15,1-6 1 0,-1-4 1 16,3-2 2-16,-2 13-7 0,-1-3 4 0,3-7 1 0,2 2 15 15,-2-5 4-15,3 0-4 0,-3-2-1 0,2 2-2 16,1 0-6-16,-1 0 1 0,3-4-2 16,0-16-5-16,-2 25 1 0,2-25-2 0,2 22-2 15,-2-22-1-15,-2 18 0 0,2-18-3 0,0 20-2 0,0-20 1 16,2 15 1-16,-2-15 1 0,8 18 1 16,-8-18-4-16,7 12-1 0,-7-12-2 0,10 11-1 15,1-6 1-15,-11-5-24 0,20 5-27 0,-20-5-30 0,23 5-18 16,-13-5-29-16,-10 0-24 0,25 2-35 0,-25-2-388 15,30-2 189-15,-9-1 128 0</inkml:trace>
        </inkml:traceGroup>
        <inkml:traceGroup>
          <inkml:annotationXML>
            <emma:emma xmlns:emma="http://www.w3.org/2003/04/emma" version="1.0">
              <emma:interpretation id="{199C6C31-94BB-4268-8927-F4D3E03F0A2A}" emma:medium="tactile" emma:mode="ink">
                <msink:context xmlns:msink="http://schemas.microsoft.com/ink/2010/main" type="inkWord" rotatedBoundingBox="9392,10369 10064,10368 10066,11516 9394,11517">
                  <msink:destinationLink direction="with" ref="{221502FA-F0EB-4ECF-B5DC-379A4CD46949}"/>
                </msink:context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34375.819">5513 5920 81 0,'0'0'88'0,"0"0"-10"0,-2-18-23 0,2 18-1 0,0 0-6 16,5-25 3-16,-5 25-4 0,5-15-5 15,0 5-6-15,-5 10-17 0,7-15 12 0,1 0-7 16,0 0 5-16,-1-3-9 0,1 6 8 0,-1-1-8 16,3-5-3-16,-2 3 0 0,0 0-9 0,-1 3 11 15,1-1-6-15,-1 0-3 0,-2 3-6 0,-5 10 3 16,11-15-11-16,-11 15-26 0,10-12-18 0,-10 12-208 16,0 0 86-16,5-15 56 0</inkml:trace>
          <inkml:trace contextRef="#ctx0" brushRef="#br0" timeOffset="534649.3852">5523 6058 37 0,'0'0'60'16,"0"0"2"-16,0 0-11 0,0 0 1 0,0 0-1 15,0 0-18-15,0 0 1 0,0 0-2 0,0 0-1 16,0 0-1-16,0 0-2 0,0 0-1 0,0 0-8 16,0 0-5-16,28-35 11 0,-28 35-24 0,13-7-18 15,-8 2-34-15,2-3-122 0,-7 8 57 16,0 0 38-16</inkml:trace>
          <inkml:trace contextRef="#ctx0" brushRef="#br0" timeOffset="536585.2011">5619 6388 42 0,'0'0'101'0,"0"0"8"0,-10 10-21 0,10-10-21 16,0 0-2-16,0 0-7 0,-10 10 2 0,10-10-1 15,0 0-13-15,0 0 25 0,0 0-2 0,0 0-3 16,0 0-19-16,0 0 5 0,23 15-11 0,-23-15 29 16,18 3 3-16,-18-3-3 0,22 2-11 0,-4 1-3 15,0-6 0-15,2 1-11 0,-2-1-3 0,5 3-3 16,-6-2-4-16,6-1-2 0,-3 1-9 0,3-6-2 15,-3 6 5-15,1-3-6 0,1 2-4 0,-1 1 3 16,-1-1-28-16,-3 3-40 0,4-2-42 0,-6-1-59 16,-15 3-336-16,28 0 161 0,-28 0 108 15</inkml:trace>
          <inkml:trace contextRef="#ctx0" brushRef="#br0" timeOffset="536159.2148">5673 6091 20 0,'-6'-15'122'0,"6"15"-16"0,0 0-4 15,0 0-5-15,-5-18 0 0,5 18 5 0,0 0-17 16,0 0-4-16,0 0-12 0,0 0-3 16,0 0 0-16,-7-17-4 0,7 17 2 0,0 0-15 15,0 0-3-15,0 0-8 0,0 0-5 0,-3-15 7 16,3 15-14-16,0 0 3 0,0 0-5 0,0 0-4 15,0 0 3-15,0 0 0 0,13-13-17 0,-13 13 6 16,0 0 2-16,20-5-1 0,-20 5-5 0,15-5 2 16,-15 5 8-16,21-5-2 0,-11 0-8 0,5-3 0 15,0 3-9-15,0 3 9 0,-15 2-4 0,26-8 3 16,-9 3-9-16,-4 3 7 0,-13 2-3 0,23-5 7 16,-11 2-5-16,-12 3 1 0,21-2-2 0,-21 2 1 15,17-3-28-15,-17 3-23 0,21 0-44 0,-11 3-25 16,-3-1-343-16,-7-2 153 0,0 0 102 0</inkml:trace>
          <inkml:trace contextRef="#ctx0" brushRef="#br0" timeOffset="535438.6617">5718 5500 12 0,'-10'-10'131'0,"10"10"-10"0,0 0-6 15,-10-13-8-15,10 13-21 0,0 0 6 0,0 0-14 16,-13-8-17-16,13 8-3 0,0 0-3 0,0 0-1 15,0 0-15-15,0 0 2 0,0 0-7 0,0 0-1 16,0 0-3-16,0 0 0 0,0 0-7 0,0 0-4 16,0 0 0-16,20-22-7 0,-20 22 13 0,0 0-13 15,23-3 5-15,-23 3-1 0,18 0-10 0,-18 0-2 16,23-2 5-16,-23 2-3 0,22 0 0 0,-22 0 0 16,26-3-4-16,-6 1 0 0,-2 2-1 0,-1-3 10 15,4-2-3-15,-6 5 5 0,5-2-8 0,-20 2-8 16,30-3 16-16,-17-2-11 0,-13 5 0 0,25 3-1 0,-25-3-23 15,21-3-23-15,-21 3-29 0,17 3-30 16,-17-3-287-16,16 2 131 0,-16-2 86 0</inkml:trace>
          <inkml:trace contextRef="#ctx0" brushRef="#br0" timeOffset="533154.3162">5468 5444 6 0,'-3'41'114'0,"-2"4"-17"15,0-2-7-15,-10 25-16 0,7-13-1 0,6-5 5 16,-3-4-9-16,-3 19 12 0,3-12-6 0,0-8-3 15,5-7-13-15,-5 0-4 0,5-8-16 0,-3-2 1 16,1-6-7-16,-1-2 2 0,3 3-7 0,0-5-4 16,-5 2 3-16,0-5-6 0,5-15 1 0,-2 23-3 15,2-23-7-15,-3 15 6 0,3-15-2 0,0 15-1 16,0-15 5-16,0 0 0 0,3 20 1 0,-3-20-11 16,0 0-6-16,0 0-16 0,0 0-35 0,0 0-23 15,0 0-27-15,0 0-284 0,0 0 127 0,0 0 84 16</inkml:trace>
          <inkml:trace contextRef="#ctx0" brushRef="#br0" timeOffset="533932.8443">5432 5371 3 0,'0'0'41'16,"-5"-15"-6"-16,5 15 10 0,0 0-10 0,0 0 0 15,0 0-4-15,0 0 4 0,0 0-9 0,0 0-6 16,0 0 4-16,0 0-9 0,0 0-3 0,0 0 5 0,0 0-12 15,0 0 16-15,0 0-9 0,0 0 6 16,5-20-10-16,-5 20 10 0,0 0 5 0,0 0-9 16,0 0-6-16,15-8 13 0,-15 8-9 0,10-5 1 15,-10 5-2-15,0 0 1 0,18-7-5 0,-18 7 6 16,0 0 1-16,15-5-1 0,-15 5-16 0,0 0-2 16,18-5 1-16,-18 5 8 0,13-5-1 0,-13 5 14 15,0 0-8-15,12-5-4 0,-12 5-8 0,0 0-1 16,13-5 6-16,-13 5 7 0,0 0-4 0,0 0-13 15,0 0 7-15,13-5-4 0,-13 5 6 0,0 0 0 16,0 0-10-16,0 0 19 0,0 0-8 0,15-3 1 16,-15 3-4-16,0 0-1 0,0 0 5 0,0 0 1 15,0 0 6-15,0 0-7 0,0 0 3 16,0 0-1-16,0 0 5 0,0 0-6 0,0 0 12 0,0 0-2 16,0 0 9-16,0 0-8 0,0 0 4 0,15 10-11 15,-15-10 11-15,0 0-12 0,3 15 4 0,-3-15-2 16,0 0 4-16,0 18 2 0,0-18-5 0,0 0 0 15,-3 28 7-15,3-16 5 0,0-12 16 16,0 33-13-16,-2-8-2 0,2-5 3 0,-3 8 0 0,0-3 1 16,3 13-13-16,0 2-3 0,-2-2 7 0,2 0-8 15,0 4-3-15,0-1-5 0,0-3 4 0,-3 2 16 16,3-5-8-16,0-2-6 0,0-3 8 0,0-2-16 16,3-3 7-16,-6 2-1 0,3-4 9 0,0 0-1 15,0-3-7-15,0 3-13 0,0-1 16 0,0-4-8 16,0-18 3-16,0 28-1 0,0-16-7 0,0-12 7 15,0 23-1-15,0-23 3 0,0 20-2 0,0-20-1 16,0 18 0-16,0-18 3 0,0 17-8 16,0-17 11-16,0 0-11 0,0 18-2 0,0-18 7 0,0 0-5 15,0 17 5-15,0-17-5 0,0 0 8 0,0 0-4 16,0 0 0-16,0 18 1 0,0-18-4 0,0 0 5 16,0 0 8-16,0 15-8 0,0-15-4 0,0 0 2 15,0 0-7-15,0 0-6 0,0 0-15 0,0 18-9 16,0-18-17-16,0 0 2 0,0 0-4 0,3 17-16 15,-1-14-16-15,-2-3-231 0,0 12 107 0,0-12 70 16</inkml:trace>
        </inkml:traceGroup>
        <inkml:traceGroup>
          <inkml:annotationXML>
            <emma:emma xmlns:emma="http://www.w3.org/2003/04/emma" version="1.0">
              <emma:interpretation id="{ACC1A361-B94B-4821-9CA1-845735369B21}" emma:medium="tactile" emma:mode="ink">
                <msink:context xmlns:msink="http://schemas.microsoft.com/ink/2010/main" type="inkWord" rotatedBoundingBox="10730,10155 11735,10154 11737,11878 10732,11879"/>
              </emma:interpretation>
            </emma:emma>
          </inkml:annotationXML>
          <inkml:trace contextRef="#ctx0" brushRef="#br0" timeOffset="539283.2519">6998 5140 103 0,'0'0'133'16,"5"-18"-16"-16,-5 18 5 0,3-12 8 0,2 4-11 16,-5 8-4-16,5-10 2 0,-5 10 0 0,5-8-10 15,-5 8-1-15,0 0-6 0,0 0-8 0,-2-15-6 16,2 15-12-16,0 0-2 0,0 0-8 0,0 0-5 16,0 0-8-16,0 0-10 0,0 0 0 0,-28 18-5 15,15-1 1-15,-5 9-8 0,-2 4-4 0,5 0 4 16,-13 25-5-16,10 1-3 0,-9-1-2 0,6 8-7 15,1 3 2-15,0-4 0 0,2 4-3 0,3 2-1 0,7 2 3 16,-4 1-2-16,9-3-1 0,-7 2 0 16,5-2-2-16,5-7-1 0,-3 12-7 0,19-3 8 15,-6-7-1-15,-5-8 3 0,2 11-2 0,11-6-1 16,2-9 0-16,-2-11-1 0,0-5 2 0,-3-5 0 16,5 1 0-16,-5-9-6 0,11-2-7 0,-4 8-31 0,4-8-24 15,-3-7-53-15,9-1-27 0,-11-4-47 16,1-3-429-16,1-3 206 0,-5-2 136 0</inkml:trace>
          <inkml:trace contextRef="#ctx0" brushRef="#br0" timeOffset="539763.0725">7633 5424 36 0,'3'-15'186'16,"-3"15"-14"-16,5-13-9 0,-5 13-13 0,0 0-17 16,3-15-11-16,-3 15-12 0,0 0-17 0,2-15 1 0,-2 15-17 15,0 0-2-15,0 0-12 0,0 0-4 16,0 0 0-16,0 0 0 0,0 0 10 0,0 0-7 15,-23 43-1-15,16-18-9 0,-6 8-5 0,3 5-5 16,-8 20-3-16,-7-1-3 0,-3 1-1 0,8 5-5 16,2-5 0-16,3 3 29 0,-3 4-3 0,-7-10-3 0,10-9-3 15,0-6-7-15,4-5-2 0,6 0-4 16,-2 1-4-16,-1-4-2 0,1-1-5 0,4-6-3 16,-2-3 1-16,0-4-5 0,0-3 1 0,-3 0-2 15,6 3-5-15,2-18 1 0,0 23-1 0,0-23-1 16,0 17 1-16,0-17-1 0,2 15-2 0,-2-15 3 15,5 13 0-15,-5-13 2 0,5 12-2 0,-5-12 1 16,13 11 3-16,-13-11-6 0,15 5 4 0,-15-5-5 16,18-3 1-16,2 3-1 0,-5 0-1 0,1-2 1 15,4-1 2-15,-2-2-3 0,4 0 2 0,-1 2-8 16,-1-2 1-16,0 0-27 0,3 3-44 0,-3 2-41 16,0-3-35-16,1 6-34 0,1-3-41 0,-4 2-528 15,0 3 248-15,2-2 166 0</inkml:trace>
        </inkml:traceGroup>
        <inkml:traceGroup>
          <inkml:annotationXML>
            <emma:emma xmlns:emma="http://www.w3.org/2003/04/emma" version="1.0">
              <emma:interpretation id="{F89F531A-8FAE-4F28-949B-7CE6C74C0D79}" emma:medium="tactile" emma:mode="ink">
                <msink:context xmlns:msink="http://schemas.microsoft.com/ink/2010/main" type="inkWord" rotatedBoundingBox="12381,10424 15245,10421 15247,12466 12383,12469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42314.4154">9870 6514 57 0,'0'0'175'0,"13"5"-17"0,-13-5-23 0,0 0-11 15,0 0-14-15,12 8-17 0,-12-8-6 0,3 12-7 16,-3-12-7-16,5 13-4 0,-5-13-9 0,0 20-4 16,0-20-8-16,2 30 0 0,-2-12-2 0,0 2-10 15,3 0-6-15,-3 0-2 0,-3 0-3 0,3-2 0 16,0 5-2-16,0-6-12 0,3 3 1 0,-3-20-12 15,-3 31-22-15,3-31-24 0,6 20-30 0,1-3-34 16,-7-17-343-16,8 13 151 0,-8-13 102 0</inkml:trace>
          <inkml:trace contextRef="#ctx0" brushRef="#br0" timeOffset="543046.6608">10156 6018 57 0,'0'0'88'0,"-23"35"11"0,23-35 6 16,0 0-18-16,0 0-3 0,0 0-3 16,0 0-9-16,0 0 0 0,0 0 12 0,0 0-11 0,0 0-5 15,0 0-18-15,0 0 4 0,0 0-10 0,-2 18 7 16,2-18 2-16,0 0 28 0,0 0 18 0,0 0 7 16,0 0-2-16,0 0-6 0,0 0-9 0,0 0-8 15,33-33-8-15,-28 21-6 0,7-3-6 0,6-6-8 16,-3-6-5-16,0 2-2 0,6-6-6 0,-6 4-6 15,2-3-2-15,-1-1-2 0,-1 4-4 16,0-4-1-16,-5 1 2 0,0 0-7 0,0 0 13 0,-2 2-1 16,-5 5-4-16,4-12 1 0,-4 13 0 0,-3-4 1 15,0 6 1-15,0 3-2 0,0 17 1 0,-5-28-6 16,5 28-1-16,-5-25-5 0,5 25 1 16,-8-20-9-16,0 12 3 0,8 8-3 0,-17-7-5 15,17 7 1-15,0 0 0 0,-33 17 1 0,20-2-2 16,-7 10-1-16,0 3 5 0,-6 22-6 0,1 1 0 15,7-6-2-15,-4 13 1 0,-1 2-1 0,13-9-1 0,-6 7-1 16,11 12 6-16,-5-4-3 0,8-11-2 16,-1-5-3-16,3-4 5 0,5-4 0 0,0 4-1 15,3-9 0-15,-1 4-2 0,11 19 5 0,-5-12-2 16,0-8-3-16,-1-12 4 0,-2 0 1 0,5-3-5 16,-2-3 2-16,5-1 6 0,-6-4-1 0,4-4 1 15,-1-6 15-15,0 3 14 0,-2-7-11 0,4-1 15 16,-17-2-3-16,28 0-4 0,-13-2-2 0,1-3 0 15,-1 0-8-15,2-3-4 0,-1-2 14 0,-1-2 7 16,-3 2 7-16,1-5-7 0,-5-3-3 0,-1 5-4 16,-2-2-6-16,0 3 1 0,-5 12-2 0,0-31-8 15,0 31 2-15,-7-25 4 0,2 13-3 0,-3 2-2 16,1-3-9-16,-4 3-8 0,1 0 4 0,-5 2 5 0,15 8 0 16,-18-5-7-16,18 5-2 0,-20-2 1 15,20 2-19-15,0 0-31 0,-28 5-40 0,28-5-38 16,-20 10-53-16,10-3-22 0,2 1-60 0,-2 5-670 15,-2-6 310-15,12-7 206 0</inkml:trace>
          <inkml:trace contextRef="#ctx0" brushRef="#br0" timeOffset="544795.4088">10885 5354 124 0,'0'0'114'0,"0"-18"-22"0,0 18 5 0,0 0-11 15,0 0-1-15,0 0-9 0,0 0-19 0,0 0-4 0,0 0 13 16,0 0-25-16,0 0-4 0,0 0-4 0,0 0-8 16,0 0 4-16,0 0 1 0,0 0-6 0,35 28-5 15,-25-16 3-15,0 1-8 0,3-1-3 16,5 11 11-16,-1 0 44 0,-4-3-10 0,5 5 1 16,-3 3-1-16,0-1-17 0,13 19-5 0,-5-13 3 15,-11 2 1-15,14 13-8 0,-6-11 51 0,-7-1-5 16,-3-4-9-16,0 1-4 0,-3-5-2 0,1 4-7 15,0 1-8-15,-3-5 0 0,-3-3 18 0,3-5 9 16,-2 3-6-16,-1 2-3 0,-2-2-8 0,-2-1-5 16,2 1-1-16,-3 0-8 0,-2-1-1 0,3 1-7 15,-6-3-1-15,3 3-4 0,-3-3 0 0,1-3-3 16,2 4-1-16,-5 4-1 0,0-5-4 0,2-2-1 16,0-3-3-16,-2 0-4 0,0 2 0 0,0-2-5 15,0 3-35-15,0-5-29 0,-3-1-51 0,3 1-28 16,2-3-27-16,-2 2-47 0,10-12-510 0,-12 21 240 15,9-14 160-15</inkml:trace>
          <inkml:trace contextRef="#ctx0" brushRef="#br0" timeOffset="541330.7988">8575 5422 14 0,'0'0'156'0,"5"-15"-13"0,-5 15 7 16,0 0-3-16,0 0 2 0,0 0-4 0,0 0-10 15,0-18 1-15,0 18-10 0,0 0-5 0,0 0-8 16,0 0-8-16,0 0-6 0,0 0-5 0,0 0-8 15,0 0-10-15,0 0-6 0,0 0-9 0,0 0-6 16,0 0-6-16,-31 35-4 0,24-17-6 0,-6 2 0 16,-2 10-7-16,0-2-2 0,0 5-3 0,-1-1-4 15,-9 19-3-15,5 1 0 0,5-6-4 0,5-6-1 16,2-2-2-16,3-3 1 0,-3 0-4 0,3 6 0 16,3-1 1-16,-1 0-3 0,3-2-1 0,0 0 0 15,0 2-2-15,8 0 4 0,-6-5-2 0,8 3 0 16,1 0-1-16,-1-3 0 0,2 0 3 0,1-7-4 15,5 5 2-15,-1-8-1 0,1 5-29 0,2-5-34 16,3 3-33-16,0-5-41 0,0 2-27 16,2-8-48-16,0-9-468 0,-7 0 226 0,0-1 148 0</inkml:trace>
          <inkml:trace contextRef="#ctx0" brushRef="#br0" timeOffset="542053.4002">9096 5990 70 0,'0'0'178'0,"-3"-25"-7"0,3 25-11 0,0-17-4 16,0 17-12-16,0 0-3 0,-2-23-10 0,2 23-7 0,0 0-8 15,2-20-8-15,-2 20-11 0,0 0-5 0,0 0-11 16,-2-20-9-16,2 20-7 0,0 0-2 15,0 0-9-15,0 0-6 0,0-20-6 0,0 20-6 16,0 0 0-16,0 0-6 0,0 0-2 0,0 0-3 0,0 0-6 16,0 0 3-16,0 0-3 0,7 70-1 15,-4-52-3-15,2-1-3 0,-3 3 1 0,1-4-4 16,-3-1 0-16,3 2-1 0,-1-2 2 0,6 1-3 16,-3 1 0-16,5-4 0 0,0-1 2 0,-2 3-1 15,4-5 0-15,-7 1 5 0,10-4-3 0,-4-2 3 16,-11-5-1-16,25 0-3 0,-12 0 0 0,4-5 0 15,1 0 0-15,7-8-4 0,-2-2 0 0,-8 0 2 16,0 0 1-16,-4 0 0 0,-1 0-1 0,7-8-2 16,-1-4 0-16,-4-4 1 0,1 4 1 0,-1-3-4 15,-1 7 3-15,-4 3-1 0,-2 2-2 0,0 3 2 16,0 7-1-16,3-7 5 0,-8 15 2 0,2-22 0 16,-2 22-4-16,3-18 0 0,-3 18 1 0,3-12-5 15,-3 12 2-15,0 0-3 0,0 0-3 0,0 0 2 16,0 0-2-16,0 0 1 0,0 0 2 0,0 0-7 15,0 0 7-15,0 0-4 0,10 55 0 0,-5-32-1 16,5 14 4-16,8 29 1 0,-8-3-1 0,0 2 0 16,-5-10 1-16,10 21-1 0,-2-6 3 0,-1 9-4 15,-4 4 3-15,7-5 1 0,-7-3-4 16,2-2 2-16,2 5 0 0,-9-20 0 0,-3 15 12 0,10-2 28 16,-5-4-2-16,-5-11 2 0,-7-11-1 15,2-10 18-15,-1-4-3 0,9-9-6 0,-8 3 7 16,2-2 5-16,-4-3-3 0,4 0 4 0,-4-2 3 15,2 2 0-15,-5-5-14 0,10-15 0 0,-13 20-6 16,13-20-1-16,-10 15 4 0,10-15-2 0,0 0-9 16,-38-2-2-16,38 2-13 0,-48-18-3 0,30 6 10 15,-5-8-9-15,8 2 2 0,0-10-1 0,5 6-11 16,-8-1-2-16,-12-20 10 0,22 10-15 0,1 1-7 16,1 2 12-16,1 4-13 0,8 1-9 0,-3 25-13 15,2-43-7-15,1 21-23 0,5-8-23 0,-1-1-31 16,3 1-32-16,3 2-38 0,-5-2-30 0,12 3-27 15,-8-4-38-15,6 9-600 0,-3-1 291 0,6 3 194 16</inkml:trace>
        </inkml:traceGroup>
        <inkml:traceGroup>
          <inkml:annotationXML>
            <emma:emma xmlns:emma="http://www.w3.org/2003/04/emma" version="1.0">
              <emma:interpretation id="{CEC23C9B-7E64-4494-9665-234227D137E6}" emma:medium="tactile" emma:mode="ink">
                <msink:context xmlns:msink="http://schemas.microsoft.com/ink/2010/main" type="inkWord" rotatedBoundingBox="15819,10258 15910,10257 15912,11794 15821,11794"/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545485.6093">11854 5243 128 0,'0'0'159'0,"5"-18"-1"0,-5 18-1 15,0 0-2-15,0-22-6 0,0 22-9 0,-5-15-13 16,5 15-11-16,0 0-14 0,0 0-9 0,0 0-7 16,-5-16-10-16,5 16-11 0,0 0-4 0,0 0-8 15,0 0-6-15,0 0-5 0,0 0 0 0,0 0-7 16,0 0-3-16,0 0-5 0,0 51-1 0,-5-13 46 16,2 4 1-16,3 1-6 0,5 35-3 0,-12 3-10 15,7-3-2-15,-11 2-8 0,14-2-1 0,-3 3-6 16,-8-11-2-16,11 8-2 0,-11-2-4 0,3-3-1 15,3 0-5-15,-3-15 2 0,7-10-4 16,8 22-4-16,-7-20 1 0,-3-9 2 0,2-6-5 16,3 0 1-16,0-7-18 0,-2 0-28 0,-3-6-28 0,5-2-33 15,5 0-30-15,0-2-24 0,-5-5-39 0,3 2-561 16,2-10 249-16,3 5 166 0</inkml:trace>
        </inkml:traceGroup>
        <inkml:traceGroup>
          <inkml:annotationXML>
            <emma:emma xmlns:emma="http://www.w3.org/2003/04/emma" version="1.0">
              <emma:interpretation id="{49AFB43A-D795-4FBF-A691-63AFAB4B8CA1}" emma:medium="tactile" emma:mode="ink">
                <msink:context xmlns:msink="http://schemas.microsoft.com/ink/2010/main" type="inkWord" rotatedBoundingBox="16391,10234 18394,10232 18396,11778 16392,11781"/>
              </emma:interpretation>
            </emma:emma>
          </inkml:annotationXML>
          <inkml:trace contextRef="#ctx0" brushRef="#br0" timeOffset="546129.113">12383 5985 110 0,'0'0'126'0,"-3"-15"-9"0,3 15 5 0,0 0-13 16,0-25 2-16,0 25-4 0,0 0-9 0,-3-22-5 15,3 22-4-15,0 0-9 0,3-23-8 0,-3 23-7 16,5-18-6-16,-5 18-4 0,5-15-8 0,-5 15-2 16,0 0-9-16,8-17 3 0,-8 17-4 0,5-11-8 15,-5 11-7-15,7-12-2 0,-7 12 1 0,8-13 3 16,-8 13-14-16,13-10 4 0,-13 10 6 0,12-5-5 15,-12 5-3-15,0 0-5 0,23-2-1 0,-23 2 12 16,0 0-14-16,25 7 10 0,-10 1 0 16,-2 2-5-16,0 0 13 0,-1 0 23 0,-1 0-4 15,1 5-5-15,1 0-1 0,-3 8-2 0,5 0 30 16,-2-1-5-16,-3 6-1 0,-5-3-5 0,0 0-4 16,-5-2-5-16,-2 0 1 0,2 2-6 0,-3 0-2 15,0 0-5-15,1 0-2 0,-6 10-1 0,3 1 2 16,-7-6-8-16,-1-2 2 0,3-8 1 0,0 5-2 15,0-10-3-15,2 3 3 0,0-3-5 0,-2 0 1 16,3-3-2-16,-3-1-2 0,-1-1 2 0,11-10-3 16,-15 12-3-16,15-12 2 0,-15 5-14 0,15-5-13 15,0 0-20-15,-18-2-27 0,18 2-21 0,0 0-15 16,-17-10-28-16,17 10 3 0,-3-10-36 0,3 10-24 16,3-18-452-16,-3 18 212 0,0 0 140 0</inkml:trace>
          <inkml:trace contextRef="#ctx0" brushRef="#br0" timeOffset="546555.4999">12975 6094 14 0,'15'-15'146'0,"-8"5"-4"15,1-3-8-15,0 3-14 0,2-5 7 0,-3 0-10 16,-2 0 3-16,0 2-11 0,0-2-4 0,0 0 2 16,1 0-6-16,-6 0 2 0,2 2-9 0,-2 3-11 15,0 10-3-15,-2-25-5 0,-1 17-8 16,3 8-8-16,-8-17-3 0,3 12-8 0,-5-3-5 0,-2 0-6 16,-1 3 0-16,0 0-8 0,1 3-3 0,-1 2-2 15,-7 5-6-15,0 0 5 0,-1 2-3 16,4 1-5-16,-14 7 1 0,3 0-4 0,6 8 1 0,-6-3-3 15,10-2-2-15,0 7-1 0,-2-3-2 16,5 1 2-16,0 5-3 0,5-8-2 0,5 3 4 16,-1-3-2-16,1 0 0 0,5 3 3 0,0-3 0 15,3 2 5-15,7 9 3 0,3-6-4 0,4 0 3 16,1-2 1-16,2-1 0 0,3 1-2 0,8-3-4 16,1-5 3-16,1-2 1 0,0-6-2 15,3 6 0-15,2-6 1 0,-6-7-1 0,-1 3-1 16,-6-3 2-16,3 0-32 0,7-3-41 0,-4 1-49 0,4-1-46 15,-4-2-61-15,-6 0-458 0,-5 0 225 0,0-2 150 16</inkml:trace>
          <inkml:trace contextRef="#ctx0" brushRef="#br0" timeOffset="547479.381">13521 5170 60 0,'-5'-13'169'0,"5"13"-16"0,0 0-15 0,0 0-13 15,0 0-12-15,-10-10-11 0,10 10-13 0,0 0-10 16,0 0-7-16,0 0-3 0,0 0-11 0,0 0-1 15,0 0-7-15,0 0-15 0,0 0-1 0,0 0-4 16,43 5 50-16,-25 3 9 0,-1 2-7 0,14 0-10 16,-9-2-7-16,6 7-7 0,5 2-4 0,-5 3-7 15,25 11 5-15,-7-1 49 0,7 3-8 0,-8-6-3 16,9 6-18-16,-14 2-6 0,0 5 0 0,4 3-7 16,-9 0-3-16,-5 2 34 0,8-4-11 0,-5 6-5 15,-5 4-11-15,-5-11-1 0,2 8-6 0,-2 7-8 16,-11-7 4-16,-1-8-14 0,-4-2-1 0,1 0 1 15,-3 2-1-15,-3 5-7 0,-2-2 1 0,0 3-2 16,-2-4-7-16,-1 1-2 0,-4 2-6 0,-1-4 7 16,3 4-5-16,0-5-47 0,-5 1-59 0,7-6-64 15,-4 3-57-15,-1-6-81 0,1-4-614 0,-4-3 302 16,6-7 202-16</inkml:trace>
        </inkml:traceGroup>
        <inkml:traceGroup>
          <inkml:annotationXML>
            <emma:emma xmlns:emma="http://www.w3.org/2003/04/emma" version="1.0">
              <emma:interpretation id="{865A7AC3-70A9-4897-9EDB-C84148F2F794}" emma:medium="tactile" emma:mode="ink">
                <msink:context xmlns:msink="http://schemas.microsoft.com/ink/2010/main" type="inkWord" rotatedBoundingBox="19142,10830 19526,10829 19527,11237 19143,11238"/>
              </emma:interpretation>
            </emma:emma>
          </inkml:annotationXML>
          <inkml:trace contextRef="#ctx0" brushRef="#br0" timeOffset="550665.7879">15128 5872 127 0,'7'-10'210'0,"-7"10"-9"0,3-10-17 0,-3 10-13 15,0 0-21-15,7-8-11 0,-7 8-11 0,3-5-13 0,-3 5-13 16,0 0-10-16,8-7-10 0,-8 7-10 0,7-5-5 16,-7 5-7-16,10-5-3 0,0 5-10 0,-10 0-5 15,18-5-4-15,-8 2-1 0,8-2-2 16,0 0-5-16,2 0-3 0,0 0 0 0,0 0-5 16,1 0-3-16,1 0 3 0,-1 3-6 0,-1-3 2 0,0-1-3 15,0 1 0-15,-2-2-41 0,0 4-47 0,-6 1-40 16,4-1-50-16,-6 1-501 0,-3 4 220 15,-7-2 148-15</inkml:trace>
          <inkml:trace contextRef="#ctx0" brushRef="#br0" timeOffset="550910.6208">15221 6094 93 0,'0'0'159'0,"-7"12"-28"16,7-12-10-16,0 0-6 0,-10 13-21 0,10-13-4 16,0 0-7-16,0 0 0 0,0 0-15 0,0 0 0 15,0 0 12-15,12 25-6 0,-12-25-10 0,13 5 0 16,-13-5-15-16,20 3 3 0,-20-3-1 0,20-3-16 16,-20 3 4-16,28 0-6 0,-5 3-6 0,0-6 1 15,0 1-2-15,-1-1-33 0,1 3-39 0,2-2-57 16,-2-1-422-16,3 0 175 0,-4 1 118 0</inkml:trace>
        </inkml:traceGroup>
        <inkml:traceGroup>
          <inkml:annotationXML>
            <emma:emma xmlns:emma="http://www.w3.org/2003/04/emma" version="1.0">
              <emma:interpretation id="{DBFCD734-820D-4C94-9543-E2F15851A794}" emma:medium="tactile" emma:mode="ink">
                <msink:context xmlns:msink="http://schemas.microsoft.com/ink/2010/main" type="inkWord" rotatedBoundingBox="20319,10091 21520,10089 21523,12373 20322,1237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551768.4364">16471 5487 55 0,'-12'-25'170'0,"9"12"-3"16,-5 3-4-16,8 10-5 0,-10-15-6 0,10 15-8 0,-5-12-14 16,5 12-14-16,-7-8-10 0,7 8-15 0,0 0-10 15,0 0-10-15,-8-15-9 0,8 15-1 16,0 0-9-16,0 0-2 0,0 0-10 0,-15 28-3 15,17-3-3-15,-7 15-5 0,-2 3-2 0,-3 30 0 16,7 2-8-16,-7 8-2 0,10 0 1 0,-2 6 2 16,-1-4-7-16,3 6 5 0,-8-1-5 0,8 9-4 15,-7-11 4-15,-3 0-5 0,0-3 1 0,7 1 1 16,8-11-2-16,-10-4-3 0,8-11 0 0,-6-12 2 16,-5 20 1-16,6-18 0 0,2 1-6 0,-3-16 3 15,1 3 2-15,-1-16-4 0,3-4 2 0,3 5 5 16,-3-8-2-16,0 5 0 0,0-20 1 0,-3 28 12 15,1-18 22-15,2-10 12 0,2 17-1 0,-2-17-3 16,0 0-7-16,0 0-2 0,0 0-5 0,0 0-1 16,0 0-6-16,8-32-5 0,-6-6 2 0,4-7-1 15,-9-26-8-15,8-4-4 0,0-11-14 0,-2 0-13 16,-6-4-5-16,6 4-1 0,7 1 0 0,-15-1 2 16,10 5 2-16,-5 1 1 0,-3 4-1 0,1 3 6 15,-1 3 1-15,3 15 0 0,10-11-4 0,-7 13 0 16,-3 13 3-16,5 0-1 0,-3 12 6 0,1 0 1 15,-1 6-2-15,6-14-1 0,0 6 1 0,-6 3 1 16,-2 4 0-16,3 5-1 0,-1-2 2 0,8 5-1 16,-5-3 1-16,0 6-5 0,6-6 3 0,1 1 2 15,-2 7 0-15,6-1 0 0,-4 6 0 0,3-2-2 16,-2 2 1-16,-13 5-1 0,28 0 1 0,-15 0 4 16,7 7-3-16,-5-2 1 0,5 5-1 0,0-2 1 15,-2 2 1-15,7 5-2 0,-2 3 0 0,-3-1 2 16,1 4 1-16,-6-6 2 0,-2 2-1 0,-1-2 23 15,-2 3 11-15,-2 0 0 0,-3-1 1 0,0 1-4 16,0 0 7-16,0 2 8 0,-5-3-3 0,3 3 0 16,-3-2-6-16,-8-3-1 0,6 5-9 0,-4 3 3 15,1-5-6-15,0 2 2 0,-5 0-2 0,-5 5-5 16,-3-2-1-16,8-3-5 0,-7 5 0 0,4-5-11 16,3-7-50-16,-3 2-54 0,0-3-57 0,-2 1-49 15,0-6-664-15,10 6 289 0,5-13 194 0</inkml:trace>
          <inkml:trace contextRef="#ctx0" brushRef="#br0" timeOffset="553479.6913">17506 5069 59 0,'0'0'157'0,"-2"-17"-10"0,2 17-21 0,-3-18-2 16,3 18-10-16,0 0-18 0,-5-18-12 0,5 18-3 0,0 0-9 15,-10-12-11-15,10 12-4 0,0 0-4 16,0 0-7-16,-30 35 3 0,12-10-5 0,0 3-10 16,-5 25-2-16,-5-3-8 0,3 5-5 0,-3 1 8 15,6 4-7-15,1 1 5 0,-1 9-13 0,4 1 3 16,0 2 1-16,8 0-2 0,-3-5-1 0,8-3 2 15,0-7-5-15,3-8-2 0,-1-4 1 0,8-4 8 16,-2 4-8-16,7-6-1 0,5 18-4 0,-2-18 0 16,2-7 11-16,0-3-21 0,5-7-22 0,1-3-26 15,1-3-33-15,4-1-52 0,-6-9-331 0,0-2 158 16,3-5 104-16</inkml:trace>
        </inkml:traceGroup>
        <inkml:traceGroup>
          <inkml:annotationXML>
            <emma:emma xmlns:emma="http://www.w3.org/2003/04/emma" version="1.0">
              <emma:interpretation id="{CB4C61E8-D636-4AEB-9B20-457A998A0DF8}" emma:medium="tactile" emma:mode="ink">
                <msink:context xmlns:msink="http://schemas.microsoft.com/ink/2010/main" type="inkWord" rotatedBoundingBox="21922,10173 24962,10170 24964,12136 21924,12139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554685.2582">18870 6114 123 0,'-10'7'164'0,"10"-7"-8"0,0 0-16 0,-8 13-18 15,8-13-8-15,0 0-6 0,0 0-12 0,0 0-16 16,0 0 5-16,0 0-16 0,0 0-6 0,0 0-4 16,31 8-14-16,-31-8 2 0,17-3-4 0,-17 3-3 15,0 0-5-15,26-3-3 0,-26 3-4 0,17-2-3 16,3-1-2-16,1 1-4 0,4 2 1 0,-5 0-15 15,1-3-50-15,-1 1-35 0,0-1-61 0,-2 3-352 16,-18 0 165-16,30 0 110 0</inkml:trace>
          <inkml:trace contextRef="#ctx0" brushRef="#br0" timeOffset="555827.354">19561 5925 139 0,'-16'3'177'0,"16"-3"-12"15,0 0 1-15,0 0-10 0,0 0-3 0,-17 0-6 16,17 0-11-16,0 0-8 0,0 0-5 0,0 0-14 16,0 0-10-16,-18 2-11 0,18-2-8 0,0 0-7 15,0 0-8-15,0 0-6 0,0 0-6 0,0 0-8 16,0 0-2-16,0 0-2 0,0 0-5 0,0 0-3 16,0 0-2-16,0 0-3 0,0 0-4 0,43 10-2 15,-43-10 0-15,23 3-3 0,-23-3-1 0,23-3 1 16,-3 3-4-16,-5 0 0 0,0 0-1 0,3 3-4 15,-18-3-24-15,28 0-38 0,-16 0-28 0,-12 0-33 16,21 0-28-16,-21 0-27 0,20 0-29 0,-20 0-399 16,15-5 198-16,-15 5 134 0</inkml:trace>
          <inkml:trace contextRef="#ctx0" brushRef="#br0" timeOffset="556068.3863">19702 5709 128 0,'-12'-8'167'0,"12"8"-10"0,0 0-15 0,-10-13-10 15,10 13-22-15,0 0-9 0,0 0-3 0,0 0-17 16,0 0-23-16,0 0 9 0,0 0-3 0,-26 16-6 16,26-16-4-16,-7 15-15 0,7-15 7 0,-5 20-9 15,0-5-5-15,2 3-3 0,0 2-4 16,1 0 4-16,-3 2-12 0,2-4 1 0,3 7 2 0,0 0-3 15,3-2-24-15,-1 0-44 0,-2-1-51 0,8-2-45 16,0-2-326-16,-1 2 157 0,1-2 106 0</inkml:trace>
          <inkml:trace contextRef="#ctx0" brushRef="#br0" timeOffset="556692.3286">20102 5965 168 0,'8'-15'166'0,"-3"0"-25"0,5 0-14 0,-3-5-7 0,9-8-10 16,-1 3-5-16,0-3-20 0,-2-2-2 0,2-3-10 15,3 1 4-15,2-21 1 0,-3 8 2 16,1 12-8-16,2-20-1 0,-4 13-1 0,-4 9-3 0,-4-1 1 15,-1-1-4-15,1 10-2 0,-3 6 8 0,0-6 0 16,0 3 0-16,-5 0-4 0,3 5-4 0,-3 0-6 16,0 15-7-16,2-21-6 0,-2 21-7 15,0 0-1-15,-2-20-3 0,2 20-6 0,0 0-2 16,0 0-3-16,-13-7-3 0,13 7-1 0,0 0-3 16,0 0-1-16,0 0 0 0,-20 38-2 0,17-28 0 15,1 10 0-15,-3 0-5 0,2 5 3 0,3 3-4 16,3-3 4-16,-3-2-2 0,5 12-4 0,-3 3 4 15,3-8-5-15,0 8 2 0,0-3-1 0,3-8 1 16,-3 6-4-16,3 2 7 0,2 1-3 0,-3-4-1 16,1 4 0-16,0-6 1 0,-1-5 0 0,-2-5-3 15,0 3 2-15,-2-1-2 0,-3-4 0 0,-3 2 3 16,3-2 0-16,0 2-4 0,-5-2-8 0,3 2-19 16,-6-5-9-16,1 2-4 0,-4-1 0 0,1 1 1 15,-2-4 4-15,-1-1-4 0,0 3 11 0,-9 3-1 16,1-5 4-16,6-1 0 0,-3-2 3 0,3 0 4 15,0-2 7-15,0-1 2 0,2 1-6 16,1-3 10-16,12-5 7 0,-18 13 11 0,18-13 3 0,-15 5 3 16,15-5 2-16,-10 7-2 0,10-7-1 15,0 0-4-15,-13 8-1 0,13-8-4 0,0 0-1 16,-3 2 1-16,3-2-2 0,0 0 1 0,0 0-1 16,0 0-1-16,0 0-3 0,0 0 2 0,41 5 2 15,-41-5-2-15,20 3-2 0,-20-3 1 0,31 2-1 16,-11-4-1-16,0 4 3 0,3-2-1 0,0 3-26 15,-3-3-51-15,0 0-43 0,0 0-42 0,0 0-49 16,3 2-445-16,-5-2 216 0,-18 0 146 0</inkml:trace>
          <inkml:trace contextRef="#ctx0" brushRef="#br0" timeOffset="557083.5706">20932 5155 101 0,'0'0'211'0,"2"-20"-3"15,-2 20-6-15,0 0-16 0,8-28-15 16,-8 28-19-16,0 0-16 0,5-23-15 0,-5 23-13 0,0 0-10 16,0 0-10-16,0 0-10 0,0 0 26 0,0 0 1 15,0 0-8-15,0 0-13 0,-23 66-8 16,16-34-7-16,-3 6-5 0,7 3-7 0,1 1-3 0,-6 34-9 16,-5-3-2-16,6 2-4 0,-3 1-10 15,5-3 10-15,0-5-12 0,-3 0 1 0,3-15 0 16,5-1-2-16,-3-6-5 0,3-6 1 0,0 3-1 15,5-5-4-15,0-1-29 0,-5-6-32 0,8-1-30 16,0 0-43-16,2-7-28 0,0-6-45 0,-3-4-43 16,1-3-481-16,-8-10 238 0,15 10 158 0</inkml:trace>
          <inkml:trace contextRef="#ctx0" brushRef="#br0" timeOffset="554211.4252">17944 5532 52 0,'0'0'126'0,"0"0"-8"0,0 0-6 0,0 0-19 0,0 0-8 16,0-20-19-16,0 20 1 0,0 0-2 0,0 0-16 16,0 0 0-16,0 0-5 0,0 0 4 0,0 0 6 15,0 0-3-15,0 0 5 0,0 0-4 0,-20 38-6 16,20-38 0-16,-5 28-9 0,2-11-6 0,0 1 8 16,1 2-8-16,2 0 1 0,-3 0-12 0,3 0-2 15,3 1-3-15,-3-4 4 0,2 1-3 0,4-3-3 16,-1 3 23-16,0-3 2 0,5-3-5 0,-3 3 3 15,3-5 2-15,1 0 5 0,1-4 12 0,3-1-2 16,-15-5-8-16,26 0 0 0,-6-3-2 0,-2-2-8 16,2-3-2-16,8-7-5 0,0 3-2 15,-6-8-1-15,6 2 0 0,-8-2-6 0,-2 5 0 0,-5 0-5 16,5-10 2-16,-1-1 1 0,-2 4-2 0,-2 2-4 16,-5-1 2-16,4 6-1 0,-4 3 1 0,-1-1 2 15,1 1 7-15,-8 12-1 0,8-16-3 16,-3 6-2-16,-5 10-1 0,0 0-3 0,5-17-2 0,-5 17-1 15,0 0-1-15,0 0-2 0,0 0-2 16,0 0 1-16,0 0 2 0,0 0-6 0,0 0 2 16,5 55-1-16,-5-35-1 0,2 21 0 0,6-1 3 0,-6 3 0 15,11 27-4-15,-5-4 4 0,-3 7-3 16,5 0 3-16,3 2 0 0,-3 1-1 0,-3-1-1 16,6-2-4-16,0-2 6 0,-3-3-4 0,-3-1 2 15,1-11 2-15,-8-6 36 0,10 16 10 0,-5-19-4 16,-2-9-2-16,2-3-5 0,-3-7 0 0,-2-3 1 15,-5-2 5-15,3 0 14 0,-1-3 6 0,-2 2-10 16,0 1-3-16,0-5-4 0,-3-3-1 0,3-3-10 16,-5 1 1-16,0 2-10 0,10-15 1 0,-23 13 2 15,8-8-1-15,-3 0-1 0,18-5-6 0,-35-8 1 16,15 6-1-16,-6-13-3 0,-4 2-3 0,5-7-6 16,-11-18 5-16,6 5-10 0,7 3 0 0,-5-15-1 15,8 10 9-15,5-1-13 0,2 6 3 0,1 2 4 16,7-4 2-16,-1-4 0 0,6 9-6 0,3-1-4 15,5-5-2-15,-1-2-17 0,6 0-16 0,2 0-24 16,13-13-33-16,2 3-31 0,-5 9-30 0,-4 9-30 16,14-16-36-16,3 3-699 0,0 2 306 0,3 5 204 15</inkml:trace>
          <inkml:trace contextRef="#ctx0" brushRef="#br0" timeOffset="554457.226">18799 5920 106 0,'0'0'183'0,"0"0"-16"16,0 0-22-16,18 0-8 0,-18 0-14 16,0 0-20-16,17-5-3 0,-17 5-17 0,18-8 3 0,-18 8-15 15,18-5-5-15,0 3-10 0,-6-8 1 0,6 10-11 16,-3-8-9-16,3 3 1 0,-3 5-1 0,3-5-6 15,2 3 2-15,-2 2-6 0,-18 0-5 16,25-3-37-16,-25 3-35 0,25 0-25 0,-15 3-34 16,-10-3-394-16,16 5 169 0,-16-5 110 0</inkml:trace>
        </inkml:traceGroup>
        <inkml:traceGroup>
          <inkml:annotationXML>
            <emma:emma xmlns:emma="http://www.w3.org/2003/04/emma" version="1.0">
              <emma:interpretation id="{4F444915-DF25-4FD7-9974-C1BFE3644B17}" emma:medium="tactile" emma:mode="ink">
                <msink:context xmlns:msink="http://schemas.microsoft.com/ink/2010/main" type="inkWord" rotatedBoundingBox="25460,10146 27055,10144 27057,11765 25462,11767"/>
              </emma:interpretation>
              <emma:one-of disjunction-type="recognition" id="oneOf16">
                <emma:interpretation id="interp20" emma:lang="" emma:confidence="0.5">
                  <emma:literal>c)</emma:literal>
                </emma:interpretation>
                <emma:interpretation id="interp21" emma:lang="" emma:confidence="0">
                  <emma:literal>C)</emma:literal>
                </emma:interpretation>
                <emma:interpretation id="interp22" emma:lang="" emma:confidence="0">
                  <emma:literal>a)</emma:literal>
                </emma:interpretation>
                <emma:interpretation id="interp23" emma:lang="" emma:confidence="0">
                  <emma:literal>o)</emma:literal>
                </emma:interpretation>
                <emma:interpretation id="interp24" emma:lang="" emma:confidence="0.5">
                  <emma:literal>C )</emma:literal>
                </emma:interpretation>
              </emma:one-of>
            </emma:emma>
          </inkml:annotationXML>
          <inkml:trace contextRef="#ctx0" brushRef="#br0" timeOffset="558477.5875">22455 5079 138 0,'-5'-20'134'0,"5"20"-6"0,0 0-12 15,0 0-20-15,0 0 14 0,0 0 10 0,0 0-5 0,0 0-9 16,0 0 30-16,0 0 1 0,0 0-17 0,43 23-6 16,-30-13-11-16,2 5 42 0,5 5-16 15,0 5-10-15,3 0-16 0,2 1-8 0,-2-1-7 16,13 15-9-16,-1 8 29 0,0-8 0 0,1 5-2 16,-1 6 4-16,1-1-25 0,-8-2-9 0,4 2-11 15,-1-2 0-15,-6 0-4 0,-10-5-7 0,-2-3-6 16,5 15-5-16,-6-12 4 0,-4 0-10 0,0-5-9 15,-3 0 3-15,-3 2-8 0,-2 3-5 0,0 2 9 16,-7 20 3-16,-1-12-12 0,3-5-8 0,-8 12 3 16,-5-4-21-16,6-8-49 0,-1-6-60 0,-10 9-71 15,8-8-67-15,-2-11-752 0,4 1 337 0,0-8 222 16</inkml:trace>
          <inkml:trace contextRef="#ctx0" brushRef="#br0" timeOffset="557527.5401">21446 5593 71 0,'5'-13'187'15,"-5"13"-3"-15,7-15-12 0,-7 15-18 0,5-12-14 16,-5 12-15-16,0 0-9 0,8-16-11 0,-8 16-12 15,0 0-13-15,7-15-10 0,-7 15-3 0,13-7-7 16,-13 7 1-16,15-8-12 0,-15 8 29 16,23-5-3-16,-23 5-12 0,23-2-2 0,-23 2-7 0,23-3-5 15,-11 3-8-15,3 5-3 0,6-2-1 0,-4 2-3 16,-1 2-3-16,1 3-3 0,6 8 29 0,-8-5 2 16,-2 4 1-16,-6 1-10 0,4 2-3 0,-6 0-1 15,5 8 20-15,0 2-8 0,-13 0-4 0,3-2-6 16,-2-3 8-16,-1 0-2 0,-4 10-3 0,-3-7-1 15,-3 10-17-15,-2-10 8 0,0 2-11 0,4-8 0 16,-1 6-3-16,-1-10-8 0,-2 7 0 0,7-7 11 16,1-3-12-16,-1-3 4 0,3-4-2 0,5-8 0 15,-10 12-4-15,10-12 3 0,-10 8-23 0,10-8-9 16,0 0-12-16,0 0-29 0,0 0-19 0,-28-15-19 16,28 15-33-16,-8-18-14 0,8 18-11 0,-2-20-23 15,2 20-19-15,0-20-22 0,0 20-509 0,5-20 241 16,3 7 160-16</inkml:trace>
          <inkml:trace contextRef="#ctx0" brushRef="#br0" timeOffset="557922.5684">22114 5744 98 0,'17'-15'180'0,"-12"7"-18"16,8 1-12-16,-5-3-8 0,-1-3-9 16,-7 13-2-16,10-18-6 0,-10 18-10 0,10-22-12 15,-7 12-2-15,-3 10-7 0,0-18-9 0,0 18-7 0,0 0-8 16,-3-30-6-16,3 30-4 0,-5-13-7 0,5 13-9 16,-12-15-1-16,4 5-4 0,8 10-9 0,-23-5-3 15,23 5-1-15,-22 5-4 0,4-2-2 0,0 2 3 16,0 2-8-16,1 3-1 0,-9 5 1 15,-1 0-2-15,-1 3-1 0,2 0 2 0,4 2-1 16,-1 0-1-16,5-2 1 0,8 2-3 0,2-3 2 16,-2 3 20-16,3-2 6 0,-3 10-4 0,7-3-2 15,3-7-1-15,0 2-4 0,3-3 0 0,2 3-4 16,-3-4-1-16,6 1-1 0,-3 1 1 0,5-6-1 0,3 3-2 16,-3-4 1-16,7-1-2 0,1-3-4 0,0-2 4 15,0 3-8-15,2-6 2 0,0 1-5 0,5-1-44 16,-4-4-51-16,4-3-49 0,0 5-63 0,-2-5-583 15,0 0 261-15,-6-3 174 0</inkml:trace>
        </inkml:traceGroup>
      </inkml:traceGroup>
    </inkml:traceGroup>
    <inkml:traceGroup>
      <inkml:annotationXML>
        <emma:emma xmlns:emma="http://www.w3.org/2003/04/emma" version="1.0">
          <emma:interpretation id="{A75B8BD1-3D18-4264-9A47-FF0B02A338F8}" emma:medium="tactile" emma:mode="ink">
            <msink:context xmlns:msink="http://schemas.microsoft.com/ink/2010/main" type="paragraph" rotatedBoundingBox="6551,11519 8621,11709 8525,12753 6455,125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3BB06BF-97DE-4D9F-BC6A-0BE7F39AFA43}" emma:medium="tactile" emma:mode="ink">
              <msink:context xmlns:msink="http://schemas.microsoft.com/ink/2010/main" type="line" rotatedBoundingBox="6551,11519 8621,11709 8525,12753 6455,12563"/>
            </emma:interpretation>
          </emma:emma>
        </inkml:annotationXML>
        <inkml:traceGroup>
          <inkml:annotationXML>
            <emma:emma xmlns:emma="http://www.w3.org/2003/04/emma" version="1.0">
              <emma:interpretation id="{449140A6-4BF1-4897-A49E-FA768C6A0484}" emma:medium="tactile" emma:mode="ink">
                <msink:context xmlns:msink="http://schemas.microsoft.com/ink/2010/main" type="inkWord" rotatedBoundingBox="6551,11519 8621,11709 8525,12753 6455,12563"/>
              </emma:interpretation>
              <emma:one-of disjunction-type="recognition" id="oneOf17">
                <emma:interpretation id="interp25" emma:lang="" emma:confidence="1">
                  <emma:literal/>
                </emma:interpretation>
              </emma:one-of>
            </emma:emma>
          </inkml:annotationXML>
          <inkml:trace contextRef="#ctx0" brushRef="#br0" timeOffset="523343.6149">2583 7025 100 0,'0'0'140'0,"0"0"0"0,0 0-2 16,0 0-13-16,0 0-9 0,0 0-1 15,0 0 0-15,5-15-3 0,-5 15-6 0,0 0-4 16,0 0 1-16,0 0-10 0,0 0-6 0,5-15-6 16,-5 15-3-16,0 0-9 0,8-13-6 0,-8 13-8 15,7-15-5-15,-7 15-4 0,8-17-4 0,2 1-5 16,-2 1-3-16,2-2-6 0,3-11 1 0,-1 8-1 15,1-10-4-15,0 4-7 0,-3 4-1 0,-3 2 1 16,3 0-1-16,-2-1 0 0,-3 1-2 0,3 0 0 16,-3 0 5-16,0-3 14 0,-3 3-5 0,-2 5-2 15,3-5 0-15,-3 0 0 0,0 0-3 0,0 2 2 16,0 18-1-16,-5-28 3 0,5 28-1 0,-8-17-4 16,8 17-6-16,-5-15 2 0,5 15-5 0,-13-8-1 15,13 8-3-15,0 0 0 0,-27 5-3 0,16 8 1 16,-9 4-1-16,0 9-1 0,0-1-1 0,2 2-2 15,0 1 4-15,-12 17-1 0,20 1-4 0,-13 9 2 16,10-10 0-16,3 16 1 0,0-13-3 0,3-3-1 0,7-2 1 16,2-3-2-16,-2 5 4 0,-5-4-2 0,10-4-1 15,-7 1 2-15,7-3-1 0,0 1 2 16,2-4 1-16,3 1-4 0,-5-5 2 0,6 4-2 16,-1-4 2-16,2-8 5 0,-2-7 0 0,1-1-2 15,-4-4 0-15,3 5 2 0,-2-6-1 0,7 1 7 16,-2-1 15-16,-1-4 5 0,-12-3 0 0,23 2-3 15,-23-2-13-15,20-2 11 0,-20 2-3 0,28-10-1 16,-15 0-3-16,2 0-1 0,-5-6 5 0,5 1 5 16,-5 3-2-16,1-6 2 0,-6 0 4 0,2 1-8 15,-2 2 1-15,-2 0 2 0,-1-3 2 0,1 3 1 16,-3 15-4-16,-3-23 1 0,3 23-9 0,-7-25 6 16,7 25-11-16,-8-15 6 0,3 5 4 0,5 10-13 15,0 0 3-15,-13-10-4 0,13 10-4 0,-12-8-5 16,12 8 3-16,-13-7-1 0,13 7-3 0,0 0 10 15,-20-5-15-15,20 5 1 0,0 0-11 0,0 0-20 16,-23 5-25-16,23-5-33 0,0 0-26 0,-18 15-30 16,18-15-28-16,-2 15-27 0,2-15-39 0,0 0-611 15,2 20 283-15,-2-20 190 0</inkml:trace>
          <inkml:trace contextRef="#ctx0" brushRef="#br0" timeOffset="523816.4959">3529 6869 139 0,'0'0'190'0,"0"0"-12"15,13-13-6-15,-13 13-14 0,0 0-13 0,0 0-13 16,8-15-7-16,-8 15-5 0,0 0-9 0,0 0-6 16,-3-20-16-16,3 20-6 0,0 0-9 0,0 0-8 15,-15-17-6-15,15 17-6 0,0 0-3 0,-23-3-7 16,23 3-4-16,-20 3-9 0,20-3-1 0,-35 12-6 16,17-4 0-16,-7 7-3 0,-1 2-4 0,3 4 1 15,-4-4-4-15,-1 3 1 0,5 5-3 0,3-4 1 16,0 4-3-16,-3-3-2 0,5 1-1 0,3 5-1 15,0-1-2-15,2 6 4 0,3-10-4 0,2-3 1 16,3 0 1-16,3 3-2 0,2-3 0 0,0 0 3 16,2 0-3-16,3 0-2 0,0-2 3 0,-2 0-1 15,5-3 3-15,-1 0 0 0,1 2-3 0,2-7 4 16,0 11-6-16,3-9 5 0,2-2-2 16,0-2 3-16,-2-1 2 0,4-2-3 0,-1 3-7 15,-1-3 9-15,0 0-2 0,0-3 1 0,0-2-3 0,-15 0 1 16,26-2-8-16,-26 2-32 0,0 0-39 0,37-10-28 15,-26 10-39-15,1-3-38 0,-12 3-495 0,0 0 225 16,18-10 150-16</inkml:trace>
          <inkml:trace contextRef="#ctx0" brushRef="#br0" timeOffset="524062.3568">3246 7224 140 0,'0'0'229'0,"0"0"-16"0,-15-8-19 0,15 8-13 16,0 0-19-16,0 0-14 0,-13-10-18 0,13 10-12 15,0 0-10-15,0 0-11 0,0 0-11 0,-15-2-12 16,15 2-4-16,0 0-6 0,0 0-10 0,0 0-3 16,0 0-7-16,0 0-2 0,0 0-14 15,38-10 8-15,-38 10-6 0,23-3 0 0,-5 1-6 16,2-1 5-16,5 1-6 0,-5 2-13 0,3-8-46 15,0 6-52-15,2-3-42 0,-2 5-60 0,0-3-467 16,12-2 219-16,-12 2 146 0</inkml:trace>
          <inkml:trace contextRef="#ctx0" brushRef="#br0" timeOffset="525185.6421">3982 6939 9 0,'0'0'169'16,"0"0"-17"-16,0 0-9 0,0 0-4 16,5-15-10-16,-5 15-1 0,0 0-11 0,0 0-6 15,0 0-8-15,0 0-3 0,0 0-7 0,0 0-3 16,0 0-1-16,0 0-6 0,0 0-10 0,0 0-6 16,0 0-9-16,0 0-8 0,0 0-1 0,0 0-7 0,0 0-6 15,-5 48-4-15,0-28 0 0,3 5-1 16,-1 11 2-16,1-6 20 0,-1 8 0 0,-2 2-3 15,3-2-5-15,2-1-5 0,0 1-2 0,-3-5-3 16,3-3-6-16,3-5-1 0,-3 3-4 0,2 0-5 16,1-8 0-16,-1 0-1 0,-2 3-2 0,0-6 0 15,0 3-1-15,0-20 2 0,-2 21 1 0,2-21 1 16,0 17 12-16,0-17 3 0,0 0 11 0,0 23 12 16,0-23 6-16,0 0-12 0,0 0 0 0,0 0-6 15,0 0-10-15,0 0-1 0,0 0-8 0,0 0 3 16,0 0-2-16,0 0-3 0,-13-58-2 0,5 28 3 15,6-1-7-15,-3-4-9 0,2 5 4 0,3 0-6 16,-5-8-3-16,3 0-1 0,2 6-1 0,-5-11 8 16,7 5-7-16,3 5 0 0,-2-4-6 0,-3 4 4 15,2-5 3-15,1 3 3 0,2 2-9 0,0 5 3 16,3-4-4-16,-3 7 1 0,2 2 1 0,1-7 2 16,4 5-3-16,-1 4 2 0,-4 4 3 0,1 2-4 15,2-3 1-15,-3 8-4 0,1 0 5 0,2-5-4 16,-2 5 0-16,-1-3-2 0,3 3 2 0,-10 10 3 15,16-13 0-15,-16 13 0 0,12-5-4 0,-12 5-1 16,15-2-1-16,-15 2 4 0,0 0-1 0,0 0 1 16,26 10 5-16,-26-10-6 0,10 13 1 0,-10-13-1 15,7 15 1-15,-1 2 1 0,-4-2 0 0,3 3 1 16,-7 2 6-16,-3-5-5 0,2 5-8 0,3 1 14 16,-3 1-4-16,1-2 2 0,-8 6 1 0,0-4-2 15,2-2 6-15,3-2-4 0,-8 10 3 0,1 2-8 16,4-10 8-16,-2-7-3 0,2-1-6 0,-2 1 4 15,3 4-2-15,2-7-1 0,-5 3 2 0,2-3 1 16,8-10 4-16,-10 13-3 0,10-13-2 0,-10 12 6 16,10-12-6-16,-5 13 1 0,5-13-3 0,0 0 1 15,0 0-2-15,-10 12 4 0,10-12-3 0,0 0 1 16,0 0 2-16,-11 10-4 0,11-10-1 0,0 0-1 16,0 0 3-16,-10 13-7 0,10-13 9 0,0 0-6 15,0 0 2-15,5 20 0 0,-5-20 2 0,0 0-7 16,5 20 0-16,-5-20 0 0,5 18 3 15,1-10-3-15,-6-8 10 0,17 15 0 0,-7-8-1 16,1 3 1-16,-1 0 3 0,0-2-7 0,-3-1-7 0,9 3 8 16,-4 3 4-16,1 0-4 0,2-6 7 0,-2 3-11 15,14 0 2-15,-11 0 7 0,1 0-4 16,-1-5-4-16,4 6 3 0,-2-4 5 0,-3-2-4 16,-15-5 3-16,25 13-5 0,-10-6 0 0,0 1 5 15,6-3-3-15,-4 5 2 0,1 0 2 0,0-2-5 16,-3 2-3-16,-15-10-15 0,28 12-40 0,-13-2-45 15,-2-2-55-15,-1 2-38 0,1 2-51 0,-3-1-660 16,3 4 302-16,-3 0 202 0</inkml:trace>
        </inkml:traceGroup>
      </inkml:traceGroup>
    </inkml:traceGroup>
    <inkml:traceGroup>
      <inkml:annotationXML>
        <emma:emma xmlns:emma="http://www.w3.org/2003/04/emma" version="1.0">
          <emma:interpretation id="{19BBCD77-A8BD-4321-A141-240320952683}" emma:medium="tactile" emma:mode="ink">
            <msink:context xmlns:msink="http://schemas.microsoft.com/ink/2010/main" type="paragraph" rotatedBoundingBox="14325,12236 23486,12437 23474,12994 14313,1279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803C0E4-41FF-4F23-AF92-BFB4B6BF6B85}" emma:medium="tactile" emma:mode="ink">
              <msink:context xmlns:msink="http://schemas.microsoft.com/ink/2010/main" type="line" rotatedBoundingBox="14325,12236 23486,12437 23474,12994 14313,12793"/>
            </emma:interpretation>
          </emma:emma>
        </inkml:annotationXML>
        <inkml:traceGroup>
          <inkml:annotationXML>
            <emma:emma xmlns:emma="http://www.w3.org/2003/04/emma" version="1.0">
              <emma:interpretation id="{FB3D60A3-2741-4EA1-A2A3-77939091B6FA}" emma:medium="tactile" emma:mode="ink">
                <msink:context xmlns:msink="http://schemas.microsoft.com/ink/2010/main" type="inkWord" rotatedBoundingBox="14325,12236 19162,12342 19151,12849 14314,12743"/>
              </emma:interpretation>
              <emma:one-of disjunction-type="recognition" id="oneOf18">
                <emma:interpretation id="interp26" emma:lang="" emma:confidence="1">
                  <emma:literal/>
                </emma:interpretation>
              </emma:one-of>
            </emma:emma>
          </inkml:annotationXML>
          <inkml:trace contextRef="#ctx0" brushRef="#br1" timeOffset="2.25027E6">10410 7271 69 0,'0'0'107'0,"0"0"-5"15,0 0-10-15,0 0-6 0,0 0-12 0,0 0 10 16,0 0-11-16,0 0-8 0,0 0-5 0,0 0-8 16,0 0 5-16,0 0-13 0,0 0 4 0,0 0-9 15,0 0 0-15,0 0 1 0,0 0-10 0,0 0 0 16,0 0-4-16,0 0-5 0,-17-26 15 0,17 26-20 15,0 0 11-15,0 0-10 0,0 0-10 0,0 0 0 16,-17 15 12-16,17-15-9 0,-4 15-1 16,-3-5-8-16,1 3 2 0,-2 0-1 0,3-1 4 15,-1 3 1-15,2 2-7 0,-3-3 7 0,1 3-10 16,4-4 7-16,-2 2-2 0,-1-1-8 0,5-14 10 0,-4 17-8 16,2-2 5-16,2-2 1 0,0-13 0 15,0 19 1-15,0-19-6 0,-2 14 10 0,2-14-1 16,4 15 0-16,-4-15-4 0,4 10 3 0,-4-10 15 15,9 9 6-15,-9-9-3 0,10 8 11 0,-10-8-3 16,9 5 8-16,-9-5 1 0,0 0 6 0,15 0 2 16,-15 0-5-16,0 0-1 0,19-3 0 0,-19 3-8 15,8-8-3-15,-8 8 1 0,15-13 0 0,-6 9-4 16,-9 4-4-16,14-12-2 0,-7 1-2 0,-1 3-3 16,0-3-1-16,1-4-3 0,-7 15 1 0,6-16-2 0,-2 5-1 15,-2-2-3-15,3-1 2 0,-5 14 0 0,0-21 1 16,0 21-5-16,0-17 4 0,0 17-3 0,-3-15-1 15,3 15-1-15,-4-15 2 0,4 15-3 16,-4-14-1-16,4 14-2 0,-4-13-2 0,4 13-6 16,0 0 8-16,-9-15-4 0,9 15 1 0,-8-6-1 0,8 6-4 15,0 0 5-15,-11-6-5 0,11 6 5 0,0 0 0 16,0 0-2-16,-19 10 0 0,19-10 0 16,-15 17 1-16,7-9 3 0,0-1 0 0,1 5-1 15,1-3 0-15,0 3 1 0,1 1 1 0,-1 0-8 16,2 1 5-16,-1-3 2 0,1 6-2 0,2-7-1 0,2-10 1 15,-2 25-2-15,2-14-3 0,0-11 2 0,0 21 1 16,0-21 2-16,4 17 1 0,-2-9 0 0,-2-8 4 16,7 15-1-16,-7-15-4 0,6 13 2 15,-2-7 6-15,1-2 1 0,1-2-6 0,-6-2 2 0,0 0-2 16,21 0 5-16,-21 0-7 0,17-2 5 0,-17 2-2 16,21-8 2-16,-8-1-5 0,-1 3 2 0,1-2 0 15,2-1-2-15,-2 1-1 0,-3-3 4 0,3 3-1 16,-3-1-1-16,3 1 3 0,-2 0 0 15,-5-1-2-15,5 3 1 0,-3 0 0 0,1-3 2 0,-9 9-9 16,10-4 4-16,-10 4 0 0,11-4-3 16,-11 4 0-16,0 0-1 0,12-11-2 0,-12 11 1 15,0 0 2-15,9-4 3 0,-9 4-1 0,0 0-2 0,0 0 1 16,15 15 3-16,-15-15 0 0,8 10-6 16,-4 3 5-16,3-3 2 0,-3 3-3 0,2 0 1 15,-1-3 0-15,-1 5-1 0,4-3-1 0,-1 1-2 16,1 0 4-16,-2-3 1 0,1 3-3 0,-1-3 5 15,-2-1 0-15,-4-9-2 0,11 15 2 0,-3-5-1 16,-3-2 1-16,-5-8-6 0,8 7 7 0,-8-7 2 16,6 10 4-16,-6-10 6 0,0 0 9 0,9 11-3 15,-9-11-2-15,0 0-1 0,0 0 0 0,0 0-2 16,0 0 1-16,15-2-4 0,-15 2-1 0,0 0 1 16,0 0-1-16,0 0-2 0,10-15 0 0,-10 15-5 15,0 0 3-15,0 0-1 0,4-15-1 0,-4 15 1 16,0 0 2-16,3-12-4 0,-3 12-2 0,0 0-2 15,0 0 1-15,2-13 1 0,-2 13-1 0,0 0 0 16,0 0-3-16,0 0 2 0,0 0-2 0,4-15-1 16,-4 15-1-16,0 0 0 0,0 0 0 0,0 0 3 15,0 0-4-15,0 0 4 0,0 0-1 0,0 0-1 16,4-12 2-16,-4 12-4 0,0 0 1 0,0 0 2 16,0 0 1-16,0 0 2 0,0 0-3 0,0 0-3 15,0 0 4-15,0 0-1 0,0 0 3 16,0 0 0-16,0 0 2 0,0 0-1 0,0 0-1 15,0 0 0-15,0 0 2 0,0 0 0 0,0 0-4 16,0 0 5-16,0 0-2 0,0 0 1 0,0 0-3 16,0-15 4-16,0 15-1 0,0 0 1 0,0 0-1 15,0 0 1-15,0 0-1 0,0 0-1 0,-6-17-3 16,6 17 4-16,0 0-4 0,-2-13 2 0,2 13 1 0,0 0-2 16,-2-16 1-16,2 16-2 0,0-15 2 0,0 15-3 15,0-17 3-15,0 17-1 0,2-15-1 0,-2 15 0 16,0-16-3-16,0 16 0 0,0 0 1 0,2-19 0 15,-2 19-2-15,4-21 3 0,0 12 0 0,-4 9-3 16,4-15 0-16,-4 15 3 0,7-10-2 0,-7 10-3 16,0 0 4-16,8-13-7 0,-8 13 7 0,0 0-3 15,7-8 1-15,-7 8 2 0,0 0-2 0,10-4 3 16,-10 4-3-16,0 0 1 0,0 0 0 0,15-2 1 16,-15 2-5-16,0 0 7 0,0 0 0 15,0 0-4-15,21 8 2 0,-21-8 0 0,6 6 1 16,-6-6 2-16,7 15-4 0,-7-15 7 0,6 11-4 15,-2 3-1-15,1-3 5 0,-1 6-4 0,0-5-1 16,0 1 2-16,1 4-5 0,1-3 2 0,-4 1 0 16,0 0-2-16,0 0 4 0,2-1 0 0,-1-1-1 15,-1 0 2-15,0-3 0 0,-2-10-4 0,6 17 1 16,-6-17-2-16,4 15 3 0,-4-15-4 0,5 12 1 16,-5-12 4-16,4 11 1 0,-4-11 1 0,6 8 2 15,-6-8 3-15,6 9 10 0,-6-9 5 0,9 6 3 16,-9-6 0-16,0 0-1 0,15 2-3 0,-15-2-1 15,0 0-1-15,21-15-4 0,-13 5 2 0,3 3-2 16,0-5-2-16,1-9-1 0,5 4 1 0,-2-2-5 16,0-4 2-16,-5 0-3 0,3 2 1 0,0 2 0 15,-1-2-2-15,-5 6-1 0,-1-2-6 0,5-6 2 16,-7 6 4-16,0 0-2 0,7-4 2 0,-7 11-2 16,2-1 2-16,-4 1-4 0,-2 10 2 0,0 0-4 15,7-17-2-15,-7 17-1 0,0 0-1 0,2-13 0 16,-2 13-1-16,0 0 2 0,0 0-1 0,0 0 1 15,0 0 0-15,0 0 0 0,0 0-1 0,0 0 1 16,0 0 0-16,15 28-1 0,-11-11 1 0,-2-5 4 16,-2 7-3-16,2-2-1 0,-2 2 2 0,9 8 0 15,-7-4 0-15,0 0 1 0,0-4-1 0,0 0-1 16,0 2 3-16,2-4 0 0,-2 0-1 0,3 0 2 16,1-4-2-16,-2-1 0 0,-2 1 0 0,-2-13 0 15,5 17 3-15,-3-9 0 0,-2-8-2 0,2 13 4 16,-2-13 1-16,4 10 3 0,-4-10 0 0,0 0-3 15,2 13 2-15,-2-13-4 0,0 0 0 0,0 0 1 16,0 0 1-16,0 0-10 0,0 0-7 0,0 0-1 16,0 0-9-16,0 0-1 0,-10-49-4 0,5 33-2 15,-1-1 0-15,2-2 0 0,-7-4 6 0,3 4 1 16,-1 2 0-16,5 2 1 0,0 3 7 0,2-1 0 16,-3-2 0-16,1 3-2 0,4 12 7 0,-6-13-6 15,6 13 3-15,-4-21-1 0,4 21 1 0,0-15 5 16,0 15-3-16,0 0 2 0,2-17 1 0,-2 17 1 15,0 0-7-15,4-12 4 0,-4 12 8 0,8-15-7 16,-1 7 8-16,-7 8-3 0,10-9-4 0,-10 9 6 16,11-4-2-16,-11 4 0 0,13-4 1 0,-13 4-1 15,12-4-4-15,-12 4 5 0,11-5-4 0,-11 5 9 0,13-2-5 16,-13 2-4-16,0 0 2 0,0 0 2 16,19 2 5-16,-19-2-6 0,0 0 6 0,12 9-3 15,-12-9-4-15,15 8 4 0,-11-2-3 0,-4-6-1 16,7 15 4-16,-7-15-3 0,2 17 3 0,2-9 2 15,2 5 1-15,-1 2-4 0,-5 0-2 0,4-3-1 16,0 3 4-16,-4 0-4 0,9-3 2 0,-7 3 5 16,0 0-3-16,0-3 0 0,-2-12-2 0,4 19 0 15,2-8 2-15,-1-3-3 0,-5-8 4 0,6 15 4 16,-6-15-9-16,6 13 7 0,-3-5 2 0,5 0 13 16,-8-8 4-16,13 11 4 0,-13-11 4 0,8 2-1 15,-8-2-5-15,0 0-2 0,17 2 1 0,-17-2-2 16,21-8-1-16,-14 1-2 0,5 3-3 0,1-4 1 15,-3-3-6-15,3 1 1 0,-4-3 3 0,-1 0-4 16,1-3 1-16,7-1-2 0,-9 0-1 0,-1 2-2 16,0 0 3-16,-6 15 1 0,9-21-4 0,-9 21-1 15,8-21 0-15,-8 21-1 0,11-16 1 0,-11 16-1 16,0 0-3-16,2-15 1 0,-2 15-3 0,0 0 0 16,0 0-1-16,0 0-3 0,0 0 5 0,0 0 1 15,0 0-2-15,0 0 1 0,0 0-2 0,0 0 1 16,0 0 0-16,0 0-4 0,0 0 0 0,-10 44 2 15,16-31-1-15,-4-1 3 0,-2-12-3 0,2 28 3 0,0-14-3 16,2 1 6-16,-1-4-3 0,-3 1 0 16,0-12 2-16,8 23-2 0,-2-10 0 0,3-2 2 15,-5-3 0-15,2 2-2 0,5-1 1 0,0-3 5 16,-11-6 1-16,12 13 0 0,-5-11 0 0,-7-2 2 16,0 0 0-16,16 0 0 0,-16 0-1 0,17-11-1 15,-17 11 1-15,13-8 0 0,-2 0-2 0,-5-3 2 16,-2 3-2-16,5-3-1 0,-3 1 1 0,3-3 0 15,1-8-1-15,-4 2 1 0,-1 4-2 0,-5 15-1 16,6-19-1-16,-6 19 4 0,4-19-2 0,-4 19 0 16,0 0-2-16,4-19 1 0,-4 19-1 0,0 0-4 15,0 0 1-15,0-18-3 0,0 18 2 0,0 0 1 16,0 0-1-16,0 0-3 0,0-11 2 0,0 11-4 16,0 0 4-16,0 0 1 0,0 0 0 0,0 0 1 15,0 0 1-15,0 0-2 0,0 0-1 0,5 42 5 16,-5-42-3-16,2 21-2 0,2-15 4 15,-4-6-2-15,9 26 1 0,-7-12-1 0,2 1 2 0,0-2-3 16,0-1 4-16,3-1 0 0,-1-1 3 16,-2-1-2-16,-4-9 2 0,11 15 1 0,-5-9 2 0,-6-6 4 15,15 2-1-15,-15-2 2 0,0 0 1 16,15-2 0-16,-15 2 2 0,12-9-4 0,5-7-3 16,-6 3 3-16,0 0-3 0,-3 1 1 0,3-3 0 15,-5-2-4-15,2 2 1 0,-3 1-1 0,1-5-4 16,-2 4 4-16,-4-2-1 0,6 5 1 0,-3-3-1 15,-1 0-1-15,-2 15 0 0,6-23-1 0,-6 23-1 16,2-17-2-16,-2 17 1 0,4-12-5 16,-4 12-1-16,0 0-4 0,0-13 7 0,0 13 0 0,0 0 1 15,0 0 2-15,0 0-2 0,0 0-1 0,0 0 1 16,0 0-2-16,0 0 2 0,0 0 0 0,0 0-3 16,0 0 5-16,-2 53-3 0,4-39 3 0,3-1-1 15,-1 6-2-15,-6-7 2 0,6 3-2 0,0 0 1 16,0-2-1-16,1-1 3 0,-1 1-3 0,2-1 2 15,-2-1 1-15,3-5-1 0,-7-6 2 0,6 15-1 16,-6-15 1-16,11 8 2 0,-11-8 1 0,8 9 1 16,-8-9 2-16,11 2-3 0,-11-2-1 0,0 0 3 15,0 0 0-15,31-11-3 0,-20 1 2 0,2 1-1 16,-5-1 0-16,3-3-2 0,6-4 1 0,-2-1-2 16,-5 3 1-16,1-6-2 0,-3 6-1 0,3-2 1 15,-7 2 1-15,6 1-5 0,-3 1 0 0,-1 0 2 16,-2 5 0-16,1-2-2 0,-5 10 0 0,6-15-1 15,-6 15-1-15,2-11-4 0,-2 11 0 0,0 0 0 16,6-14-1-16,-6 14 5 0,0 0-1 0,0 0 1 16,0 0 3-16,0 0-4 0,0 0 0 15,0 0 1-15,0 0-2 0,0 0-2 0,0 0 5 0,0 0 2 16,-10 50-1-16,10-39 0 0,0-11 1 0,0 23-2 16,0-23 1-16,2 25 0 0,2-8 1 0,0-7 2 15,-1 1-3-15,-1 1 1 0,2-3 1 0,2 4 1 16,1-1 3-16,1-1-2 0,-4-5 0 15,5 2-1-15,-3-1 2 0,-6-7 0 0,15 6 1 0,-15-6 3 16,13 2-1-16,-13-2-4 0,16 0 2 16,-16 0 0-16,17-8-1 0,-4 1 2 0,0 1 2 15,-3-2-2-15,3-3-1 0,-2 3 0 0,-5-1 1 16,5-1 1-16,-5 3-5 0,2-3-5 0,-1 2-3 16,-1-1-1-16,-6 9 5 0,6-19-2 0,-6 19-2 15,9-12 2-15,-9 12-1 0,4-9-6 0,-4 9 6 16,0 0-2-16,0 0 1 0,2-12 0 0,-2 12 4 15,0 0-2-15,0 0-4 0,0 0 3 0,0 0 4 16,0 0-4-16,0 0 2 0,0 0 0 0,0 0-1 16,-4 48 3-16,4-48 0 0,0 15 0 0,4-1 1 15,-2-1 1-15,3 0 0 0,-1-3-3 0,-4-10 2 16,8 17 3-16,-4-4 2 0,3-5-3 0,-1-2 0 16,-6-6 2-16,11 11 0 0,-11-11 1 0,10 8 4 15,-10-8-1-15,13 4-1 0,-13-4 1 0,15-2 0 16,-15 2 0-16,17 0 0 0,-7-8-3 0,-1 2 1 15,-9 6 4-15,15-13-4 0,-7 2 3 0,-2 1-1 16,3-1-3-16,-5-1 3 0,0-5-17 0,0 2-6 16,-1 1-9-16,-3 14-14 0,-5-28 0 0,1 13-5 15,0 5-1-15,-2-1-3 0,-1 1 15 0,7 10-2 16,-17-11 6-16,11 7 6 0,6 4-4 0,-17-6 6 16,17 6 1-16,-19-9 5 0,8 7-5 0,11 2-12 15,-16-2 18-15,16 2-6 0,0 0 9 0,-17 2-9 16,17-2 15-16,0 0-7 0,0 0-2 0,0 0 5 15,0 0 3-15,0 0-3 0,0 0 2 16,0 0 7-16,0 0-5 0,0 0 5 0,0 0-2 0,0 0-2 16,0 0 6-16,0 0-3 0,0 0-2 15,29-16-4-15,-29 16 3 0,0 0 0 0,17-5-5 0,-17 5 10 16,11-2-3-16,-11 2 4 0,0 0 0 0,0 0 12 16,17 11 1-16,-17-11 5 0,4 8 0 0,-4-8 4 15,6 15 5-15,-4-5-4 0,3 7 2 0,-3-2 2 16,0 2-3-16,2 0-2 0,0-1 1 0,-2 3-1 15,3-2-8-15,-3 2 4 0,2-2 3 0,0 0-7 16,-2-7 5-16,2 5-5 0,1 0-1 0,1-3 2 16,0 1-4-16,-1-2 2 0,1-1 4 0,2 1-3 15,-1-5 8-15,1 0 5 0,-8-6 4 0,15 7 1 16,-15-7-1-16,15 2-4 0,-15-2-3 0,17-2 0 16,-2-5-5-16,-1 1 1 0,-1-5-1 0,0 1-2 15,4-7-2-15,-3 0-1 0,-1 5-2 0,0-12-3 16,2 5 1-16,-3-4 2 0,1-6-6 0,-7 10 0 15,1 2 2-15,-3-2-1 0,0 4 1 0,0 1-5 16,-1 1 3-16,1-2-1 0,0 5-3 0,-4 10 0 16,4-19-3-16,-4 19-1 0,0 0-1 15,0-13-1-15,0 13 0 0,0 0 2 0,0 0-3 16,0 0 0-16,0 0 4 0,0 0-2 0,0 0-3 16,0 0 1-16,0 0 0 0,0 0 5 0,0 0-5 15,-8 42 2-15,8-42 3 0,2 21-2 0,-2-8 1 16,2 2 0-16,2 2-2 0,-2-5 1 0,0 1 0 15,3-1 5-15,1 3-4 0,-2 0 2 0,3-2 0 16,-3-3 0-16,2 1 0 0,0 1 1 0,1-3 2 16,-7-9 1-16,15 14 1 0,-7-12 5 0,1 3 10 15,-9-5-1-15,16 0-1 0,-16 0-3 0,13 2 2 16,-13-2-3-16,17-7-3 0,-17 7-1 0,19-10 1 16,-8-1-1-16,-1-1-1 0,1-1 0 0,6-8-2 15,-5 6 0-15,-1 1-2 0,0-7 0 0,-5 6 3 16,-2-2-3-16,0-2-2 0,3 7 0 0,-5-1 0 15,0-2 4-15,4 7-5 0,-4-5 1 0,-2 13-3 16,0 0-1-16,5-19-4 0,-5 19-2 0,4-8 2 16,-4 8 0-16,0 0 0 0,0 0-1 0,0 0 4 15,0 0-4-15,0 0-3 0,0 0 6 0,0 0-2 16,0 0 0-16,0 0 0 0,-11 38 1 0,11-22-1 16,0-16 0-16,-2 32 2 0,2-15 1 0,0 6 0 15,0-6-1-15,2 0 4 0,-2 0-3 0,5-1-2 16,-1 1 3-16,0 0 0 0,4-4 1 0,-3 1 0 15,-3-1 1-15,-2-13 1 0,6 15-1 0,-2-9 1 16,3 5 1-16,1-3 13 0,1-4 3 0,-9-4 4 16,17 9-1-16,-17-9-3 0,16 0 1 0,-16 0-4 15,15-7 1-15,-2-1-6 0,4-7 0 0,-2 5-2 16,8-5-2-16,-6-4 3 0,4-2-5 0,-4-2 2 16,15-7 1-16,-18-1 1 0,-1 8-3 0,-2-5-3 15,-3 7-1-15,-4-6-5 0,5 0-3 0,-7 5-1 16,0 6 1-16,-2 16 0 0,6-30 1 0,-1 18-3 15,-5 12-3-15,0 0 1 0,-5-26 0 0,5 26 0 16,0 0 2-16,0 0-2 0,0 0 4 16,0 0 1-16,0 0-3 0,0 0-1 0,0 0 1 0,-25 13-9 15,25-13 12-15,-13 25 0 0,5-10 0 0,6 0 0 16,-5-1 1-16,5 3 3 0,0 2-6 0,-4 8 0 16,4-1 2-16,6 3 1 0,-6-6 1 0,4-2 1 15,0-2 1-15,0 0-2 0,0 0 0 0,0 0 0 16,3 0 4-16,1-4-3 0,-2 2 1 0,3-5 0 15,-3 1-2-15,2 2 4 0,1-3 3 16,-1-1-5-16,0-3 4 0,-6-8 0 0,11 6 0 0,-11-6 1 16,0 0 2-16,10 5-1 0,-10-5 1 15,0 0-5-15,22-7 3 0,-22 7-1 0,8-6 2 16,-8 6-3-16,0 0 0 0,13-25-1 0,-13 25-8 0,4-17-4 16,-4 17-9-16,6-23-3 0,-6 23 1 15,-2-21-2-15,2 21 4 0,-4-23-1 0,4 23-2 16,0 0 4-16,-9-17-9 0,5 13 12 0,4 4 0 15,-12-5 3-15,12 5-2 0,0 0 2 0,0 0 0 16,0 0 1-16,-24 7 0 0,24-7 1 0,-10 6 0 16,10-6 4-16,-7 11-6 0,7-11 6 0,-2 12 0 15,2-12 0-15,-2 15 2 0,2-15-2 0,0 0 1 16,4 19 2-16,-4-19 1 0,2 10-1 0,7 1 3 16,-9-11 0-16,10 15 3 0,-3-13 6 0,-7-2 9 15,8 6-2-15,-8-6 2 0,0 0-2 0,24-4 1 16,-24 4-5-16,29-13 2 0,-12 3-1 0,6 1-8 15,-4-5 3-15,-2-3 2 0,4 0-1 16,-4 0 0-16,0 2 1 0,-6-2-1 0,-1 3-2 16,5-9-3-16,-8 4 1 0,-1 8 4 0,-6 11-1 15,13-25-4-15,-7 14-1 0,0-3 2 0,-6 14-4 0,7-19 1 16,-7 19-2-16,4-15-3 0,-4 15 3 0,0 0-4 16,0 0 0-16,0 0 1 0,0 0 1 15,0 0-1-15,0 0 0 0,0 0 0 0,0 0-1 16,0 0 1-16,0 0 1 0,0 0-1 0,0 0 0 15,0 0 0-15,0 0 1 0,-19 48 3 0,19-33-3 0,0 0-1 16,0 2 2-16,2 2 0 0,0 0 1 16,2-3-1-16,-2 1 0 0,3 0 4 0,-3-4-4 15,4 1 2-15,-2 1-3 0,-4 2 6 0,7-7-4 16,-3 3 0-16,-2-5 1 0,4 1 3 0,1 1-2 16,-7-10 3-16,8 15 2 0,-4-9-1 0,-4-6 0 15,13 5 1-15,-13-5-1 0,11 2-2 0,-11-2 0 16,0 0-1-16,21-9 0 0,-13 1 0 0,3-3 0 15,-5 1 1-15,9-9-1 0,-4 4 0 0,-5-2-1 16,0 1 0-16,-2 1-6 0,1 0-6 0,3-10 2 16,-2 10 1-16,-1-2 0 0,-1 3 2 0,-2 1-1 15,-2 13 1-15,2-17-1 0,-2 17 0 0,2-15 2 16,-2 15-2-16,5-14-2 0,-5 14 2 0,0 0 2 16,2-13-2-16,-2 13-2 0,0 0 0 0,0 0 3 15,0 0-1-15,0 0 1 0,0 0 2 0,0 0-1 16,0 0 0-16,0 0 1 0,0 0 1 0,-22 38 1 15,20-30-2-15,2-8 3 0,0 32-2 0,0-15 0 16,2 0 1-16,1-1 0 0,-3 3 0 16,2-2 1-16,-2-2 1 0,0 2-2 0,4-7 4 15,-2 5 0-15,0-2-2 0,5-1-1 0,1 1 5 16,-4-3-2-16,3-1 1 0,1-1 2 0,-4 1-1 0,5-1-1 16,-1-2 0-16,-8-6 4 0,21 2 0 0,-21-2 1 15,17-4-3-15,-17 4-1 0,21-6 2 16,-8 0-2-16,0-5 1 0,4-4-2 0,0-4 1 0,-3 0 2 15,-3 7-3-15,2-9 1 0,-1 0 0 16,-3-2-2-16,-1 4-4 0,3-4 0 0,-7-1 2 16,2 5 0-16,-1 5 2 0,-1 1-1 0,-2 3-3 15,-2 10-1-15,6-21-1 0,-6 21-2 0,2-13 1 16,-2 13-2-16,0 0 0 0,0 0-2 0,0 0 2 16,0 0 2-16,0 0-1 0,0 0 2 0,0 0-4 15,0 0 5-15,0 0-4 0,-19 38 4 0,17-26 2 16,0 7-2-16,-2-4 3 0,6 2 0 0,-4 2 0 15,2 2 4-15,0-2 0 0,2 0-1 0,-2 0 1 16,2-2-2-16,0-3-1 0,3 1 2 0,-1 2 0 16,0-2 2-16,2-1 0 0,-4-5-1 0,7 3 6 15,-3-3 3-15,-6-9 8 0,11 10 3 0,-11-10-6 16,10 9 0-16,-10-9 2 0,13 2-4 0,-13-2-4 16,0 0-1-16,19-7-3 0,-8 1 5 0,-5-6 2 15,2 1-8-15,1-2-2 0,2 1-1 0,1-7-14 16,-5 0-16-16,-1 2-12 0,-4-2-15 0,0 2-22 15,-2-4-9-15,-4 4-7 0,2-2-11 0,2 19 20 16,-11-33 3-16,3 10 5 0,-1 8 2 0,1 0 11 16,8 15 2-16,-15-17 3 0,9 7 2 0,6 10 11 15,-17-17-3-15,17 17 15 0,-11-8-6 0,11 8 3 16,0 0 3-16,-15-2 7 0,15 2 0 0,0 0 3 16,0 0 4-16,0 0 1 0,-14 2 3 0,14-2-3 15,0 0 6-15,0 0 2 0,0 0-7 0,0 0 14 16,0 0-2-16,0 0-1 0,0 0 0 0,0 0 2 15,0 0 8-15,0 0 2 0,0 0-13 0,29-13 5 16,-29 13-2-16,0 0 1 0,17-4-7 0,-17 4 11 16,0 0 3-16,15-2-7 0,-15 2 0 0,0 0 4 15,0 0 2-15,19 0 8 0,-19 0 12 0,0 0 0 16,11 10 7-16,-5-1 5 0,-2-1 0 0,-4-8 11 16,6 19-5-16,-3-6 0 0,-3-13-1 0,4 23-6 15,-2-9-3-15,0 3-5 0,2 0 0 0,0-2-1 16,1 4 0-16,-1-2-3 0,-2-1-1 0,4-1-3 15,1-2 0-15,-3 2 0 0,2-3 0 0,1-1-1 16,1-1 3-16,1-1 1 0,-1-1 3 0,0 0 4 16,-8-8-3-16,17 7-2 0,-8-5 4 0,-9-2-6 15,19 2-1-15,-19-2-5 0,17-4 0 0,-17 4-1 16,23-9 0-16,-10 1 0 0,-3 2-2 0,3-3-4 16,-2-1 0-16,-3-1-2 0,3-1-1 0,-5 3 3 15,2-1-2-15,-1-1 0 0,-1-4 0 0,-2 5-4 16,-4 10-2-16,9-13 1 0,-9 13-6 0,4-10 4 15,-4 10-7-15,0 0 4 0,0 0-3 0,0 0 1 16,0 0 0-16,0 0 0 0,0 0 1 0,0 0-1 16,0 0-1-16,0 0 1 0,0 0 0 0,0 0 2 15,0 0-1-15,-8 40-1 0,8-40 2 0,0 19-1 16,0-19 1-16,4 19 2 0,-2-3-3 0,2-3 0 16,-2 0 3-16,-2-13-1 0,7 19 3 0,-3-9-3 15,2-2-11-15,-6-8 17 0,7 13 5 0,-7-13 5 16,10 6-2-16,-10-6 5 0,15 3 0 0,-15-3-4 15,0 0-4-15,30-11 2 0,-16 5 0 0,-1-3-3 16,-2-3-2-16,8-5 0 0,-2-2 0 0,-3-2-1 16,12-17-3-16,-9 13 1 0,-5 6-2 0,-3-9-4 15,3 1-11-15,-5 0-3 0,-3 10-6 0,-4-6-3 16,2 4 2-16,-2 2 0 0,0 4 5 0,0 13 3 16,0-23-1-16,0 23 2 0,-2-19 0 0,2 19-2 15,-6-14 1-15,6 14 2 0,-5-9-1 0,5 9 4 16,0 0-3-16,-12-4 7 0,12 4 4 0,0 0 8 15,0 0 2-15,-19 17 2 0,15-5 0 0,-3 3 1 16,3-2 2-16,0 6 2 0,4-2 3 0,-5 1 0 16,8 1 1-16,-3-4-2 0,2 2-3 0,-2 2 3 15,0-2-4-15,4-3 2 0,0 1 0 0,0 0-3 16,3 2-5-16,-1-3-1 0,3-1 3 0,-3-2-1 16,2 1-19-16,1-1-38 0,-3-3-51 0,3 3-40 15,-1-5-78-15,3-2-592 0,-11-4 269 0,14 2 180 16</inkml:trace>
        </inkml:traceGroup>
        <inkml:traceGroup>
          <inkml:annotationXML>
            <emma:emma xmlns:emma="http://www.w3.org/2003/04/emma" version="1.0">
              <emma:interpretation id="{98CAE7DF-071F-4016-9268-26F97D0C2ACA}" emma:medium="tactile" emma:mode="ink">
                <msink:context xmlns:msink="http://schemas.microsoft.com/ink/2010/main" type="inkWord" rotatedBoundingBox="19506,12368 23485,12455 23474,12994 19494,12907"/>
              </emma:interpretation>
              <emma:one-of disjunction-type="recognition" id="oneOf19">
                <emma:interpretation id="interp27" emma:lang="" emma:confidence="0.5">
                  <emma:literal>noncommuters</emma:literal>
                </emma:interpretation>
                <emma:interpretation id="interp28" emma:lang="" emma:confidence="0">
                  <emma:literal>noncommunist</emma:literal>
                </emma:interpretation>
                <emma:interpretation id="interp29" emma:lang="" emma:confidence="0">
                  <emma:literal>noncommunions</emma:literal>
                </emma:interpretation>
                <emma:interpretation id="interp30" emma:lang="" emma:confidence="0">
                  <emma:literal>couvertures</emma:literal>
                </emma:interpretation>
                <emma:interpretation id="interp31" emma:lang="" emma:confidence="0">
                  <emma:literal>consensus</emma:literal>
                </emma:interpretation>
              </emma:one-of>
            </emma:emma>
          </inkml:annotationXML>
          <inkml:trace contextRef="#ctx0" brushRef="#br1" timeOffset="2.25507E6">15527 7470 7 0,'0'0'157'0,"-8"-6"-15"0,8 6-9 15,-8-8 2-15,8 8-12 0,0 0-6 0,-7-11-3 16,7 11-2-16,0 0-4 0,0 0-6 0,-8-12-9 16,8 12-12-16,0 0-3 0,0 0-18 0,0 0-4 15,0 0-4-15,-7-2-8 0,7 2 9 0,0 0-3 16,0 0 0-16,0 0 11 0,0 0 0 0,11 39-8 15,-9-20 4-15,2-2 6 0,5 11 4 0,-1-3 0 16,-4-2-6-16,3 4-7 0,-1-4-6 0,-4 1-1 16,-2-5-6-16,11 6-2 0,-5-6-2 0,-2-2-4 15,-4-3 3-15,3-3 13 0,-1-1 2 0,4 3 3 16,-6-5 0-16,4 3 0 0,-2-5 18 0,-2-6-1 16,0 0-11-16,13 9 1 0,-13-9 5 0,0 0-18 15,23-13-9-15,-14 0-7 0,1 3 6 0,-1-3 5 16,-1-1-13-16,7-10-10 0,0-1 8 0,-5-2 3 15,12-13-1-15,-8 12-23 0,3-1 15 16,-6 2-3-16,2 1-10 0,-3 3-14 0,5 2-14 0,-11 2-5 16,3 5-12-16,-1 5-6 0,-2-3-20 0,5-1-18 15,-3 4-20-15,-6 9-3 0,6-10 4 0,-6 10-5 16,9-6-13-16,-9 6-3 0,0 0-9 0,0 0-11 16,0 0-13-16,0 0-9 0,0 0-7 0,4 23 0 15,-4-23 8-15,-6 23 3 0,1-17 13 16,3 5 9-16,0-5 19 0,-4 5 5 0,-3-1 15 0,5-1 6 15,0 1 13-15,-2 1 10 0,-1 1 8 0,3-10 11 16,4-2 17-16,-11 15 15 0,11-15 25 0,-8 13 15 16,8-13-6-16,-6 10 12 0,6-10 17 0,0 0 11 15,-7 9 12-15,7-9-9 0,-8 6 12 0,8-6 2 16,0 0 9-16,-9 10 5 0,9-10-11 16,0 0-3-16,0 0-10 0,-8 9-11 0,8-9-2 0,0 0-6 15,-4 12-4-15,4-12-5 0,0 0-9 0,0 15 7 16,0-15-16-16,-3 15 32 0,3-7 2 0,5 7-3 15,-3-2 0-15,4-1-7 0,1 1-4 0,-3 0-5 16,2 1 0-16,0-1 9 0,-1 0 12 16,3-1-1-16,-2 1-3 0,5-5-3 0,0 5 1 0,-1-5 3 15,3 1 0-15,0-5-2 0,-1 0-4 0,3 0-3 16,0-4-3-16,0 0-2 0,-1-2-6 0,3-2 2 16,0 0-4-16,0-3-5 0,4-3 1 0,3-5-4 15,-3 0 2-15,-2 3-4 0,2-9-2 0,-2 4-3 16,-2-2-3-16,-4-4-1 0,-3 2 4 0,1 4-6 15,-3-8 1-15,-1 4-3 0,-3 2 2 0,-2 4-2 16,0 2-1-16,-2-1 1 0,0 14-3 0,0-21-5 16,0 21-1-16,0 0 0 0,-6-17 0 0,6 17-1 15,0 0-1-15,-9-6 1 0,9 6 0 0,0 0 0 16,0 0 0-16,-17 14 3 0,13-10-3 0,0 3 2 16,4-7 2-16,-4 17-1 0,1-9 1 0,3 3-1 15,0 5 0-15,-4-1 1 0,2-2 3 0,4-3 0 16,2 5 2-16,-1-5-6 0,-1 3 4 0,2-2-1 15,0 3-1-15,5-5 1 0,-1 1 2 0,1-1 4 16,1-3-4-16,-1-2 3 0,1-2-3 0,-1 3 4 16,1-5-13-16,-1 0 15 0,1 0-3 0,5-7 0 15,-2 3-1-15,2-4-1 0,-3 1 0 0,3-1 0 16,6-13 2-16,-8 8-1 0,2-4 2 0,-1-4-2 16,1 2 1-16,-4-2-7 0,-3 5 6 0,-3-6-5 15,-3 6-7-15,-2-1 2 0,0-4-1 0,-2 6-2 16,-3-2 0-16,-1 7 0 0,0-5 2 0,-7-4-4 15,-2 6 1-15,2 3-1 0,1 8 2 0,-1 0-2 16,13 2 4-16,-21-2-3 0,6 8 0 0,0 0 0 16,5-4 3-16,10-2-1 0,-19 11 0 0,8-1 1 15,3 3 0-15,1 2-2 0,1-3 2 0,4 3 1 16,0 0 0-16,2 2 1 0,0-1 3 0,4 1-3 16,0 2 2-16,0-2-1 0,3 0 4 0,1-4 1 15,3 8 4-15,1 0 6 0,1 0-2 0,-2-7 7 16,-1-1-3-16,1 0 3 0,2-5 0 0,-3-2 1 15,3 3 10-15,2-3 2 0,-3-2-4 0,1-2 1 16,-2 0-1-16,6-2-4 0,-17 0-4 0,25-6-1 16,-10 2 0-16,2-7-1 0,-7 1-1 0,9-7-3 15,-6-4 7-15,4 0-4 0,-4 0-5 16,-1-6 0-16,-1 1-18 0,-3-1 11 0,1 4 5 16,-3-7-1-16,3 3 1 0,-5 8-4 0,0 0 3 15,-2 4-8-15,0-3 9 0,0 9-6 0,-2 9 3 16,2-17-12-16,-2 17 1 0,0 0 4 0,-2-14-3 0,2 14 4 15,0 0-1-15,0 0-1 0,0 0 2 16,0 0-2-16,0 0 6 0,0 0-2 0,0 0-2 16,-8 52-2-16,8-33 2 0,0 2-6 0,-2-8 5 15,2 8 2-15,2-4-1 0,0 4-3 0,-2-2 3 16,2 0 3-16,0-1 1 0,5 8-4 0,-1-7 0 0,-4 0 1 16,2-3 6-16,3-3-3 0,-1 4-6 15,0-5 0-15,-2 3 6 0,1-6-5 0,1 1 4 16,0-1 2-16,1-5 8 0,-3 0-6 0,2-2 1 15,-6-2-2-15,13 0 1 0,-13 0-1 0,0 0 4 16,25-13-6-16,-12 3-2 0,-2-1 4 0,1 1-5 16,1-9-1-16,-2-2 4 0,3 2 1 0,-3-2-7 0,0-4 5 15,-5-1 2-15,0 1-2 0,1 2 0 16,-3 6 0-16,-2 0 0 0,4 3-3 0,-4 3-3 16,-2 11 4-16,5-21 0 0,-5 21-7 0,4-12 1 15,-4 12 1-15,0-15-3 0,0 15 1 0,0 0 6 0,0 0-4 16,0 0-1-16,0 0 1 0,0 0-3 0,0 0-1 15,0 0 4-15,0 0 0 0,0 0 1 0,-6 46-5 16,6-29 9-16,0 2 0 0,2 0-5 16,-2 2-3-16,2 0 7 0,0 0 0 0,2 6-8 0,-2-4 5 15,2 1 3-15,1-6 5 0,-1 1-2 0,2-2-2 16,-2 0 4-16,1-2-5 0,-1-3 5 0,0 3 1 16,2-2 3-16,1-3 1 0,1 3 7 15,-1-7 0-15,-7-6-6 0,12 7-4 0,-12-7 0 16,15 4 9-16,-15-4-7 0,0 0 4 0,30-13-11 0,-18 5 1 15,3-5 3-15,-2 3-4 0,4-7 7 0,2-6-4 16,0 2 2-16,-6-1-17 0,-1-1-7 0,3 0-9 16,-2 0-2-16,-3 0 3 0,1-2 2 0,-1 2 4 15,1 4 3-15,-5 4-3 0,1 2 4 16,-1 1 2-16,0 1-7 0,1-2 6 0,-7 13 0 0,10-12 2 16,-10 12-1-16,7-6 1 0,-7 6 2 0,0 0 5 15,0 0-2-15,15 0 5 0,-15 0-4 16,0 0 3-16,14 8 2 0,-14-8-2 0,9 8 1 0,-9-8-2 15,10 9-2-15,-3-3 4 0,-7-6-1 0,8 6 5 16,-8-6 0-16,11 5-4 0,-11-5 0 0,10 4 3 16,-10-4 0-16,11 4 5 0,-11-4-2 0,13 2-1 15,-13-2-1-15,16 0 3 0,-16 0 2 0,0 0-4 16,15-4 4-16,-15 4 0 0,11-8-1 0,-11 8-3 16,17-15 3-16,-9 4-5 0,1 3 4 15,-3-1 1-15,-6 9-4 0,4-12-1 0,-4 12 1 16,2-17-3-16,-2 17-6 0,-4-19-17 0,4 19 18 15,-8-15-2-15,-1 11-4 0,9 4-1 0,-15-6 3 16,15 6 6-16,-21 0-4 0,6 0 1 0,1 4 0 16,-1 2 1-16,-2-1 1 0,0 1-2 0,-2 6 3 15,2 7 2-15,0-4-5 0,2 0 5 0,3 4 1 16,1 0-2-16,-2 4 1 0,5-4 2 0,4 0 1 16,-1-2 3-16,3-1 1 0,0 3-2 0,2 2 2 15,2-2-2-15,0-2 3 0,3 2 0 0,1-2 6 16,0-2 1-16,1-1 2 0,1 1 0 0,1-2 3 0,1-3-6 15,-1 1 0-15,1-3 0 0,7 3 5 0,11-5-5 16,-11-2 2-16,-5-2 3 0,3-2-6 16,-2 0 3-16,4-4 6 0,2 0-6 0,2-9-5 15,0 1 8-15,2-1-7 0,-4-2-5 0,5 1 1 16,-7-3 7-16,-3-4-9 0,-1 0 4 0,0 2-19 16,-3-4 23-16,1-1-9 0,-5 3 0 0,7 2 0 15,-3 3-3-15,-5 3 10 0,1 2-7 0,0 5-4 16,-6 6-3-16,7-12 5 0,-7 12-1 0,0 0-6 15,6-9 1-15,-6 9 2 0,0 0-3 0,0 0-4 16,0 0 12-16,0 0 2 0,0 0-8 0,6 27 1 16,-6-27 8-16,7 28-6 0,-3-11 3 0,0 0 3 15,0-1-5-15,3 1-4 0,-5 2 10 0,2-4-4 16,-2 4 2-16,0-2 0 0,5-3-12 0,-5 3 8 16,-2-4-4-16,0-13 6 0,6 19 4 15,-2-11-2-15,-4-8 3 0,0 0 1 0,5 19-2 0,-5-19 0 16,4 8 1-16,-4-8-6 0,0 0 5 15,0 0 1-15,4 13-1 0,-4-13-14 0,0 0 0 16,0 0-7-16,0 0-12 0,0 0-4 0,0 0-11 0,-23-38-6 16,14 28-5-16,1-5-2 0,-1 0 4 0,-1 1 5 15,4 1 4-15,-1-2 5 0,-6-4 3 0,5 2 1 16,0 5 2-16,1-1 3 0,1 1 3 0,6 12-1 16,0-17 6-16,0 17 0 0,0 0 1 15,2-23 0-15,-2 23 3 0,4-17 3 0,5 4 0 16,-1 0 1-16,3 3 3 0,-3-1-2 0,1 3 3 15,-1-2 0-15,5-1 0 0,-1 5 1 0,1-3-1 16,0 1 5-16,2-1-1 0,-5 3-1 0,1 6 0 16,-1-4 2-16,-10 4 0 0,19-2 1 0,-19 2 9 15,15 2 4-15,-15-2 4 0,19 4 3 0,-10-4 2 16,3 11 4-16,-1-3 3 0,-3 5 10 0,3-3-8 16,-7-1 4-16,3 3-3 0,-3 5 4 0,-4 0-3 15,4-2-3-15,-2 4-1 0,2 0 0 0,-2-1 1 16,1-1-9-16,-1 2 0 0,0 0-5 0,-6 0 3 15,1-2 2-15,-1 0-6 0,6 0-2 0,-4-3-2 16,-2 1 3-16,2-2-1 0,2-13 0 0,-2 16 0 16,2-16 3-16,-2 17 1 0,2-17-7 0,0 0 5 15,4 15 1-15,-4-15-4 0,0 0-3 0,0 0-3 16,0 0 2-16,0 0-3 0,0 0-2 0,0 0-9 16,0 0-7-16,0 0 4 0,0 0-7 0,0-53 3 15,4 37-1-15,-4-1-3 0,4 0-1 0,-2-4 3 16,1 2 2-16,1-2-6 0,0 4 7 15,5-10 0-15,-3 2 0 0,0 1 0 0,5 3 8 0,-3 7 0 16,-4-3-3-16,3 8-1 0,-1-3 1 0,-2 3 2 16,-4 9 0-16,7-12-1 0,-7 12 2 15,4-11 0-15,-4 11 1 0,8-6-3 0,-8 6 3 16,0 0 3-16,0 0 5 0,0 0 5 0,0 0 2 16,24 12-3-16,-24-12 2 0,8 19 1 0,-6-6 4 0,2 0-7 15,3 1 0-15,-1 3 2 0,5 4 0 16,-5-2 0-16,5 9-1 0,-7-14 1 0,2 12-3 0,-2-5-1 15,3-3 3-15,-3-1-2 0,0 0 0 16,3-2 2-16,-3 2-5 0,2-5 4 0,-4 3-5 16,0-2 4-16,-2-13-3 0,7 19 3 0,-1-9-4 0,-2 1-5 15,-4-11-4-15,2 12 6 0,-2-12-17 16,0 0-30-16,5 13-30 0,-5-13-11 0,0 0-21 16,0 0-22-16,0 0-3 0,0 0-12 0,0 0-5 15,0 0-19-15,-47-19 0 0,34 15 20 0,-1-3 7 16,-12-1 22-16,5 2 20 0,4-1 15 0,5-1 26 15,-1 4 17-15,-4-3-3 0,17 7 32 0,-19-6 7 16,19 6 30-16,0 0 2 0,-17-6-8 16,17 6 2-16,-11-2-4 0,11 2 3 0,0 0 7 15,0 0 9-15,-14-2 13 0,14 2 6 0,0 0 3 0,0 0 5 16,0 0 6-16,0 0 2 0,0 0 4 0,0 0-5 16,0 0 3-16,0 0 5 0,0 0-8 15,0 0 6-15,0 0-3 0,0 0-5 0,40 6-4 0,-40-6 6 16,29-6-6-16,-16 4-2 0,6-5-3 15,-4 5-9-15,2-4-3 0,8 0-7 0,-2-7-1 16,3 2-5-16,-5-1 0 0,2-5 0 0,-2 0-7 16,-2 2-1-16,3 1-2 0,-3-3 0 0,-2 0-5 15,-3-2 2-15,-3 6-1 0,2-1-3 0,-5 1-3 0,-2 3 2 16,1-1 5-16,1 0 3 0,-1 3-1 0,-7 8 8 16,8-13-9-16,-8 13-1 0,6-8 3 15,-6 8-7-15,0 0-6 0,2-13 0 0,-2 13 2 16,0 0 4-16,0 0-7 0,0 0 1 0,0 0-2 15,0 0 3-15,0 0-8 0,0 0 5 0,0 0 0 0,0 0-4 16,0 0 6-16,0 0-5 0,-19 45-2 16,17-33 2-16,2 7-5 0,-2 0 7 0,2-2-2 0,0 2 5 15,-2 0-8-15,4-2 3 0,0 2-1 16,3-3 5-16,-3 1-5 0,0 0-3 0,2-2 3 16,0 0 0-16,0-3 3 0,3 1-1 0,-1-1 1 15,0 1 4-15,1-2 9 0,-1-3 4 0,-6-8-8 16,11 4-1-16,-11-4 2 0,12 2-9 0,-12-2 8 15,17-2-8-15,-2 0 6 0,-2-6-5 0,0-1 5 16,6-10-4-16,0 5 1 0,0 1-6 0,-2-8 0 16,-3 4 7-16,3-8-10 0,-2 0 5 0,-2-1-8 15,-3 1 5-15,5 2-3 0,-4 0 3 0,-1 6 3 16,-5 2-2-16,1-4-2 0,-4 9-6 0,2 1 9 16,0-1 0-16,-4 10-8 0,5-13 6 0,-5 13-1 15,0 0-6-15,0 0-1 0,0 0 3 0,0 0 0 16,0 0-2-16,0 0 1 0,0 0 4 0,0 0-8 15,0 0 1-15,0 0 3 0,0 0 9 0,-24 30-11 16,22-20 10-16,0 5-4 0,2-15 4 0,0 25 0 16,-2-12 3-16,2-3 2 0,4 9-3 0,-2-4 4 15,1 2-3-15,-1-2 1 0,0-3-1 0,2 3 1 16,0-3 17-16,3 1 1 0,-3 0-1 0,0-3-2 16,2-1-1-16,1 1 16 0,-7-10-8 0,10 11 10 15,-10-11-12-15,13 6-5 0,-13-6-2 0,15 4 5 16,-15-4-5-16,19-2 5 0,-6-4-10 0,-1 0-2 15,-1-1 9-15,1-3-23 0,10-1 4 0,-8-1 7 16,3-5-2-16,0 0-9 0,-4 2 10 0,0-4 6 16,-1-2-12-16,-3 2-1 0,-1 5 4 0,-4 3-12 15,3-2 9-15,-3 3 3 0,0-3-1 0,-4 13 0 16,9-17-3-16,-5 11-6 0,-4 6-1 0,0 0-6 16,0 0 6-16,4-15 8 0,-4 15-1 0,0 0-15 15,0 0 11-15,0 0 8 0,0 0-13 0,0 0 4 16,0 0-1-16,2 34 2 0,-2-34 0 0,0 17-4 15,2 0 5-15,1-3-1 0,-1 1-4 0,0 2 11 16,0 0 3-16,0 2-1 0,2-2-17 16,-2 1 9-16,0-1-9 0,3 0 10 0,-3 2-4 0,0-2 8 15,0 0-6-15,-2 2 0 0,2-7-3 0,0-1 6 16,-2-11 5-16,4 12 5 0,-4-12-2 0,3 15 2 16,-3-15-18-16,4 11 14 0,-4-11 0 0,0 0-9 15,0 0 1-15,0 14 6 0,0-14-5 16,0 0-8-16,0 0 3 0,0 0-13 0,0 0-11 0,0 0-10 15,0 0 4-15,-32-33-9 0,24 20-8 0,-7-4-1 16,2-4-9-16,3-2 10 0,-5 2 0 0,2-2 3 16,0 2 7-16,5 0 6 0,-1 4-1 0,3 2-1 15,0 1 10-15,2-3-2 0,-1 0 5 0,1 2 2 16,4 0 0-16,0 15 2 0,0-23-1 0,0 23 4 16,6-23 2-16,-1 8 1 0,-1 5 1 15,4-1 1-15,1-1 3 0,-1-1-14 0,1 1 14 16,1 3 2-16,3-1 1 0,-2-1 1 0,1 1 1 0,1 5 0 15,2-3-2-15,-3 2 4 0,5-1-4 0,-2 1 1 16,0 4 4-16,-2 2 2 0,1 0-4 16,-14 0 2-16,22 2 1 0,-8 4 2 0,-1 1-4 15,0-1 3-15,-1 0 1 0,-1 3 1 0,-2 1 5 16,-1 5 6-16,0-7-3 0,-1 9 2 0,-1-2 2 0,-2 0-7 16,3 4 6-16,-5-3-5 0,2 3 2 0,-2 2 5 15,-2 0-9-15,0 0 2 0,2-2-1 16,-4 2-2-16,2-2 4 0,-2-2-5 0,2 0-4 15,0-2 10-15,0-3-4 0,-2 3-1 0,0-2-11 16,2-5 11-16,0 1 3 0,-2 1 7 0,2-10-2 16,0 0-8-16,0 0 7 0,-2 21-5 0,2-21-2 15,0 0-4-15,0 0 0 0,0 0 2 0,0 0-1 16,0 0 1-16,0 0-7 0,0 0-7 0,4-44-7 0,0 25-3 16,4-6-6-16,-1-5 4 0,-1 5-1 0,3-2 3 15,-3-3 0-15,0 5 2 0,1 2 3 16,-1 6-4-16,0-2 6 0,1 4 1 0,-1-4 6 15,0 3-5-15,1 1 2 0,-1 0 2 0,0 3-1 0,-3-1 1 16,3 0 2-16,-6 13-2 0,8-17 2 16,-8 17 2-16,5-14 0 0,-5 14 12 0,4-7 3 15,-4 7 1-15,0 0 2 0,0 0 9 0,12-2 0 16,-12 2 2-16,0 0-1 0,13 23-12 0,-6-12 10 16,-1 6 5-16,0 0-4 0,-2-3-5 0,7 7-3 15,-5 5 9-15,3-3-10 0,-3 4-5 0,1-4 4 16,-1 3 1-16,4-3-4 0,1 4-3 0,2 0 0 15,-7-8-2-15,2 7 1 0,5-3-8 0,0-2 6 16,-7-2 0-16,-2-5-1 0,3 1 3 0,-3-4-1 16,-2-3 0-16,-2-8 0 0,4 15 0 0,-4-15 2 15,9 12-1-15,-9-12 11 0,2 11-4 0,-2-11-4 16,0 0-13-16,0 0-19 0,0 0-10 0,0 0 1 16,0 0-12-16,0 0-12 0,-15 10-15 0,15-10-8 15,-19-4-5-15,19 4 8 0,-30-12 3 0,16 3 8 16,-5-1 6-16,0-1 5 0,-3 5 5 0,3-3 7 15,5 1 2-15,-3 2 15 0,4-3 14 0,-2 1 10 16,7 4 8-16,-3-3 16 0,11 7 6 16,-17-10 10-16,7 6 8 0,10 4 5 0,-17-9-4 15,17 9 3-15,-11-6-1 0,11 6 2 0,0 0-13 0,-12-6 9 16,12 6-13-16,0 0 1 0,0 0-12 0,-7-9 0 16,7 9 1-16,0 0-2 0,0 0 5 0,0 0-16 15,0 0 3-15,23-15 2 0,-23 15-2 16,15-4-7-16,-15 4 7 0,26-6-4 0,-9 6 4 15,-3-2-9-15,5 0-8 0,3 0-47 0,-8-3-67 0,5 5-68 16,0 0-88-16,0-2-682 0,-2 2 319 0,-2 0 210 16</inkml:trace>
        </inkml:traceGroup>
      </inkml:traceGroup>
    </inkml:traceGroup>
    <inkml:traceGroup>
      <inkml:annotationXML>
        <emma:emma xmlns:emma="http://www.w3.org/2003/04/emma" version="1.0">
          <emma:interpretation id="{D692125A-EEFA-46A4-95F9-15EA45B21037}" emma:medium="tactile" emma:mode="ink">
            <msink:context xmlns:msink="http://schemas.microsoft.com/ink/2010/main" type="paragraph" rotatedBoundingBox="6624,12871 21507,12994 21491,14871 6608,147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3E2E02F-ACAE-4178-BB99-FB73814D131A}" emma:medium="tactile" emma:mode="ink">
              <msink:context xmlns:msink="http://schemas.microsoft.com/ink/2010/main" type="inkBullet" rotatedBoundingBox="6624,12871 7828,12881 7819,13987 6615,13977"/>
            </emma:interpretation>
          </emma:emma>
        </inkml:annotationXML>
        <inkml:trace contextRef="#ctx0" brushRef="#br0" timeOffset="642541.3891">2629 8432 78 0,'0'0'126'0,"0"0"-4"0,0 0-19 0,0 0-3 15,0 0-12-15,7-12 5 0,-7 12 3 0,0 0-11 16,0 0 6-16,0 0 1 0,0 0-4 0,16-3-12 16,-16 3 4-16,0 0 1 0,15-3-1 0,-15 3-10 15,0 0 1-15,15-7-1 0,-15 7-7 0,13-8-6 16,-13 8-3-16,17-15-6 0,-2 3-3 0,-2-1-6 16,7-7-5-16,3 2-1 0,-5-2-4 0,-3-5-5 15,5 5-5-15,-2 0-2 0,0-5 0 0,-6-1 0 16,6-1 0-16,0 7-3 0,-8-6-3 0,2-1 0 15,1-1 1-15,-5 5-4 0,2-9 5 0,-5 7-6 16,0 2 0-16,0 3 0 0,-5 2 1 0,3-2-3 16,-3 0 0-16,2 0 3 0,-2 20 3 0,-5-28-1 15,5 28-4-15,-5-23 3 0,5 23-4 0,-13-10-6 0,13 10 1 16,-15-7 2-16,15 7-2 0,-23 0 3 16,23 0-2-16,-27 20 3 0,4-3-4 0,3 4 2 15,-3-1-1-15,0 5-1 0,5 0-1 0,-5 3 0 16,8 2-3-16,-10 20 4 0,5-9-3 0,-8 9 1 15,8-15 4-15,10 3 0 0,-3 0-4 0,5-3 3 16,-2 5-4-16,5 0 3 0,0 1 1 0,-3 2 2 16,6-8 1-16,2-2 2 0,-3 9 4 0,6-1 3 15,5-6-2-15,-3 0 3 0,0-2 5 16,2 0 1-16,6-6 6 0,-5-4-2 0,-1-3 0 16,1-2 1-16,-1-1 2 0,6-4-8 0,0-1 4 15,2 1-2-15,0-3-3 0,0 3-1 0,-2-6 1 16,-1-2-2-16,4-2 1 0,-1-3-2 0,0 0 0 15,3 0-3-15,-3-3 2 0,0 1-3 0,0-6-3 16,0 3 2-16,3 0 1 0,-3-2-3 0,0-4 0 16,-2 4-3-16,-3-3 3 0,5 0 0 0,-2 0-2 0,-3-3 0 15,-2 3 0-15,2-3-5 0,-2 1 6 16,-3-1-2-16,0 3 0 0,0 0 0 0,-3-2 0 16,-2 2-4-16,3-1 4 0,-3 11 0 0,0-22 0 15,-3 12-3-15,1-3 0 0,-6-2 2 0,1 2-4 16,-1-2 6-16,0 0-4 0,-2 5-3 0,0-2 1 15,2 2 1-15,-2-3-2 0,-2 3 0 0,2 0-2 16,-3 0 0-16,-2 2 3 0,0 1 1 0,-1 2-1 16,16 5-2-16,-25-8 0 0,12 3 3 0,13 5-1 15,-22-3 2-15,22 3-6 0,-21 0 1 0,21 0 5 16,-25 8-5-16,12-3 3 0,-2 0 1 0,3 0-5 16,12-5-4-16,-18 8-12 0,18-8-24 0,-10 10-21 15,10-10-15-15,-10 15-24 0,10-15-27 0,-5 20-12 16,5-20-31-16,-3 18-27 0,6-8-452 0,-3-10 217 15,10 20 146-15</inkml:trace>
        <inkml:trace contextRef="#ctx0" brushRef="#br0" timeOffset="643150.7903">3595 8742 112 0,'-12'-8'144'0,"12"8"-12"0,0 0-3 0,-16-10-7 16,16 10 1-16,0 0-6 0,-10-12-2 0,10 12 4 15,0 0-1-15,-10-11-4 0,10 11-6 0,0 0-2 16,-7-12-6-16,7 12-9 0,0 0-8 15,0 0-9-15,-8-15-9 0,8 15 7 0,0 0-2 16,0 0-5-16,0 0 0 0,10-25-6 0,-10 25-3 16,8-10-11-16,-8 10 1 0,12-11 1 0,-12 11-7 15,18-15-3-15,-8 5-2 0,3 5-8 0,2-2-3 16,-2 2 3-16,-1-5-6 0,4 5-7 0,-4-3-16 16,3 0-19-16,1 1-28 0,-4-1-40 0,11 1-26 15,-10 4-46-15,4-4-22 0,-2 4-519 0,-15 3 234 16,26-2 156-16</inkml:trace>
      </inkml:traceGroup>
      <inkml:traceGroup>
        <inkml:annotationXML>
          <emma:emma xmlns:emma="http://www.w3.org/2003/04/emma" version="1.0">
            <emma:interpretation id="{35D1B90A-00DF-462C-AB2A-F6928BAC5DCD}" emma:medium="tactile" emma:mode="ink">
              <msink:context xmlns:msink="http://schemas.microsoft.com/ink/2010/main" type="line" rotatedBoundingBox="8431,13075 21505,13184 21491,14871 8417,14763"/>
            </emma:interpretation>
          </emma:emma>
        </inkml:annotationXML>
        <inkml:traceGroup>
          <inkml:annotationXML>
            <emma:emma xmlns:emma="http://www.w3.org/2003/04/emma" version="1.0">
              <emma:interpretation id="{407EA569-C5E1-4BE0-8B6E-9220643D51FE}" emma:medium="tactile" emma:mode="ink">
                <msink:context xmlns:msink="http://schemas.microsoft.com/ink/2010/main" type="inkWord" rotatedBoundingBox="8431,13075 14287,13124 14273,14811 8417,14763"/>
              </emma:interpretation>
              <emma:one-of disjunction-type="recognition" id="oneOf20">
                <emma:interpretation id="interp32" emma:lang="" emma:confidence="1">
                  <emma:literal/>
                </emma:interpretation>
              </emma:one-of>
            </emma:emma>
          </inkml:annotationXML>
          <inkml:trace contextRef="#ctx0" brushRef="#br0" timeOffset="645673.629">4534 8737 99 0,'8'10'128'0,"-8"-10"-9"0,0 0 1 0,0 0-12 15,0 0-7-15,0 0-15 0,0 0-4 0,2 12-1 16,-2-12-8-16,0 0-3 0,0 0-4 0,0 0-7 15,5 13 3-15,-5-13-7 0,0 0 1 0,0 0-7 16,0 0 1-16,0 0-7 0,0 0 4 0,0 0-9 16,5 5-1-16,-5-5 2 0,0 0-4 0,0 0 1 15,0 0 2-15,0 0 0 0,0 0-3 16,0 0 2-16,0 0 3 0,0 0-5 0,0 0 4 0,8 0 3 16,-8 0 0-16,0 0 4 0,0 0-10 0,0 0 1 15,0 0-1-15,0 0-7 0,0 0 1 16,0 0-5-16,10-13-1 0,-5 6-1 0,-5 7-5 0,10-18-1 15,-2 8-1-15,2-2-7 0,0-4 1 0,-5 1-1 16,5-2 4-16,5-8-2 0,0 4 0 16,-7 1-3-16,2 5 2 0,3-10-5 0,2 0-3 15,-2-3 0-15,-1 5 6 0,-4 3-4 0,-1 0-5 16,-1-2-2-16,1 1-1 0,3-9 2 0,-2 0-1 16,-6 2 0-16,-2 3 0 0,3 2-1 0,-3 3-6 15,0 0 5-15,0 0 0 0,-3-3-1 16,1 3 1-16,2 0 1 0,-3 5 2 0,1-3 0 0,-3-2-2 15,2 0 6-15,-2 5 2 0,-5 0-2 0,2 5-4 16,1-3 0-16,-1 1 0 0,8 12 0 0,-17-13-3 16,17 13 4-16,-21-2-1 0,21 2 0 0,-22 2-2 15,6 6-3-15,1-1 5 0,-8 8-1 0,1 3-1 16,-4 0 2-16,9 4 1 0,-6 6-4 16,5-3 4-16,5 3-3 0,-2-1 2 0,10-1 2 0,-20 24-1 15,12-10 1-15,6-2-1 0,2-3 1 0,0 3-2 16,0 0-2-16,7 5 1 0,-2-11 2 0,5 9 0 15,0-6-3-15,0-2 6 0,5 2 2 16,-2-3-3-16,0-1-1 0,2-1 1 0,7-5 0 16,-9-5 4-16,10 3 3 0,-3 2 1 0,3-10-3 15,-6 0 0-15,1-2-1 0,2-3 3 0,-2 0 0 16,-3-5 0-16,5 0-1 0,-15-5-1 0,18 8 2 16,-6-8-1-16,-12 0-3 0,18-3 4 0,-3-2-4 15,-2 0 0-15,2-3 0 0,-2-2 3 0,-1 0-2 16,1 3-2-16,-10-1 1 0,9-4-4 0,-4 2 1 15,-3-3-8-15,-5 13-10 0,5-18-10 0,-5 18-6 16,-3-20 1-16,3 20 1 0,0 0-1 0,-7-25-1 0,7 25 10 16,-8-18-6-16,8 18 4 0,-10-15 3 15,2 5 2-15,8 10-5 0,-15-12 3 0,15 12 0 16,-12-8 7-16,12 8-5 0,0 0 8 0,-18-2 4 16,18 2-5-16,0 0 3 0,0 0 6 0,-23 7-11 15,23-7 7-15,-15 8-2 0,15-8 0 0,-13 10 9 16,13-10-8-16,-7 12 4 0,7-12 1 0,-10 13 3 15,10-13 1-15,-5 12-4 0,5-12 5 16,0 0-8-16,0 23 9 0,0-23 3 0,5 18-2 0,-5-18 0 16,5 15 10-16,-5-15-6 0,5 20 10 0,5-7 6 15,3-3 0-15,-8-3 3 0,7 3 1 0,-4-2-5 16,10-3 3-16,-1-3-1 0,-4 1-4 0,2-1 0 16,3-4 1-16,5-1 0 0,-3-2-5 0,0 0-1 15,10-5 1-15,-2-7-9 0,3 2 6 16,-4-3 2-16,-1 0-5 0,2-2-1 0,-1 0 1 15,-4-3 0-15,18-12 0 0,-16 5-4 0,-5 2 1 0,-2 3 1 16,-3 0-1-16,-7 5 1 0,2 2-4 0,0 1 1 16,-2-1-5-16,-3-2 2 0,0 2-5 0,-3-2-8 15,-2 5 6-15,-2 0-2 0,-1 5 3 16,-4-3-3-16,-1 3 2 0,3 3 0 0,0-1-2 16,-3 3 0-16,8 5 2 0,-15-3 2 0,15 3 0 0,-25 5 0 15,10 3-1-15,-1 0 2 0,6 2 2 0,-10 10-1 16,7-5-2-16,3 0-4 0,3 3 3 0,-14 4 4 15,11 1 0-15,0-3-2 0,5-5 0 16,5 3 3-16,0-3-3 0,-2 0 3 0,2 0 3 16,0-2-2-16,2-1 10 0,3 8 4 0,3-5 3 15,-1 3 1-15,3-3 2 0,-2-2 4 0,2 2-2 16,0-3 2-16,3-1-5 0,2 1 0 0,0-4-1 0,0-1 1 16,1-2-2-16,1 0-1 0,-1-5-1 0,4 0 1 15,0-5-4-15,0 0-1 0,1-2 0 16,6-8 1-16,1-1-2 0,0-1-2 0,-3-3-3 15,3-3 2-15,10-12-2 0,3 0-2 0,-16 2 4 16,-2 8-3-16,-3-3 1 0,-2-2-4 0,-1 5-1 0,-1-6-1 16,-1 1 2-16,-3 3-3 0,-2-1 1 0,1 5-2 15,-6 3 0-15,0 5 2 0,2-3-1 16,-2 6 0-16,-5 4 1 0,3-2-1 0,-1 0 3 16,1 2-4-16,-3 8 0 0,2-10-4 0,-2 10 3 15,0 0 0-15,0 0-1 0,0 0 2 0,0 0 0 16,0 0-2-16,0 0 1 0,0 0 0 0,-12 43-3 15,4-20 3-15,3 17 2 0,0 0 0 0,0 3-1 16,0 25 4-16,2-7-2 0,-4 9 0 0,7 3 0 16,0 0 4-16,2-13-5 0,1-7 2 0,-1 20 1 15,4 0 1-15,-4-20-4 0,1 23 2 0,7-3 0 16,-5-18-2-16,-3 16 4 0,1-14-4 0,-1-16 4 16,1-6-3-16,-3-7 2 0,2-1-1 0,6-4 0 15,-5-3-3-15,-1-7 1 0,-2 7 1 0,3-8 5 16,-3-12 7-16,0 18 14 0,0-18 20 0,5 15 3 15,-5-15 6-15,0 0-7 0,0 0-18 0,0 0-19 16,0 0-13-16,0 0 2 0,0 0-14 0,0 0 0 16,-13-73-8-16,3 43-14 0,2-10-4 0,-4-18-13 0,-1-10-6 15,-2 5 1-15,2-3 2 0,3 1 3 16,8 12 9-16,-4 3-3 0,6 7 7 0,-2 0 3 16,4 3 12-16,1-8-4 0,7-15 5 0,-5 10-4 15,3 13 3-15,-1 2 5 0,1 3 1 0,5 0 5 16,-3 5 2-16,0-1 5 0,2 6 4 0,-1 3-2 15,-1 4 4-15,0-5 1 0,0 6 0 0,0 7 3 16,0-5 4-16,0 2 1 0,0 3 3 0,3 2 3 16,-3-2 9-16,3 8 6 0,-3-1 0 0,-10 3-5 15,15 0-3-15,-5 0-1 0,0 3-1 0,-2 2-3 16,2 5 1-16,3 0-3 0,-8 2 2 0,5-1-5 16,-2 4 2-16,-3 0-4 0,2 0 3 0,-4 0 1 15,-1-2-4-15,1 4 0 0,-3-4-2 0,0-1 1 16,-3 1 0-16,3 0-1 0,-2-1-1 0,2-2-1 15,-3 0-7-15,1 0 5 0,2-10-5 16,-3 20 4-16,3-12 3 0,0-8-1 0,-2 15-4 16,2-15 1-16,-3 15-2 0,3-15-14 0,-2 10 6 15,2-10-7-15,0 0-6 0,0 0-12 0,-3 10-7 16,3-10 15-16,0 0-5 0,0 0 0 0,0 0 10 16,0 0 0-16,0 0 2 0,0 0 1 0,20-20-1 15,-15 13 3-15,-5 7 2 0,13-13-1 0,-8 8 2 16,-5 5 0-16,18-13 2 0,-8 6 4 0,2-3-2 15,-4 2 1-15,0 1-1 0,2 2 5 0,-3-3-2 16,1 6 0-16,-8 2 2 0,13-10-1 0,-6 7 1 16,-7 3 3-16,13-8-2 0,-8 3 0 0,-5 5 2 15,13 0 6-15,-13 0 4 0,10 0-2 0,-10 0 4 16,12 3-4-16,-7 2 3 0,-5-5-2 0,11 10 0 16,-4-5-2-16,-2 3-4 0,3 2 7 0,-3 0-1 15,0 0-5-15,5 2 2 0,0 1 2 0,-2 0-1 16,-1 2-2-16,1 0 1 0,2-3-1 15,-5 3 8-15,5-4 2 0,-2-1 5 0,-1-3-7 16,-2 1 17-16,1-3-2 0,1 2 4 0,-7-7 1 16,23 13-1-16,-13-11-6 0,-10-2 0 0,0 0-1 15,25-2 0-15,-25 2-2 0,23-10-6 0,-10 0 2 16,4 0 0-16,-4-3-9 0,0-5 0 0,2 6 2 16,3-11-6-16,-3-2-2 0,-3 2-3 0,-4 3-10 15,-5-2-9-15,4 2-4 0,-2-6-10 0,0 6 1 16,3-10-6-16,-8 2 0 0,0 11-5 0,0-1 8 15,-5 0 0-15,5 18 2 0,-10-27 2 0,2 17 4 16,8 10-1-16,-15-15 3 0,15 15 2 0,-18-5-1 16,18 5 4-16,-15-3 0 0,15 3-2 0,0 0 5 15,-25-2 5-15,17 4 2 0,8-2-4 0,-15 3 1 16,15-3-2-16,0 0 6 0,0 0-7 0,-20 2-6 16,20-2-3-16,0 0-12 0,0 0 3 0,0 0 5 15,0 0-1-15,0 0 3 0,0 0 2 0,0 0 3 16,0 0-4-16,0 0 12 0,0 0-3 0,0 0 8 15,-8-18-11-15,8 18 7 0,0 0 3 0,0 0-3 16,0 0 1-16,0 0 3 0,18-22-5 0,-18 22-4 16,0 0-9-16,7-10-8 0,-7 10-3 0,0 0 6 15,11-8-6-15,-11 8-6 0,0 0 1 0,0 0-8 16,0 0 10-16,0 0 0 0,0 0 14 0,0 0-6 16,0 0-6-16,0 0 15 0,0 0-11 0,0 0 7 15,0 0 4-15,0 0-5 0,0 0-4 0,0 0-5 16,0 0-4-16,15 23-21 0,-15-23-20 0,0 7-11 15,0-7-224-15,0 0 105 0,0 0 70 0</inkml:trace>
          <inkml:trace contextRef="#ctx0" brushRef="#br0" timeOffset="647280.0993">6588 8586 18 0,'-5'12'123'16,"5"-12"-9"-16,0 0 9 0,0 0-16 0,0 0-4 15,0 0 12-15,0 0-7 0,0 0-10 16,0 0-9-16,0 0-1 0,0 0-6 0,0 0 7 16,0 0-14-16,0 0 1 0,0 0-9 0,0 0-7 15,0 0-11-15,0 0 2 0,-10 8-13 16,10-8-3-16,0 0 1 0,0 0-3 0,0 0-5 0,0 0-3 15,0 0-6-15,0 0 0 0,0 0-3 0,0 0 0 16,0 0 0-16,0 0-4 0,0 0 2 0,0 0-2 16,0 0-1-16,0 0-4 0,0 0 0 0,0 0 2 15,0 0 2-15,-7 12-1 0,7-12-6 16,0 0-1-16,0 0-1 0,0 0 2 0,0 0 4 16,0 0 2-16,0 0-25 0,0 0 21 0,0 0-9 15,0 0 3-15,0 0-2 0,0 0 7 0,0 0-2 16,0 0 2-16,0 0-5 0,0 0 12 0,0 0-5 15,0 0 1-15,0 0 1 0,0 0 3 0,0 0-2 16,0 0-5-16,0 0-4 0,0 0 4 0,0 0 0 16,0 0 3-16,0 0-1 0,0 0-3 0,0 0 0 15,0 0 0-15,0 0 0 0,0 0 4 0,0 0-1 16,0 0-6-16,0 0-2 0,0 0 4 0,0 0 1 16,0 0-6-16,0 0-1 0,0 0 7 0,0 0-3 15,0 0 2-15,0 0 2 0,0 0 2 0,0 0 4 16,0 0 2-16,0 0 2 0,0 0 2 0,0 0 0 15,0 0 3-15,0 0-2 0,0 0 1 0,0 0 4 16,0 0 2-16,0 0-2 0,0 0 3 0,0 0 2 16,0 0 2-16,0 0-2 0,0 0-2 0,0 0-3 15,0 0-5-15,0 0-1 0,0 0 1 0,0 0-3 16,0 0 0-16,0 0-7 0,0 0 2 0,0 0-9 16,0 0 10-16,0 0-2 0,0 0-4 0,0 0 0 15,0 0 0-15,0 0-2 0,0 0 3 0,-8 15-1 16,8-15-1-16,0 0-2 0,5 28 1 0,-5-28 0 15,8 25 1-15,-6-12 0 0,-2-13 3 0,3 18 2 16,2-11 6-16,-5-7 0 0,7 15 5 0,-7-15 2 16,8 15-1-16,-8-15 8 0,15 10-4 0,-15-10-5 15,15 8 2-15,-15-8-1 0,13 5-2 0,0-3 0 16,-13-2-3-16,20-2-3 0,-20 2-1 0,30-5-3 16,-15 0 4-16,1-3-5 0,-1-2-2 0,3 3-5 15,-3-3-1-15,0-3-2 0,-5 0-7 0,13-4-2 16,0-1 1-16,-13-2 0 0,0 2-6 0,-8-2-6 15,6 3-1-15,0-1-3 0,-1-2 0 0,-2 0 2 16,0 0-11-16,3 0 12 0,-6 2 5 16,3 3 1-16,0 0 0 0,-5 15-4 0,3-23 4 15,-3 23 6-15,5-20-3 0,-5 20 3 0,0 0-2 16,-13-20 4-16,13 20-1 0,0 0-1 0,-7-13 2 16,7 13-1-16,0 0 2 0,0 0-1 0,-15-5 4 15,15 5-2-15,0 0 3 0,0 0-2 0,0 0 2 0,0 0-2 16,-28 15-1-16,28-15 5 0,0 0 1 0,-10 10-1 15,10-10-1-15,0 0-3 0,-8 10-3 16,8-10 0-16,0 0-9 0,0 0 11 0,0 0-10 16,-10 8-3-16,10-8-2 0,0 0 3 0,0 0 5 15,0 0 3-15,0 0-4 0,0 0 3 0,0 0 4 16,0 0-7-16,0 0 7 0,0 0-3 0,0 0 9 16,51-13 0-16,-51 13-3 0,15-5 1 0,-15 5 1 15,12-7 0-15,-12 7-1 0,0 0 2 0,18-5-1 16,-18 5-1-16,0 0 4 0,0 0 2 0,10-8-1 15,-10 8-4-15,0 0 3 0,0 0-3 0,0 0 6 16,13-5-3-16,-13 5-3 0,0 0-1 0,0 0 5 16,0 0-3-16,0 0 1 0,0 0-1 0,0 0-1 15,0 0 3-15,0 0-2 0,0 0 0 0,0 0 2 0,0 0 1 16,0 0-2-16,0 0 1 0,0 0 0 16,0 0-1-16,0 0 1 0,0 0 3 0,0 0-2 15,0 0 0-15,0 0-4 0,0 0 1 0,0 0 3 16,0 0-2-16,0 0 1 0,0 0-6 0,5 23-3 0,-5-23 10 15,0 0 1-15,0 0-1 0,0 0-2 16,0 0 5-16,0 0-2 0,0 0 0 0,0 0-6 16,0 0 4-16,0 0 0 0,0 0 0 0,0 0 1 15,0 0-1-15,0 0-1 0,5 12 1 0,-5-12 3 16,0 0-7-16,0 0 6 0,0 0-2 0,0 0 3 16,0 0-3-16,0 0-2 0,0 0 6 0,0 0-2 15,0 0-2-15,0 0 3 0,0 0-3 0,0 0-3 16,0 0 3-16,0 0-1 0,0 0 0 0,0 0 6 15,0 0-7-15,0 0 1 0,0 0 3 0,0 0 0 16,0 0-2-16,0 0 0 0,0 0 1 0,0 0 1 16,0 0-1-16,0 0 0 0,0 0 3 0,0 0-5 15,0 0 3-15,0 0-5 0,0 0 6 0,0 0 0 16,0 0 0-16,0 0 2 0,0 0 2 0,0 0 4 16,0 0 0-16,0 0 1 0,0 0-3 0,0 0 3 15,0 0-2-15,0 0 2 0,0 0-4 0,0 0 0 16,0 0 2-16,0 0-6 0,0 0 5 0,0 0-2 15,0 0-1-15,0 0 0 0,0 0-1 0,0 0 2 16,0 0 1-16,0 0-1 0,0 0-3 0,0 0 0 16,0 0 5-16,0 0-4 0,0 0 1 0,0 0 1 15,0 0-2-15,0 0-1 0,0 0-2 0,0 0-1 16,0 0-5-16,0 0-11 0,0 0-12 16,0 0-7-16,0 0-13 0,0 0-19 0,0 0-19 0,0 0-18 15,0 0-9-15,0 0-50 0,0 0-465 0,0 0 209 16,0 0 138-16</inkml:trace>
          <inkml:trace contextRef="#ctx0" brushRef="#br0" timeOffset="650357.1465">6981 8548 149 0,'-5'-25'157'0,"5"25"-6"0,-3-15-3 0,3 15-5 15,-5-13 0-15,5 13-1 0,0 0-1 0,5-20-6 16,-5 20-4-16,0 0-9 0,0 0-7 0,-5-18-5 16,5 18-5-16,0 0-9 0,0 0-7 0,-8-15-10 15,8 15-6-15,0 0-8 0,0 0-7 0,0 0-6 16,0 0-5-16,0 0 1 0,0 0-3 16,0 0 3-16,0 0-2 0,0 0-3 0,0 0-4 15,0 0-4-15,0 66-2 0,0-46-2 0,3 7-3 16,-3-4 1-16,-3 0-10 0,11 9 7 0,-8-1-5 0,0-9-6 15,-3 1-1-15,3-3-1 0,0 0 0 0,3-5-1 16,-3 0 3-16,0-15-14 0,0 23 11 0,0-23 3 16,-3 23-6-16,3-23-3 0,3 17 3 15,-3-17 6-15,0 0-3 0,2 15 7 0,-2-15 1 0,6 13 7 16,-6-13-8-16,0 0 4 0,0 0-8 16,0 0 1-16,15 5-7 0,-15-5-3 0,0 0-5 15,23-28-1-15,-18 8-9 0,12-7-3 0,-2-4-5 16,-2-1-2-16,0 1 4 0,4-1 2 0,11-16-3 15,-7 15 2-15,-6 3 1 0,0 0 2 0,-2 2 0 16,2 5 0-16,-5 3-1 0,3 3 2 0,-6 2-4 16,6 2 4-16,-6 0-4 0,3 3 3 0,-10 10-2 15,16-17 3-15,-11 9-1 0,-5 8 2 0,10-7 5 0,-10 7 1 16,0 0 5-16,15-5 1 0,-15 5-6 16,0 0 18-16,0 0-2 0,18 12 2 0,-18-12 1 0,7 15-3 15,-4-2 5-15,2 2-1 0,0 0-5 16,-3 5 1-16,4-2-2 0,-4 2-4 0,3 3 6 15,-2-3 1-15,-1 5-10 0,1-7 8 0,-1 4-8 16,1-7 1-16,-1 0 1 0,-2-15 4 0,3 23-3 16,-3-10-6-16,0-13 6 0,5 17-9 0,-5-17 4 0,8 15-2 15,-8-15 0-15,0 0 3 0,2 15-3 0,-2-15 0 16,0 0 0-16,10 13 1 0,-10-13-8 16,0 0 5-16,0 0-6 0,0 0-8 0,31-20-5 15,-31 20-14-15,15-20-4 0,-3 5-6 0,-4-3-3 16,2 3 3-16,0-3-3 0,0 3 0 0,-2 0 5 15,-1 0 4-15,4-3 2 0,1 3 6 0,-4 0-2 16,-1 3 5-16,1-1-1 0,0 3 6 0,-8 10 0 16,10-15-1-16,-10 15-1 0,7-10 3 0,-7 10-2 15,0 0 2-15,10-13 5 0,-10 13-1 0,0 0 9 0,0 0 2 16,0 0 7-16,0 0 2 0,0 0 1 0,0 0 3 16,0 0 1-16,16 28 2 0,-16-28 2 15,0 23 2-15,0-11 2 0,2 6-3 0,-2 4 0 16,5-4 4-16,-5 2 2 0,3-5 2 0,-1 8 0 15,3-5-1-15,-2-1 2 0,-1 3 1 0,1-2 12 16,2 0-2-16,3-6 2 0,-3 3-1 0,0-5 4 16,-3 0 4-16,-2-10 0 0,10 15-3 0,-10-15-4 15,10 13 2-15,-10-13 2 0,11 3-4 0,-11-3-11 0,20 0 3 16,-20 0-6-16,23-13 1 0,-11 3-3 16,3-3-2-16,1 1 1 0,1-6-7 0,1-7 1 15,2 0-7-15,-5 5-6 0,3-11-8 0,-3 9 1 16,-5-3-4-16,6-1 7 0,-6 1-8 0,-5 8 6 15,5-1 1-15,-2 3-3 0,-1 2 4 0,-2 3-2 16,-2 3-6-16,2-3 4 0,-5 10 0 0,7-10 1 16,-7 10-1-16,3-10 0 0,-3 10 3 0,5-8-4 15,-5 8 0-15,0 0 13 0,0 0-3 0,0 0 2 0,0 0-3 16,0 0 3-16,0 0 3 0,5 28 0 0,-5-18 1 16,0-10-1-16,0 22-3 0,0 1-1 15,3-3 3-15,-1-2 1 0,-2 7-3 0,3-5 1 16,-1 0-9-16,-2-2 9 0,3 5 0 0,-1-3 1 15,3 0 1-15,-5-3-2 0,5-1 0 0,-2-1 1 16,-1 2 4-16,3-2 5 0,1-2-5 0,-1-1 3 16,-3-4-4-16,3 0 4 0,-2-1-1 0,-3-7-2 0,10 8 10 15,-5-3-11-15,-5-5 5 0,13 0 0 16,-13 0-6-16,22-10 3 0,-9 0-8 0,0-3-4 16,-1 3-4-16,1-3-5 0,0 1-4 0,-1-6-7 15,-2 1-4-15,6-9-3 0,-6 4-6 0,5-3 0 16,-10 4 0-16,2 1 5 0,-1 8 1 0,-1-3 2 15,0 2 5-15,0 3 1 0,-3-3 3 0,3 6 2 16,-5 7-1-16,5-13 2 0,-5 13 2 0,3-10 3 16,-3 10 4-16,5-7-1 0,-5 7 2 0,0 0 6 15,0 0-3-15,0 0 3 0,0 0-1 0,0 0 3 16,0 0-1-16,0 0 1 0,-3 32 0 0,3-32-1 16,-5 20-2-16,5-9 2 0,-2 1 0 0,4 8 1 15,-4-5-4-15,2 0 4 0,0 6 1 0,0-1-1 16,2-3-1-16,-2-4-1 0,3 7 2 0,2-5 7 15,0 0 0-15,0 3 5 0,-2-3-5 0,2-5 7 16,0-2 1-16,-3 2 1 0,3-5-1 0,0 2 1 16,-5-7-3-16,13 8 5 0,-5-3-3 0,-8-5-7 15,15 2 2-15,-5-4-6 0,-10 2 3 0,15-8-2 16,0 1 1-16,0 2 0 0,-2-5-7 0,0-3-4 16,-3-2-7-16,5 0 2 0,-7 2-5 0,2-2-7 15,-3 0 3-15,3-3-1 0,-4 1 3 0,1-1 1 16,1 3-2-16,-1 3 3 0,-2 1 4 0,-2 4 0 15,2-1 7-15,-5 8 1 0,5-12 1 0,-5 12-2 16,8-8 6-16,-8 8 1 0,0 0-4 0,0 0 3 16,-3-10-1-16,3 10 2 0,0 0-4 0,0 0 0 15,0 0 0-15,0 0 1 0,-8 28-2 0,8-28 3 16,0 17-1-16,0-4-1 0,0-3 2 0,0 3-3 16,3-1 3-16,-3 1 0 0,3-3-1 0,-1 10 2 15,6-2 2-15,-3-1 1 0,-3-4 4 0,6-1 6 16,-3 1-1-16,3 2 0 0,2-7 4 0,-3-1 4 15,3 3-7-15,3-2 0 0,0-6-7 0,-13-2 7 16,22 0-2-16,-4-7-3 0,-18 7-1 0,30-10 5 16,-12 0-7-16,2 0 1 0,-7-5-4 0,7-3-2 15,-4 0-3-15,-1 3-2 0,-5-2 0 0,2 1 0 16,-4 1-7-16,0-5-11 0,-6 3 1 0,1-1-1 16,-6 0 1-16,1-2 1 0,-3 5-2 0,2 0 4 15,-7 0 1-15,-3 0-3 0,1 2 2 0,-1 3 2 16,0 0-2-16,-2 3 3 0,-3 2 3 0,3 2 2 15,0 3-4-15,2 0 6 0,-2 3-1 16,5-1 0-16,-5 3 2 0,0 0-3 0,2 0 2 0,0 3 0 16,3-1-5-16,3 1 7 0,2-3 2 0,-3 5 1 15,8-10 4-15,-5 15 8 0,5-7 1 0,0-8 5 16,0 12 1-16,0-12 1 0,8 15-3 0,-3-12 3 16,2 2 1-16,-2 0 7 0,-5-5-5 15,16 10 2-15,-16-10-4 0,25 10-4 0,-10-13-1 0,-15 3 0 16,30-5-2-16,-9 0-2 0,-6-2-5 15,5-3-4-15,5 0-4 0,-2-3-7 0,0-2-2 0,-5 2-4 16,-1-2-1-16,1 5-5 0,-3-2 3 0,3 2-1 16,-5 0-1-16,-3-1-1 0,2 1 2 0,-4 3-12 15,5-1 15-15,-13 8 0 0,17-10-1 0,-17 10 0 16,13-10 1-16,-13 10 0 0,0 0 1 16,13-10-2-16,-13 10 3 0,0 0 0 0,12-2 2 0,-12 2 2 15,0 0 1-15,0 0-1 0,23 2 3 0,-23-2 4 16,13 5-2-16,-13-5 1 0,0 0 0 15,20 5 5-15,-10-2 7 0,-10-3-1 0,15 2-2 16,-15-2-1-16,18 3 2 0,-18-3 2 0,15 2 2 16,-15-2-7-16,15 0 3 0,-15 0 2 0,0 0-4 15,23-5 1-15,-23 5-2 0,18-10-6 0,-18 10-8 16,15-10-6-16,-15 10-7 0,10-10 0 0,-10 10 0 16,5-15-1-16,-5 15-2 0,5-13-1 0,-5 13 1 15,0 0 3-15,0 0-4 0,0 0 2 0,-15-30 0 16,15 30 4-16,-13-7 2 0,13 7 1 0,-17-6-2 15,17 6 3-15,-23-5 3 0,23 5 1 0,-28 5 2 16,13-5 5-16,-3 11-3 0,0-4 7 0,3 3-6 16,-2 0-2-16,-4 5 4 0,4 3 0 0,4-3 0 15,-2 8 9-15,5-3-6 0,-1-3 0 0,6 4 11 16,3 1 1-16,-1 1 3 0,3 0 2 0,3-1 8 16,-3-2 6-16,5 3-3 0,0-3 11 0,-2-2 4 15,9-1 3-15,-2 1 0 0,-2 0-2 0,2-3 5 16,-2 2-3-16,4-7 3 0,3 0-1 0,1 1-3 15,4-6-9-15,-7-3 7 0,12-2-12 16,-10 0 4-16,5 0-6 0,1-5-1 0,-9-2-4 16,16-9-2-16,-3 1-4 0,3 0-2 0,-3-5-5 15,1 2-4-15,-4 1-3 0,1-3-6 0,-2 0 1 16,-4-1-1-16,-2 4-1 0,-2 4-4 0,-5-2 4 16,-1 5-3-16,3 3 1 0,-10 7-1 0,10-16-4 0,-10 16 2 15,11-15-1-15,-11 15-1 0,7-10 3 16,-7 10 2-16,0 0 2 0,0 0-1 0,0 0 4 15,0 0 1-15,0 0 4 0,25 25-1 0,-25-25 4 16,6 18-2-16,1 0 5 0,-9-3-4 0,12 5 2 16,-5 0-1-16,0-2 1 0,0 2-2 0,2 0-3 15,4-5 4-15,-6 3 0 0,-3 2-1 0,8-5 0 16,-7 0-2-16,-3-15 1 0,5 20 3 0,0-12-4 16,-5-8 1-16,10 15 0 0,-10-15-2 0,3 15 0 15,-3-15-6-15,7 10 9 0,-7-10-2 0,8 10-17 16,-8-10-13-16,0 0-23 0,0 0-2 0,0 0-5 15,0 0 1-15,0 0-16 0,0 0-2 0,0 0-7 16,-28-48-8-16,23 31 10 0,5 17-9 16,-10-38 1-16,5 15 0 0,0 3 22 0,2-5 8 15,-2 5 2-15,5 20 13 0,-5-46-9 0,5 26 11 0,0 20 14 16,-3-35-3-16,3 35 4 0,8-35 11 0,-8 17 8 16,5-2 16-16,0 5-23 0,0 2-3 15,3 1 25-15,-3-1-12 0,-5 13 12 0,5-20 2 0,-5 20 10 16,8-13 6-16,2 3 0 0,0 0 0 0,0 3-4 15,-10 7 7-15,18-10 8 0,-18 10-5 0,20-5 2 16,-20 5-1-16,15-3 3 0,-15 3 7 0,20-2-8 16,-20 2 3-16,18 5-1 0,-18-5-5 0,18 7 2 15,-6 1-6-15,-2 4 9 0,1 1 1 0,-1 2 0 16,-5 0-4-16,2 5 4 0,1 8-6 0,-3 0 0 16,-2-6 0-16,7 14-5 0,-8-9 2 0,3 6-2 15,0 2-4-15,3 0 2 0,0-2 1 0,2 0 2 16,-3 0 1-16,1-8 5 0,2-8 4 0,0 4 1 15,-2-4 3-15,4 1 4 0,6 4 2 0,-5-6-1 16,2-1 1-16,0-5-2 0,0 0-2 0,8 0-8 16,-5-3 0-16,-1-7-11 0,4 3 8 0,-1-3-9 15,3-3 5-15,-1-4-8 0,-1 2 2 16,-1 0-4-16,0-3-3 0,-2 1-2 0,0-3-1 0,-3 2 1 16,-3-2 7-16,4 0-6 0,-9 0-4 0,-7 10 1 15,8-18 0-15,-8 18-3 0,0 0 0 0,-5-25-2 16,5 25-9-16,-23-18 7 0,5 11 2 15,1 2 2-15,-1-3-6 0,-2 3 3 0,2 3 0 16,-5 2-6-16,5 0 2 0,18 0-9 0,-30 0-7 0,12 2-18 16,1 1-24-16,1-1-26 0,16-2-32 0,-20 5-32 15,20-5-36-15,-12 5-38 0,12-5-577 0,0 0 266 16,0 0 178-16</inkml:trace>
        </inkml:traceGroup>
        <inkml:traceGroup>
          <inkml:annotationXML>
            <emma:emma xmlns:emma="http://www.w3.org/2003/04/emma" version="1.0">
              <emma:interpretation id="{F9F032A6-EBC5-4837-9F9A-F487BEEFB07F}" emma:medium="tactile" emma:mode="ink">
                <msink:context xmlns:msink="http://schemas.microsoft.com/ink/2010/main" type="inkWord" rotatedBoundingBox="14889,13170 16386,13182 16376,14338 14879,14325"/>
              </emma:interpretation>
              <emma:one-of disjunction-type="recognition" id="oneOf21">
                <emma:interpretation id="interp33" emma:lang="" emma:confidence="1">
                  <emma:literal/>
                </emma:interpretation>
              </emma:one-of>
            </emma:emma>
          </inkml:annotationXML>
          <inkml:trace contextRef="#ctx0" brushRef="#br0" timeOffset="652046.623">11317 8296 47 0,'-22'3'88'16,"1"-1"0"-16,-1 3-3 0,-9 5-8 0,6-2-8 15,-5 4-6-15,2 1-10 0,-3 2 19 0,3 0-15 16,3 3-11-16,0 2 4 0,2 0-2 0,-2 3-10 15,5 2-10-15,2-2 1 0,0 2 2 0,5 5 2 16,1-2 2-16,-1-3 6 0,6 8 5 0,-1-6-7 16,5 1 5-16,3-3 5 0,0 3-2 0,8 7-5 15,-3 0-1-15,5 1 10 0,0 1 2 0,6-4 11 16,-1-3 5-16,0 3-1 0,8-5 10 0,12 12 5 16,3-2-1-16,-5-11 0 0,10 4-5 0,-5-11-9 15,-3-5-4-15,-2 0-5 0,8-5-7 0,17 3-7 16,-2-8-1-16,-11 0-3 0,-2-3-5 0,3-7-2 15,27 3 1-15,-20-6-4 0,-12 0-3 0,22-7-2 16,-10-7-3-16,5-1-1 0,-5 0 0 0,-2-4-5 16,0-1 2-16,-8 0-2 0,-8 1-4 0,-2 4 0 15,15-15-1-15,-8 6-2 0,-9 1 0 0,-8 1-2 16,-6 5 1-16,1 0 2 0,0 0-1 16,-6-6-2-16,1 4-2 0,0-3-2 0,-8-6 1 0,-3 9-3 15,3-11-5-15,-5 8-6 0,0-11 2 0,-5 6-4 16,-5 2 2-16,-2-4 0 0,-14-11 1 0,1 10-6 15,-5-5 2-15,4 5 1 0,-17 1 3 0,-2 1-4 16,12 14 6-16,0 2-2 0,0 7-1 0,-5 3-1 16,0-3 2-16,0 3 3 0,-2 0 0 0,-29 5 0 15,14 5-1-15,2 0 0 0,10 5 1 0,-23 10 0 16,15-7 2-16,-7 10-2 0,15-11-2 0,2 8-1 16,11-2 0-16,-5 2-10 0,7 0-1 0,3 0-15 15,-1 3-13-15,6-3-20 0,5 2-19 0,2-4-14 16,6 2-23-16,2 0-22 0,-1 3-35 0,1 0-440 15,5-3 208-15,8 2 136 0</inkml:trace>
          <inkml:trace contextRef="#ctx0" brushRef="#br0" timeOffset="651063.4497">11176 8820 24 0,'0'0'217'15,"-3"-5"-3"-15,3 5-7 0,0 0-10 0,0 0-8 16,0 0-12-16,-7-10-13 0,7 10-13 0,0 0-15 15,0 0-18-15,0 0-8 0,0 0-7 0,7-15-11 16,-7 15-2-16,0 0-5 0,18-11 2 0,0 4-8 16,-3 2-3-16,0 0-3 0,3 0-10 0,-1 0-5 15,16-3-2-15,-2 3-3 0,4-5-11 0,-5 0 0 16,1 3-10-16,-1-4 0 0,8 4-2 16,-5 2-2-16,0-3-2 0,-8 1-13 0,-2 2-16 0,-3 2-10 15,0-2-13-15,-4 3-19 0,4-3-28 0,-3 2-22 16,1 3-15-16,-18 0-13 0,33-2-2 0,-20 4-19 15,-13-2-6-15,20 3-16 0,-20-3-27 0,13 2-407 16,-13-2 200-16,0 0 134 0</inkml:trace>
          <inkml:trace contextRef="#ctx0" brushRef="#br0" timeOffset="651370.4647">11586 8354 54 0,'-13'-10'163'0,"13"10"-10"0,0 0-12 0,-10-10-12 16,10 10-15-16,0 0-3 0,0 0-9 0,0 0-10 16,0 0 0-16,0 0-4 0,-26 15-7 0,26-15-2 15,-10 25 1-15,5-10-1 0,0 3-4 0,-2 0-3 16,-1 2-6-16,0 0-3 0,3 13-8 0,-5-3-6 15,8 0-3-15,-3-5-3 0,2-2-5 0,-2-1-2 0,0 11-8 16,2-5-2-16,-2-5-3 0,3-1 2 0,2-2-5 16,0 0-10-16,5-4-19 0,-3 1-23 0,6 3-27 15,0-5-28-15,-3 0-5 0,-3-2-37 16,6 5-480-16,-3-6 203 0,5-2 136 0</inkml:trace>
        </inkml:traceGroup>
        <inkml:traceGroup>
          <inkml:annotationXML>
            <emma:emma xmlns:emma="http://www.w3.org/2003/04/emma" version="1.0">
              <emma:interpretation id="{B17DE04F-DE25-445A-A359-4B60DEACEEED}" emma:medium="tactile" emma:mode="ink">
                <msink:context xmlns:msink="http://schemas.microsoft.com/ink/2010/main" type="inkWord" rotatedBoundingBox="17008,13393 21503,13431 21496,14312 17001,14275"/>
              </emma:interpretation>
              <emma:one-of disjunction-type="recognition" id="oneOf22">
                <emma:interpretation id="interp34" emma:lang="" emma:confidence="1">
                  <emma:literal/>
                </emma:interpretation>
              </emma:one-of>
            </emma:emma>
          </inkml:annotationXML>
          <inkml:trace contextRef="#ctx0" brushRef="#br0" timeOffset="652677.6487">13030 8631 104 0,'0'0'155'16,"-5"-18"-16"-16,5 18-13 0,0 0-6 0,-7-12-9 15,7 12-14-15,0 0-13 0,0 0-5 0,-8-10-8 16,8 10-4-16,0 0-6 0,0 0-8 0,0 0-2 15,0 0 2-15,0 0-7 0,-15 32-2 0,15-11-6 16,0-1 3-16,-3 2 1 0,3 4-5 0,-2 11-5 16,2 4 2-16,2-9-1 0,-2 6-1 0,0 2-5 15,3-2 1-15,-3-5-3 0,2-3-2 0,-2-5-3 16,0 0 1-16,3-5-5 0,-1 3-3 0,1-5 6 16,-3-3 12-16,2-3 6 0,-2-12 12 0,6 23 12 15,-6-23 13-15,5 15 11 0,-5-15 9 0,5 13-7 16,-5-13-8-16,0 0-11 0,0 0-7 0,22-8-3 15,-11-2-4-15,-1-2-13 0,2-4 3 0,1-11-9 16,2-3-8-16,-2-1-9 0,12-24-2 0,-5 0-8 16,-4-3-5-16,4 5-6 0,-8 8-3 0,4 2-7 0,-6 13-5 15,0-1-6-15,0 6-1 0,-2 3-7 16,-1 4-7-16,-2 0-19 0,3 6-10 0,-1-3-5 16,-2 2-8-16,3 3-2 0,-8 10-9 0,13-18 14 15,-13 18-13-15,12-10 8 0,-12 10-11 0,13-5-3 16,-8 5-6-16,-5 0-9 0,13 0-9 0,-13 0-1 0,10 10-14 15,-8-5-304-15,3 3 146 0,-5-8 98 0</inkml:trace>
          <inkml:trace contextRef="#ctx0" brushRef="#br0" timeOffset="655477.552">13202 8865 90 0,'0'0'124'0,"-7"10"-8"0,7-10-5 16,-8 13-6-16,8-13 0 0,-2 15 1 0,2-15-6 16,0 0 7-16,2 27-2 0,3-16-7 0,-2-4 4 0,2 3-1 15,5 5-4-15,0 0 8 0,0-2 0 16,0 0 0-16,3-1 4 0,2-2-2 0,3-2 6 16,-6 4-7-16,9-12-10 0,4 3-13 0,-2-1-2 15,2-2-7-15,-2-5-8 0,12 0-4 0,-4-5-11 16,2-2 1-16,15-14-7 0,0-6-2 0,2 2-3 15,-12 4-7-15,10-6-5 0,-2-4-5 16,-3 1 1-16,-20 5-8 0,2 2-2 0,13-12-1 0,-18 10-10 16,0 0-10-16,-2 2-7 0,-8 0-13 0,0 6 1 15,-5-1 0-15,-2 0-4 0,-3 6 3 16,0 2 1-16,0 15 4 0,-3-28-2 0,3 28 5 0,-7-18 0 16,7 18 1-16,-8-12 1 0,8 12 2 0,-12-8 4 15,12 8-2-15,0 0 4 0,0 0-1 16,0 0 2-16,-38 18 0 0,30-8 1 0,0 2 0 0,-2 1 1 15,3 2 0-15,-1 0 3 0,0-2 1 0,6 7 1 16,-1 0-3-16,3-5 4 0,3 3-2 0,-1 2 1 16,1-2 0-16,0-1 0 0,2 3 0 15,5 0 3-15,-3-2 3 0,1 0 4 0,0-6 1 16,4 3 4-16,-2-5 3 0,0 3 2 0,-2-3 5 0,5 3-2 16,-3-8 6-16,5 2-5 0,0-4 4 0,0-1-5 15,-15-2 2-15,21-2-7 0,-21 2 1 0,30-8-5 16,-15 1 6-16,0-1-10 0,3-2 6 0,-3-3-4 15,0 1-3-15,3-11-4 0,-3 6-6 0,-2-1-2 16,-3 0-5-16,-2 3-3 0,7-10-7 0,-5 2-2 16,-3 3-5-16,-1 5 2 0,-1 0 0 0,2 2 4 15,-2-4 2-15,-5 17 3 0,5-18 1 0,-5 18 0 16,5-17 1-16,-5 17 3 0,0 0 2 0,-2-18-4 16,2 18 4-16,0 0 0 0,0 0 0 0,0 0 0 15,0 0 4-15,0 0-2 0,0 0 2 0,0 0 2 16,0 0-4-16,0 0 2 0,0 0 0 0,13 50 2 15,-11-32-2-15,1-5 3 0,-1 7 1 0,1-5 0 16,-1 5 0-16,1-2 0 0,7-1 3 0,-5 3-3 16,2-2 4-16,-4 0 4 0,2-1 2 15,5-2 4-15,-2 0 6 0,7-2-1 0,-7-3 7 16,4 3 6-16,-2-1-8 0,0-4 11 0,-10-8-9 16,16 10 1-16,-16-10-2 0,20 0-2 0,-20 0-1 15,20-5-3-15,-5 0-3 0,0 0 0 0,3-3 0 0,-3-4-4 16,8-6-2-16,0 0-6 0,-3-4 1 0,-5-1-5 15,0 3-2-15,-7 0-6 0,2 0-8 16,-2 2-6-16,2-12-3 0,-5 10 4 0,0 2-1 0,-2 0 1 16,-1 1 3-16,-2 17-1 0,3-23 6 0,-3 23 2 15,2-15 1-15,-2 15-1 0,0 0-1 16,0 0 1-16,0 0 0 0,0 0 1 0,-10-18 4 16,10 18-5-16,0 0 5 0,0 0 0 0,0 0-1 0,0 0 2 15,-13 46 2-15,13-46 0 0,0 30 2 16,0-10-3-16,0 0 2 0,0 3-2 0,5 0 3 15,1 2 0-15,-4-3 1 0,3 1 5 0,3 0-3 0,4 4 1 16,-7-4 0-16,6 0 2 0,4 2 4 0,-8-5 2 16,3-7 4-16,1 2 1 0,-1-3 5 0,-3-4 5 15,3-3-5-15,-10-5 4 0,21 7-8 16,-11-4-2-16,0-6 5 0,8 1-5 0,-6-3 1 16,6-5-3-16,-3 2-4 0,-2-7-3 0,-1 0-9 15,6-5-12-15,0-5-7 0,-6-1-15 0,-1 4-8 16,1-6-11-16,-7 3-2 0,-2 0-7 0,-3 2-7 15,-3-2 2-15,-4 2 1 0,2 6-2 0,-3-1 12 16,-2 0 3-16,0-2-1 0,-3 8-13 0,1 2 27 16,-4 0 7-16,4 5 0 0,-6-3 6 0,8 3-6 15,10 5 11-15,-25-3 2 0,25 3 8 0,-21-2-10 16,21 2 3-16,0 0 12 0,-15-3-15 0,15 3-6 16,0 0 12-16,0 0-1 0,-18-2-9 0,18 2 15 15,0 0-5-15,0 0 5 0,0 0 2 0,0 0-6 16,0 0 6-16,0 0 8 0,0 0-9 0,23-35 4 15,-23 35 1-15,13-13 5 0,-13 13-3 0,10-7 6 16,-10 7-2-16,13-8 10 0,-13 8 11 0,0 0 8 16,15-5-7-16,-15 5 6 0,0 0-3 0,0 0 1 15,18 10 3-15,-13-5 5 0,-5-5-5 0,10 25 3 16,-8-7 8-16,1 5-3 0,7 7 0 0,-3 5 7 16,1-5 4-16,-3 3 1 0,3 0-6 0,-1-1 0 15,1 1 2-15,-1-8-2 0,4 8 1 0,-1-3-6 16,0-7 3-16,0-3-2 0,0-2-1 0,0-1 5 15,0-2 0-15,0 0-2 0,3-5 7 0,0 3 0 16,-1-5 1-16,1 2-4 0,0-5 0 0,-3-3 0 16,-10-2-8-16,25 0-2 0,-7-2-2 0,0-3-4 15,-1-3-9-15,9-7-7 0,-4-3-19 0,-1-4 4 16,19-14-9-16,-15 1-21 0,3-10-4 16,-3 10-2-16,-7-1-6 0,0 4-7 0,-3 2 0 15,-2-1-3-15,2 4 7 0,-2-1 8 0,-1 0 2 16,-2 6-2-16,-2 4 2 0,0 3 5 0,-1 2 3 15,-2 1 1-15,0 4 2 0,0 1 12 0,-2-1-3 0,-3 8 3 16,10-7 5-16,-10 7 1 0,10-6 3 0,-10 6 5 16,13 0-1-16,-13 0 7 0,0 0 0 0,17 3-1 15,-9 2 9-15,-8-5 1 0,13 8 3 16,-6-3-2-16,1 0 1 0,-1-3 6 0,1 6 2 16,0-3 2-16,-1 0 9 0,3-5-1 0,3 7 2 0,-3-4-4 15,0-1 4-15,0 1-1 0,-2-1 2 0,2-2-9 16,-10 0 1-16,0 0-2 0,30-2 1 0,-22-1-3 15,2-2-4-15,-10 5-5 0,18-7 1 0,-18 7-8 16,23-13-5-16,-13 8-7 0,0-2-3 16,-10 7-5-16,10-15 1 0,-10 15 2 0,5-16-5 0,-5 16 4 15,3-17-5-15,-6 9 4 0,3 8-4 0,-10-12-1 16,0 2 4-16,2 0-1 0,-2 4 3 0,-5 1-4 16,2 3 1-16,1-1-3 0,-1 3 6 0,-5 5 1 15,1 0-2-15,-4 3-1 0,4 0 4 0,4 4-2 16,-5-2 4-16,0 10 3 0,3 1-4 15,0 1 1-15,2 1-1 0,-2 5 3 0,3 2 1 16,2 2 4-16,-1-6-3 0,6-6 1 0,3 2 2 0,2-1 0 16,-3 1 1-16,3 1 2 0,0-3 5 0,5-2 3 15,-2-1-1-15,2 3 4 0,3-2 3 0,-1-5 3 16,1 2 4-16,2-5 1 0,0 5 1 16,0-3 5-16,3-2-2 0,-1 1-2 0,1-4 0 0,7-4-2 15,-2-1-2-15,-3-2-5 0,-15 0 0 16,33-5-3-16,-13-2-3 0,-2 2-3 0,2-6-12 0,6-1-1 15,-1-6-4-15,0 3-6 0,-7 3-1 16,7-4-9-16,0-6-8 0,-2 2-2 0,-3 2 0 16,3-2-3-16,-8 0-4 0,6-5-4 0,-4 2 6 0,-1 0 1 15,4 3 0-15,-8 3 4 0,-4-1 1 16,2 5 8-16,-2 1 2 0,-3 2-4 0,-5 10 2 16,10-18 0-16,-10 18-2 0,8-10 2 0,-8 10 3 0,7-10-3 15,-7 10 2-15,0 0 4 0,10-10-4 0,-10 10 9 16,0 0 5-16,0 0-6 0,0 0 11 0,15-3 0 15,-15 3-1-15,0 0 1 0,0 0-5 0,0 0 3 16,31 10-1-16,-31-10 4 0,10 5 1 0,-10-5 8 16,0 0 0-16,15 5 4 0,-15-5 6 0,13 6-2 15,-13-6 5-15,15 2-1 0,-15-2 6 0,0 0 0 16,20 5 1-16,-20-5-2 0,0 0-5 0,18 0 0 16,-18 0 0-16,0 0 0 0,0 0-4 0,15-7-3 15,-15 7 4-15,0 0-2 0,15-11-5 0,-15 11 2 16,10-10 0-16,-10 10-3 0,10-7-2 15,-10 7-6-15,0 0-2 0,8-15 2 0,-8 15 0 0,0 0-3 16,0 0 1-16,0 0 1 0,-5-25-2 0,5 25-1 16,0 0-1-16,-15-13 2 0,15 13 0 0,-18-13-1 15,18 13 4-15,-20-7-7 0,10 4 3 0,10 3 0 16,0 0 4-16,-28 3 0 0,28-3-2 0,-20 10 1 16,7-5-3-16,-2 2 4 0,2 4-1 0,-2-1 1 15,2 0 0-15,1 2 0 0,-1 1-4 0,3-1 3 16,0 1-1-16,0 2 2 0,2 3-1 0,-2 2 1 15,5 0 1-15,2 0 2 0,-2-2 6 0,3 2 5 16,2 3 0-16,2-1 4 0,3 1 5 0,-2-3 2 16,-1 3 0-16,4-3 5 0,-1 0 3 0,2 0 8 15,8 3-4-15,-10-6 9 0,11-2 4 0,-6-2-6 16,2-3-5-16,-2 3 7 0,6-8-1 0,1 0-2 16,1 0-6-16,5-3-7 0,-5-4 5 0,14-6-8 15,-4 3-11-15,3-7 4 0,2-1 1 0,-3-2-8 16,-2 2-6-16,0-7 2 0,-1 3-6 0,-4-4-3 15,-8 1-1-15,6-2-7 0,-9 2-3 0,-2 2-4 16,-2 0-10-16,0-2 1 0,-1 3-2 0,-2-1 0 16,3 3 7-16,-8 2 1 0,0 13 1 0,5-20-4 15,-5 20 2-15,-3-18 4 0,3 18 0 16,0 0 5-16,0 0-1 0,-7-25 1 0,7 25 2 16,0 0 5-16,-10-5-5 0,10 5 0 0,0 0 3 0,0 0 1 15,0 0 0-15,0 0 0 0,-21 36-1 16,21-36 2-16,-2 22-2 0,2-12 3 0,0-10 2 15,2 38-3-15,3-18 3 0,3 0-2 0,-5-2 4 0,-1 0-1 16,6 2-2-16,-6-8 11 0,8 6 3 0,-2-3 2 16,2 0-4-16,3-5 1 0,-3 3 9 0,5-3 5 15,-7-3-9-15,9 1 5 0,-4-8-8 16,2 2 4-16,-15-2-3 0,25-2-6 0,-9-3 3 16,4-3-9-16,5-4-7 0,-2-6-4 0,-3 0-11 15,-2 3-13-15,2-7-9 0,-5-3-13 0,0 2-6 16,-4 0-13-16,-1 1-1 0,-10 4 4 0,2-2 1 15,-2 2-6-15,-5 1 7 0,0-4 0 0,-2 4-2 16,1-1 12-16,-4 3-1 0,-2 5 11 0,-6 0 5 16,8 2-3-16,10 8 8 0,-20-10 3 0,20 10 2 15,-18-5 3-15,18 5-1 0,0 0 13 0,-20-2-3 16,20 2 3-16,0 0-5 0,0 0 9 0,-21 2-3 16,21-2-4-16,0 0 16 0,0 0-5 0,0 0 0 15,0 0 5-15,0 0-2 0,0 0 10 0,0 0 8 16,0 0 2-16,0 0 1 0,0 0 7 0,0 0 3 15,0 0 6-15,0 0 1 0,0 0 5 0,0 0 2 16,0 0 10-16,0 0 2 0,0 0-5 0,49 13-2 16,-49-13 4-16,15 10-5 0,-5 0 1 0,0 0 7 15,0 3 5-15,-5 2 11 0,0 2 6 0,0 4 13 0,3-1 5 16,-3-3-4-16,2 6 2 0,1 7-3 16,0-2-2-16,-3-5-1 0,0-3-4 0,10 7-2 15,-10-2 0-15,5-2 10 0,-2-3-11 0,7 3 1 16,0 2-6-16,0-7 10 0,-2-3-6 0,10 5 4 0,-6-7-18 15,9 4-5-15,-4-2 4 0,6-5-15 16,-2 0 2-16,-4-2-9 0,1-3-35 0,0-2-24 16,0-3-29-16,-1 0-38 0,1 0-41 0,0 0-54 15,0 0-53-15,0-3-76 0,-3 0-764 0,5 1 359 16,-5-3 240-16</inkml:trace>
        </inkml:traceGroup>
      </inkml:traceGroup>
    </inkml:traceGroup>
    <inkml:traceGroup>
      <inkml:annotationXML>
        <emma:emma xmlns:emma="http://www.w3.org/2003/04/emma" version="1.0">
          <emma:interpretation id="{951B4CF8-E1F5-47BF-B630-A23D0D3EF141}" emma:medium="tactile" emma:mode="ink">
            <msink:context xmlns:msink="http://schemas.microsoft.com/ink/2010/main" type="paragraph" rotatedBoundingBox="5636,14445 31639,14311 31650,16397 5647,16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724502-6092-4724-9CDB-EF6E81F87D9E}" emma:medium="tactile" emma:mode="ink">
              <msink:context xmlns:msink="http://schemas.microsoft.com/ink/2010/main" type="line" rotatedBoundingBox="5636,14445 31639,14311 31650,16397 5647,16531"/>
            </emma:interpretation>
          </emma:emma>
        </inkml:annotationXML>
        <inkml:traceGroup>
          <inkml:annotationXML>
            <emma:emma xmlns:emma="http://www.w3.org/2003/04/emma" version="1.0">
              <emma:interpretation id="{2ABF8AA5-49B6-41AC-A1CD-364F3A05ABD1}" emma:medium="tactile" emma:mode="ink">
                <msink:context xmlns:msink="http://schemas.microsoft.com/ink/2010/main" type="inkWord" rotatedBoundingBox="5638,14875 6105,14872 6109,15481 5642,15484">
                  <msink:destinationLink direction="with" ref="{221502FA-F0EB-4ECF-B5DC-379A4CD46949}"/>
                </msink:context>
              </emma:interpretation>
              <emma:one-of disjunction-type="recognition" id="oneOf23">
                <emma:interpretation id="interp35" emma:lang="" emma:confidence="1">
                  <emma:literal/>
                </emma:interpretation>
              </emma:one-of>
            </emma:emma>
          </inkml:annotationXML>
          <inkml:trace contextRef="#ctx0" brushRef="#br0" timeOffset="707708.6039">1827 9957 20 0,'-5'-22'148'16,"5"22"6"-16,-5-13 1 0,5 13-12 0,-11-15-2 15,11 15-9-15,-10-12 0 0,0 1-1 0,10 11-1 16,-20-10 1-16,20 10-3 0,-15-12-3 0,15 12 0 16,-13-10-5-16,13 10-7 0,-15-8-4 0,15 8-6 15,-15-10-2-15,15 10-7 0,-15-5-4 0,15 5-7 16,-16-7-6-16,16 7 3 0,-12-8-7 0,12 8-9 15,-13-8 0-15,13 8-7 0,0 0-4 0,-13-7-2 16,13 7-5-16,0 0-18 0,0 0 9 0,-15-10-5 16,15 10-8-16,0 0-6 0,0 0 0 0,0 0-8 15,0 0-3-15,0 0 9 0,0 0-6 0,0 0 3 16,0 0 1-16,0 0-9 0,48 15-5 0,-32-8 9 16,6 6-13-16,-4 0 8 0,12-6 1 0,-7 3-2 15,-5 0 7-15,-3 0-5 0,13 3-1 0,-5-3 4 16,-3 0-11-16,-5-2 4 0,3-1 3 0,-1 1 1 15,4-3-1-15,-6 2 2 0,-2 1-4 0,-1-3 6 16,1-3-1-16,-13-2 1 0,15 6-7 0,-15-6 5 16,13 7-5-16,-13-7 10 0,12 5 3 0,-12-5 18 15,10 8-12-15,-10-8 12 0,13 7-3 0,-13-7-2 16,0 0 4-16,0 0 10 0,0 0 17 0,20 13-21 16,-20-13 12-16,0 0-21 0,-5 15 11 0,5-15-21 15,0 0-1-15,-22 28 14 0,9-16 3 0,-2 1-12 16,-6 9-2-16,1-4-9 0,-5-3 7 0,0 8 2 15,-1-8-18-15,1 5 7 0,-5-2-21 0,-1 2-33 16,6-3-35-16,-3 4-44 0,0 1-55 0,3-2-57 16,2 5-52-16,0 1-775 0,6-1 355 0,4-5 236 15</inkml:trace>
        </inkml:traceGroup>
        <inkml:traceGroup>
          <inkml:annotationXML>
            <emma:emma xmlns:emma="http://www.w3.org/2003/04/emma" version="1.0">
              <emma:interpretation id="{A1831262-5FEC-4C45-8771-0CB14C290010}" emma:medium="tactile" emma:mode="ink">
                <msink:context xmlns:msink="http://schemas.microsoft.com/ink/2010/main" type="inkWord" rotatedBoundingBox="6792,14847 7919,14842 7924,15739 6797,15745"/>
              </emma:interpretation>
              <emma:one-of disjunction-type="recognition" id="oneOf24">
                <emma:interpretation id="interp36" emma:lang="" emma:confidence="1">
                  <emma:literal/>
                </emma:interpretation>
              </emma:one-of>
            </emma:emma>
          </inkml:annotationXML>
          <inkml:trace contextRef="#ctx0" brushRef="#br0" timeOffset="712234.1634">3707 10109 124 0,'0'0'293'15,"5"-13"-13"-15,-5 13-20 0,0 0-17 0,0 0-18 0,10-15-22 16,-10 15-14-16,0 0-22 0,7-8-18 0,-7 8-15 16,0 0-16-16,0 0-11 0,0 0-4 0,16-2-19 15,-16 2-9-15,0 0 1 0,0 0-13 0,12-8-5 16,-12 8-12-16,0 0 0 0,0 0-2 0,13-7-1 15,-13 7-12-15,0 0 6 0,18-8-9 16,-18 8-4-16,17-5-3 0,-17 5-2 0,18-2-16 0,-18 2-32 16,20-8-31-16,-10 3-35 0,-10 5-43 15,23-8-22-15,-23 8-24 0,18-2-39 0,-18 2-579 0,12-5 268 16,-12 5 178-16</inkml:trace>
          <inkml:trace contextRef="#ctx0" brushRef="#br0" timeOffset="712821.9321">3838 10426 70 0,'0'0'227'0,"0"0"-12"0,0 0-13 15,5 10-17-15,-5-10-14 0,0 0-17 0,0 0-13 16,5 12-14-16,-5-12-14 0,0 0-10 0,0 0-13 16,0 0-9-16,0 0-8 0,8 10-8 0,-8-10-6 15,0 0-7-15,0 0-8 0,0 0-2 0,10 10 0 16,-10-10-9-16,0 0 3 0,0 0-4 0,8 13 4 15,-8-13 0-15,0 0 0 0,0 0 3 0,2 13 7 16,-2-13-2-16,0 0 12 0,8 12-4 0,-8-12 2 16,0 0-17-16,0 0 16 0,0 0-8 0,0 0-4 15,-8 25 8-15,8-25-3 0,0 0-2 0,0 0-6 16,-7 10 5-16,7-10-11 0,0 0 2 0,0 0 4 16,0 0-6-16,0 0-1 0,-16 8-5 0,16-8-6 15,0 0 6-15,0 0-9 0,0 0-7 0,-12 5 2 16,12-5-4-16,0 0-23 0,0 0-20 0,0 0-25 15,0 0-44-15,0 0-37 0,0 0-38 0,0 0-42 16,0 0-674-16,0 0 299 0,0 0 198 0</inkml:trace>
          <inkml:trace contextRef="#ctx0" brushRef="#br0" timeOffset="711897.4058">2978 10544 55 0,'0'0'181'15,"0"0"-17"-15,-8 15-15 0,8-15-17 0,0 0-10 16,-5 13-13-16,5-13-5 0,0 0 14 0,0 0 1 15,0 0-7-15,0 20-13 0,0-20-2 0,0 0-6 16,13 10 4-16,-13-10 0 0,10 7-4 0,-10-7-3 16,13 5-9-16,-13-5-8 0,17 3-3 0,-17-3-5 15,26 2-10-15,-26-2-4 0,28 0-5 0,-8 0-3 16,0-2-6-16,0-3-2 0,3 2-19 0,-3 1-38 16,0-1-24-16,1-2-41 0,-4 0-22 0,6 0-26 15,-5 0-47-15,2-2-476 0,-5-1 220 0,3 6 146 16</inkml:trace>
          <inkml:trace contextRef="#ctx0" brushRef="#br0" timeOffset="711636.9372">3023 10086 69 0,'-10'10'176'0,"10"-10"-10"16,-10 13-2-16,10-13-15 0,0 0-18 0,-10 10-13 16,10-10-8-16,0 0-12 0,-8 7 4 15,8-7 1-15,0 0-1 0,0 0-7 0,0 0-6 0,0 0 0 16,0 0-1-16,16 20-3 0,-16-20-5 0,0 0-5 15,20 5-7-15,-20-5-5 0,13 5-6 0,-13-5-6 16,20 3-4-16,-20-3-8 0,15 5-2 16,-15-5-2-16,25 0-5 0,-15 2-3 0,-10-2 1 15,23-2-10-15,-23 2-25 0,20 2-28 0,-20-2-35 16,21 0-23-16,-21 0-31 0,17 3-27 0,-17-3-13 16,18 5-20-16,-18-5-403 0,13 5 195 0,-13-5 130 15</inkml:trace>
          <inkml:trace contextRef="#ctx0" brushRef="#br0" timeOffset="768190.6999">3112 10285 67 0,'0'0'196'16,"0"0"-13"-16,-18-10-5 0,18 10-6 0,-12-5-5 15,12 5-2-15,0 0-10 0,-13-10-7 0,13 10-10 16,-10-8-12-16,10 8-12 0,0 0-6 0,0 0-14 15,-13-10-10-15,13 10-8 0,0 0-2 0,0 0 1 16,0 0-6-16,0 0-1 0,0 0-1 0,0 0 1 16,0 0 4-16,23-23-4 0,-23 23-2 0,15-2-6 15,-15 2-4-15,28-8-3 0,-10 1-3 0,-1 4 1 16,1-4-8-16,2 4-5 0,1-2 3 0,-1 3 0 16,-2-6-7-16,2 8 4 0,-2-5-11 0,2 2 2 15,-5-2-6-15,3 3-7 0,-18 2 3 0,27-5-1 16,-27 5-3-16,16-3 0 0,-16 3 5 0,15-5 1 15,-15 5-1-15,0 0-5 0,18-5-8 0,-18 5 11 16,0 0-2-16,17-5-4 0,-17 5 5 0,0 0-13 16,0 0 4-16,0 0 6 0,0 0-4 0,15 8 1 15,-15-8-7-15,0 0 1 0,0 0 3 16,0 0 0-16,0 0-2 0,0 0-9 0,0 0 15 16,-50 5-5-16,50-5-2 0,-23 0-7 0,3 2 6 15,-3-4-7-15,0-1 2 0,-2 3 0 0,-8-7 4 16,5 4-1-16,5 3 4 0,3 0-6 0,0-2-1 0,2-3 0 15,-2 2-3-15,20 3 0 0,-28-2 3 0,16 2 6 16,12 0-11-16,-21-3 5 0,21 3-2 16,-17-2-7-16,17 2 7 0,0 0-4 0,0 0 6 15,0 0 1-15,0 0-9 0,0 0 3 0,0 0 2 16,0 0 1-16,0 0 2 0,0 0 5 0,0 0 1 0,48 5-16 16,-28-3 17-16,0 3-14 0,-2-5 6 15,2 3 0-15,0-1 3 0,1-2-4 0,1 3 1 16,-1-1 0-16,-4-4 4 0,1 2 2 0,0 2 2 15,-3-2-4-15,-15 0-2 0,23-2 8 0,-23 2-3 0,17 2 0 16,-17-2 4-16,16 0-3 0,-16 0 1 0,0 0 4 16,20 5-5-16,-20-5-1 0,0 0 3 15,0 0-4-15,12 3 3 0,-12-3 0 0,0 0-1 16,0 0-2-16,0 0-2 0,0 0 1 0,0 0 0 16,0 0-6-16,0 0 9 0,0 0-16 0,0 0-15 0,-45 15-9 15,45-15-14-15,-20 0-5 0,-1-3-15 16,21 3-12-16,-25-2-18 0,25 2-23 0,-18-3-25 15,18 3-16-15,0 0-31 0,0 0-26 0,-20-2-18 16,20 2-522-16,0 0 253 0,0 0 170 0</inkml:trace>
          <inkml:trace contextRef="#ctx0" brushRef="#br0" timeOffset="767365.9325">2993 9859 97 0,'-10'-22'116'0,"7"12"-11"0,3 10 6 16,0 0-5-16,-7-21-3 0,7 21 1 0,0 0-5 15,-5-15-5-15,5 15 1 0,0 0-8 0,-5-15-13 16,5 15-5-16,0 0-5 0,-5-15-6 0,5 15-1 16,0 0 2-16,0 0-4 0,0 0 3 0,0 0-3 15,0 0-5-15,0 0-2 0,-10 48 2 0,12-30-5 16,1 4-1-16,-6 1-2 0,3 2 2 0,-5 10 0 16,5-4-3-16,0 6-4 0,-5 4-5 0,2 1 0 15,3-1-3-15,-5 1-6 0,0-4 2 0,0 0-5 16,0-3-1-16,3-5 0 0,-1-2-3 0,1-5-1 15,2-3 0-15,-5 0-2 0,5 0-1 0,-3-10-1 16,3-10 4-16,-3 25 8 0,3-25 1 0,-2 18 3 16,2-18 2-16,0 18 8 0,0-18 8 0,-5 15 11 15,5-15-9-15,0 0 10 0,0 0-1 0,0 0-4 16,0 0-9-16,0 0-7 0,0 0-5 0,0 0-5 16,0 0 8-16,0 0-9 0,0 0-5 15,-15-61 0-15,12 46-1 0,6-10-1 0,2 2-9 16,-3-2 5-16,1 0-3 0,-1-3 0 0,6-4 0 15,-6-4 1-15,1 11-6 0,2-10 2 0,-5 10-11 0,8 7 12 16,-3 1-8-16,0-4 1 0,-3 9 6 0,3-6-4 16,-5 18 0-16,5-22-6 0,-2 9 5 15,-3 13-4-15,5-18 2 0,-5 18 4 0,5-17-5 0,-5 17 3 16,0 0-4-16,0 0 3 0,0 0-6 0,5-13 5 16,-5 13 2-16,0 0 1 0,0 0-1 0,0 0 4 15,0 0-5-15,0 56 0 0,0-39 4 0,-2 3-4 16,4 3 6-16,-2 5-10 0,3-3 3 15,-6 2 8-15,6-1-8 0,-11 11 0 0,8-4 6 0,-5 7-2 16,2-12 2-16,3 0-7 0,-2-8 4 16,-3 3-1-16,5-6 1 0,0-4 0 0,0-13-2 15,0 22 6-15,0-22 2 0,-3 21 6 0,3-21 12 16,-2 17 10-16,2-17-5 0,0 0-8 0,-3 20 10 16,3-20-3-16,0 0 5 0,0 0-3 0,0 0-12 15,0 0 10-15,0 0-10 0,0 0 1 0,0 0 2 16,-2-63-8-16,2 36-5 0,5-6-7 0,-8-5 2 15,3-2 1-15,0-3-8 0,0 8 0 0,3-8 8 16,-1 5-4-16,1-2-3 0,-1 2 5 0,1-4 2 16,-1 9-2-16,-2 5-6 0,0 8 6 0,3 0 4 15,0 2-16-15,-6 1 9 0,3 17 3 0,0-26-15 16,0 26 9-16,0-25 7 0,0 25-14 0,0 0-5 16,0 0 8-16,3-17 2 0,-3 17 0 0,0 0 9 15,0 0-16-15,0 0 2 0,0 0 13 0,0 0-4 16,0 0-2-16,0 73-7 0,0-51 0 0,0-2 12 15,0 3-5-15,0 5 3 0,-3-3-4 0,-2 13 6 16,2-3-1-16,1 0-3 0,-1-2 1 0,1 2 2 16,-1-7-2-16,1-3 2 0,-1-5-10 0,3 3-2 15,-7-3 0-15,7-5 14 0,-5 0-9 0,5-15 0 16,-3 23 11-16,3-23-3 0,0 17-4 0,0-17 11 16,-5 16-9-16,5-16 12 0,0 0-18 0,0 17 1 15,0-17 3-15,0 0 8 0,0 0-7 0,0 0-9 16,0 0 10-16,0 0 8 0,0 0-12 0,0 0-3 15,-5-73 1-15,5 50 7 0,-3-14-4 0,1 7-3 16,2-11-3-16,0 9 9 0,-3 6-4 0,1-1-3 16,2 2 3-16,-3-3 10 0,6 8-5 0,-3 20-8 15,-3-43 8-15,3 23-9 0,0 20 3 0,0-33 2 16,0 33 3-16,-2-25-9 0,2 25-4 0,0 0-1 16,0-20 15-16,0 20-10 0,0 0 1 0,0 0-1 15,0 0 10-15,0 0-10 0,0 0 7 0,0 0-6 16,-13 50 3-16,13-30 8 0,3 5 1 0,-6-2-3 15,-2 12-16-15,5-2 12 0,-2-3 2 0,2 8-11 16,0-5 5-16,-3-3 6 0,3-2-4 0,-5-6-4 16,5 3 8-16,0-2-12 0,-5-3 10 0,5-2 3 15,-3-3 3-15,3-15-14 0,0 23 11 0,0-23 7 16,0 17-3-16,0-17-13 0,0 0 2 0,0 23 22 16,0-23-14-16,-2 12 12 0,2-12 5 0,0 0-11 15,0 0 9-15,0 0-7 0,0 0-5 0,0 0-1 16,0 0 0-16,0 0 8 0,-5-65-1 0,7 45-16 15,-7-18 8-15,5 5-1 0,-2-4 1 0,-1 1-12 16,-4-6 9-16,4 11 0 0,1 6 6 0,-4 3-5 16,6 22 6-16,-2-41-7 0,-3 24-5 0,5 17 0 15,-3-31-7-15,3 31 9 0,-5-25-9 0,5 25 5 16,-2-22-1-16,2 22-5 0,0 0 18 0,0 0-14 16,0-21 3-16,0 21-4 0,0 0 12 0,0 0 4 15,0 0-12-15,0 0 1 0,0 0 10 0,0 0-11 16,0 0-10-16,5 66 14 0,-8-43 5 0,1-1 5 15,2 1-3-15,0 2-10 0,0 0-4 0,0-2 10 16,-3 12-8-16,1-5 5 0,-1-7-2 0,1 2-2 16,2-5 7-16,0 3-2 0,-3-3 7 0,1-2-10 15,2-18 3-15,0 25 3 0,0-25 6 0,0 20-20 16,0-20 3-16,0 18-7 0,0-18 14 16,0 0 0-16,0 17-2 0,0-17 13 0,0 0-16 0,2 20 16 15,-2-20-8-15,0 0 2 0,0 15-4 0,0-15 2 16,0 0-2-16,0 0 3 0,3 16-4 0,-3-16 11 15,0 0-18-15,0 0 7 0,2 15-13 16,-2-15 21-16,0 0-8 0,0 0 9 0,0 0-9 16,0 0 1-16,0 0 7 0,0 0-7 0,0 0-10 0,0 0 16 15,0 20-5-15,0-20 9 0,0 0-14 0,0 0 1 16,0 0 12-16,0 0-14 0,0 0 2 16,0 0-3-16,-2 17 1 0,2-17-4 0,0 0 1 15,0 0-5-15,0 0 8 0,0 0-8 0,0 0 5 16,12 8 2-16,-12-8 7 0,13 3-5 0,-13-3 1 15,28 2 2-15,-11 1 12 0,-1 2-1 0,4-3-18 16,3 3 12-16,-1-2-4 0,11 4-7 0,-2 1 11 16,4-1 3-16,-2 1-18 0,-8-3 10 0,8 0 4 15,3 0-1-15,-9 0-6 0,-1-2-3 0,-1-1 9 16,-2 1 0-16,0-1 10 0,-1 1-1 0,1-3-14 16,-3 2 14-16,1-2-14 0,-1 3 3 0,-5-6 5 15,-15 3 0-15,28 0-2 0,-15 0 11 0,-13 0 5 16,0 0 2-16,25 0-18 0,-25 0 24 0,0 0-5 15,18 3 7-15,-18-3 3 0,12 2 7 0,-12-2-10 16,0 0 1-16,0 0-4 0,15 3-7 0,-15-3 5 16,0 0-17-16,0 0 5 0,0 0 11 0,0 0-5 0,0 0-12 15,0 0 13-15,0 0-10 0,0 0 0 16,0 0-7-16,-60-15-4 0,42 12 5 0,-2 1 1 16,-3 2-5-16,0 0-10 0,-2 0 17 0,0 0-17 15,-3 2 19-15,0-2-11 0,5 0 5 0,-5-2-4 16,0 2 5-16,1 0-3 0,4 0-6 0,-2 0 1 15,4 2 4-15,-1-2 4 0,4 0-5 0,0 0-9 16,18 0 5-16,-28 0-8 0,16 0 12 0,12 0-2 16,0 0 10-16,-26-2-15 0,26 2 4 0,0 0-4 15,-17-3 11-15,17 3-18 0,0 0 2 0,0 0-5 16,0 0 0-16,0 0 3 0,0 0 20 0,0 0-13 16,0 0 7-16,0 0 1 0,0 0 5 0,0 0-10 15,58-5 11-15,-40 2-7 0,2 1-9 0,0 2 17 16,-2-3-15-16,2 1 2 0,-2-1 6 0,-1 1-5 15,4 2 14-15,-6-3-7 0,-15 3 9 0,28-2-10 16,-28 2-13-16,17-3 0 0,-17 3 19 0,18-2-17 16,-18 2-1-16,15-3-26 0,-15 3-15 0,13-2-29 15,-13 2-28-15,0 0-28 0,0 0-54 0,0 0-53 16,20-3-79-16,-20 3-715 0,0 0 346 0,0 0 230 16</inkml:trace>
          <inkml:trace contextRef="#ctx0" brushRef="#br0" timeOffset="711361.4142">3006 9806 35 0,'0'0'158'16,"0"0"-18"-16,0 0-7 0,0 0-17 0,0 0-2 16,0 0-23-16,0 0-8 0,0 0 6 0,0 0 13 0,0 0 2 15,0 0-7-15,0 0 0 0,0 0-4 16,-23 33-1-16,18-18 0 0,2 8 1 0,-2-3-5 0,5 8-10 15,-2 7-1-15,-3-2-6 0,2 7-6 16,-2-2-2-16,0 5-6 0,3-3-7 0,-1 3 0 16,3-3-6-16,0-2-7 0,0 2-4 0,0-10-2 15,0-2-2-15,0-6-4 0,3 4-3 16,-6-11 0-16,3 7-3 0,-3-7-3 0,3 3-3 16,-2-3 4-16,4-2-4 0,-4-3 0 0,2-10 1 0,2 17 0 15,-2-9 13-15,3 0 5 0,-3-8 13 0,0 0 2 16,0 0-3-16,0 0-6 0,0 0 1 0,0 0-9 15,0 0-6-15,0 0 0 0,0 0-3 0,0 0-13 16,0 0-5-16,-15-46-11 0,12 21-8 0,1-8-6 16,-8-2-3-16,0-5 0 0,7 2 0 0,-2-2 3 15,-3 0 5-15,3-1 1 0,-5 6 2 0,3 0 1 16,2 10-2-16,-1 2 3 0,1-12-7 0,0 15 11 16,0-1 1-16,3-1 2 0,-1 9 0 0,3 13 6 15,-2-25-3-15,-1 15 3 0,3 10 1 0,-2-18-2 16,2 18 4-16,-3-17 0 0,3 17 0 0,0 0-2 15,-2-18 1-15,2 18-6 0,-3-17 5 0,3 17 0 16,0 0-2-16,0 0 13 0,0 0 9 0,0 0 1 16,5-28-3-16,-5 28 6 0,13-8-8 15,-13 8 11-15,15-10 4 0,-2 3 3 0,2-1 1 0,0 3-4 16,3 5-2-16,-18 0-6 0,33-2 7 0,-13-3-3 16,0 5-5-16,-2-6 1 0,2 1-12 0,0 0 4 15,-2 3-5-15,0-1 2 0,2-2-4 0,0 3 4 16,-2-1 1-16,-3 1-3 0,0-1-4 15,0 1 1-15,-15 2-4 0,26-3 9 0,-16 1-3 0,-10 2-2 16,18-3-2-16,-18 3 1 0,17 0-15 16,-17 0-24-16,0 0-26 0,20-2-30 0,-20 2-25 15,16 2-30-15,-16-2-28 0,0 0-32 0,0 0-31 16,0 0-572-16,0 0 269 0,0 0 178 0</inkml:trace>
          <inkml:trace contextRef="#ctx0" brushRef="#br0" timeOffset="769919.1913">3158 10003 104 0,'0'0'185'0,"-13"-15"-12"16,13 15-12-16,-8-13-4 0,8 13-1 0,-7-10-9 15,7 10-6-15,-10-13-2 0,10 13-4 0,-8-12-2 16,8 12-3-16,-5-18-6 0,5 18-8 0,0 0-8 0,-8-17-5 15,8 17-15-15,0 0-9 0,0 0-4 0,0 0-7 16,0-18-5-16,0 18-1 0,0 0 5 16,0 0-3-16,0 0-3 0,18-15 8 0,-18 15-14 15,0 0 3-15,33-13-7 0,-15 11-5 0,-18 2 1 16,30-8 3-16,-10 6-2 0,1-1-8 0,-21 3-12 0,43-5 4 16,-23 3-10-16,0-1 4 0,-20 3 0 15,40-2-5-15,-22-1 0 0,-18 3-10 0,36-2 13 16,-16 2-8-16,-20 0-1 0,30-3-2 0,-30 3-4 15,20-2-3-15,-20 2 5 0,0 0-3 0,26-3-1 0,-26 3 1 16,0 0 1-16,17-10 11 0,-17 10-7 0,0 0 1 16,18-5-9-16,-18 5 2 0,0 0 8 15,0 0 4-15,0 0-14 0,0 0 2 0,0 0-10 16,0 0 15-16,0 0 5 0,0 0-13 0,0 0 15 16,0 0-14-16,0 0 1 0,0 0-5 0,0 0 4 15,0 0-6-15,0 0 5 0,0 0-8 0,0 0-4 16,-81 5 8-16,56-5-13 0,-3 0 6 0,-10-5 0 15,5 5 4-15,-5 2-10 0,3-2 14 0,5 0-11 16,-6 11 5-16,3-11 4 0,5 0-3 0,1-3-2 16,1 8-1-16,26-5-2 0,-40-2 6 0,22 7 7 15,18-5-8-15,-33 0-7 0,33 0 9 0,-20 0-9 16,20 0 2-16,0 0 5 0,-23 5 3 0,23-5-4 16,0 0 2-16,0 0-1 0,-18 5 2 15,18-5-2-15,0 0-4 0,0 0-1 0,0 0 2 16,0 0 2-16,0 0-5 0,41 12 6 0,-41-12-3 0,33 8 7 15,-13-6-1-15,0 1-2 0,1-1 7 0,4 3-1 16,5 8-7-16,1-6 10 0,-4-4-9 16,-1 0 0-16,-4-1 7 0,-1 1-4 0,4-6 0 15,-5 1-15-15,3 4 24 0,-3-2-11 0,-2 5 10 16,-3-2-6-16,-15-3-5 0,28-3 4 0,-18 6 5 16,-10-3 0-16,18 2-7 0,-18-2 10 0,0 0 2 15,0 0-7-15,0 0 3 0,33 0 2 0,-33 0-4 16,0 0 6-16,0 0 8 0,20 3-10 0,-20-3 5 15,0 0-9-15,0 0-2 0,0 0 2 0,0 0 11 16,0 0-9-16,0 0 7 0,0 0-15 0,0 0 1 16,0 0 1-16,0 0-2 0,0 0 10 0,0 0-10 15,-68 7-4-15,68-7 11 0,-31-10 2 0,14 5 0 16,17 5-1-16,-33-10-8 0,20 2 3 0,13 8-6 16,0 0 4-16,-30-7 7 0,30 7-15 0,-21-10 12 15,21 10-1-15,0 0-5 0,-20-10-2 0,20 10 4 16,0 0-4-16,-18-8 4 0,18 8-5 0,0 0-1 15,0 0 1-15,0 0 5 0,-22-5-7 0,22 5 10 16,0 0-9-16,0 0 12 0,0 0-4 0,-21-7-8 16,21 7 6-16,0 0-6 0,0 0 9 0,0 0 1 0,0 0-17 15,0 0 14-15,0 0 7 0,0 0-9 16,-30 7 6-16,30-7-7 0,0 0 0 0,-15 15-6 16,15-15 6-16,-15 20 10 0,7-10-14 0,1 6 8 15,-4-1-12-15,9 5 7 0,-8-5 2 0,0 13 6 16,0-1-3-16,2 9-3 0,-2-6 3 0,0 5-10 15,2-2 12-15,3 2-8 0,0 0 7 0,-3-2 4 16,3 2-9-16,-2 3 4 0,2-3-1 0,2-7 8 16,1-3-6-16,2-2-2 0,-8-8 0 0,3 2 1 15,5-2 0-15,-3 6-4 0,3-21 4 0,-2 25 1 16,2-25 1-16,-3 20-10 0,3-20 4 0,3 15 5 16,-3-15 10-16,0 0-2 0,-5 20-8 0,5-20 5 15,0 0-4-15,-3 18-2 0,3-18-6 0,-5 12 4 16,5-12 11-16,0 0-1 0,0 0 5 0,-5 15-8 15,5-15 4-15,0 0 3 0,0 0-4 0,0 0-11 16,0 0 11-16,-2 16 6 0,2-16-18 0,0 0 10 16,0 0-16-16,-8 10 22 0,8-10-14 0,0 0 7 15,0 0-11-15,0 0 8 0,0 0 10 0,-10 7-10 16,10-7-5-16,0 0 12 0,0 0-13 0,0 0-3 16,0 0-3-16,0 0 11 0,0 0 8 0,0 0-3 15,0 0-8-15,0 0 1 0,0 0 0 0,0 0 0 16,0 0-1-16,-13 5 4 0,13-5 4 15,0 0-5-15,0 0-6 0,0 0 0 0,0 0 3 0,0 0-1 16,0 0-6-16,0 0 12 0,0 0-13 16,0 0-4-16,0 0 8 0,0 0 8 0,46 0 0 15,-46 0-5-15,30-2 1 0,-12 2-2 0,-3 0 2 0,8 2 13 16,-3-2 0-16,0 0-21 0,3 0 8 0,2 0 8 16,-2 0-7-16,0 0-2 0,5 0 2 15,-5-2 9-15,4 2-7 0,-6-3-4 0,-4 3 3 16,4-2-5-16,-1 2 6 0,-5-3 5 0,5 3-7 15,-20 0 14-15,26 0-2 0,-14-2 8 0,-12 2-5 16,18 2 22-16,-18-2-14 0,0 0 0 0,20 0 13 16,-20 0-14-16,15 0 0 0,-15 0 1 0,0 0-3 15,0 0-3-15,0 0 1 0,16 3-11 0,-16-3 17 16,0 0-9-16,0 0-1 0,0 0 1 0,0 0-7 16,0 0 7-16,0 0-18 0,-61-5 6 0,38 5 11 15,-2-3-3-15,-1 3 0 0,-9-2-14 0,-3-3-11 16,0 2 9-16,-2 1-9 0,2-1 6 0,-3 1-5 0,11-1 16 15,2 0 0-15,5 1-7 0,0-1-3 0,3 1-3 16,20 2 11-16,-33-3-11 0,21 1-3 16,12 2 10-16,-31-3-14 0,24 1 5 0,7 2 1 15,0 0-3-15,-18-3 0 0,18 3 3 0,0 0 4 0,0 0-3 16,0 0-6-16,0 0 5 0,0 0 11 0,0 0-6 16,51 8 2-16,-31-8 2 0,3 2 5 15,2-2-8-15,0 3-3 0,-2-1 2 0,15 1 4 16,-5-3-4-16,-5-3 12 0,10 3-12 0,-5 0-1 15,-8 0 5-15,0-2 6 0,-2-1-11 0,2 3 11 0,-5-2-3 16,1 2 8-16,-4 0-13 0,-1-3 7 16,-16 3-21-16,25 0-38 0,-25 0-35 0,15-2-47 0,-15 2-32 15,15 2-30-15,-15-2-37 0,0 0-82 16,15 8-689-16,-15-8 335 0,0 0 224 0</inkml:trace>
        </inkml:traceGroup>
        <inkml:traceGroup>
          <inkml:annotationXML>
            <emma:emma xmlns:emma="http://www.w3.org/2003/04/emma" version="1.0">
              <emma:interpretation id="{579B52D4-D0B1-43E2-BC21-7C50D0BA9C3B}" emma:medium="tactile" emma:mode="ink">
                <msink:context xmlns:msink="http://schemas.microsoft.com/ink/2010/main" type="inkWord" rotatedBoundingBox="9155,14822 12019,14807 12028,16498 9164,16513"/>
              </emma:interpretation>
              <emma:one-of disjunction-type="recognition" id="oneOf25">
                <emma:interpretation id="interp37" emma:lang="" emma:confidence="1">
                  <emma:literal/>
                </emma:interpretation>
              </emma:one-of>
            </emma:emma>
          </inkml:annotationXML>
          <inkml:trace contextRef="#ctx0" brushRef="#br0" timeOffset="718702.2322">6452 10214 81 0,'7'-15'104'0,"-7"15"4"16,0 0 4-16,0 0 5 0,0 0 11 15,0 0-4-15,0-20 6 0,0 20 5 0,0 0 2 16,0 0 0-16,0 0-3 0,0 0-4 0,0 0-7 16,0 0-7-16,0 0-9 0,0 0-6 0,0 0-12 0,0 0-10 15,-2-20-7-15,2 20-6 0,0 0-5 0,0 0-11 16,0 0-6-16,0 0-5 0,0 0-2 0,0 0-7 15,0 0 0-15,0 0-8 0,0 0 4 0,0 0-4 16,0 0-5-16,5 53-2 0,-5-53 0 16,2 20-2-16,-2-20 1 0,6 17 1 0,-1 1-3 0,-3-8-6 15,-2-10 2-15,8 18 6 0,-3-11 12 0,-5-7 2 16,15 23 5-16,-7-18 5 0,-8-5 5 0,12 10 16 16,-12-10-11-16,13 5-9 0,-13-5 2 15,18 3 6-15,-1-6-21 0,-17 3 6 0,23-10-4 16,-8 0 1-16,0 0-6 0,-2-5 2 0,10-3-3 15,-5 3-10-15,-3 0 6 0,-3 0-4 0,-2 2 3 16,6 1-4-16,4-11 3 0,-5 0 1 0,-2 6-10 16,-3 2 9-16,-10 15-11 0,10-25 6 0,-10 25 5 15,8-18-14-15,-8 18-1 0,5-18 4 0,-5 18-5 16,0 0 0-16,7-17 6 0,-7 17-13 0,0 0 2 16,0 0 3-16,0 0 1 0,0 0-1 0,5-23 4 15,-5 23 0-15,0 0-4 0,0 0-1 0,0 0 2 16,0 0 0-16,0 0 2 0,0 0-5 0,33 40 0 15,-25-22 2-15,-1 2 4 0,6 10-5 0,2 0 8 16,-10 3-12-16,13 0 1 0,-5 2 9 0,-1 0-6 16,-2 8 3-16,-2-5 2 0,10 25 1 0,4-10 0 15,-6-11 0-15,-4-1-6 0,-2-3 2 0,1-1 0 16,-9-7 3-16,6 3-5 0,-6-5 5 16,6 7 11-16,-8-12 12 0,5-1-11 0,-5 1 13 0,2-8-4 15,-2 0-3-15,0-15 11 0,0 30 16 0,0-30 3 16,-2 31-5-16,2-31 11 0,0 22-1 0,0-22-7 15,-10 23-2-15,10-23 3 0,-18 18-12 0,8-11-6 16,0-2 2-16,-3 3 4 0,13-8-9 0,-35 0-7 16,12 0 14-16,5-3-16 0,-5-2-12 0,1-2 10 15,-9-3 5-15,9-3-1 0,4 0-9 0,3 3-14 16,-1-2 12-16,4-3 2 0,-1 2-12 0,0-5 4 16,8 3-4-16,-5 3-12 0,0-6 10 0,3 3 6 15,2-3-13-15,-1 1 6 0,1-1-2 0,5-2 2 16,0 20-25-16,0-30-17 0,3 10-17 0,5 5-12 15,-3 0-16-15,5-3-29 0,-5 3-23 0,0 0-39 16,7-3-41-16,-1 3-18 0,1 0-25 0,14-3-718 16,-4 3 327-16,-1-5 220 0</inkml:trace>
          <inkml:trace contextRef="#ctx0" brushRef="#br0" timeOffset="718988.0892">7234 10214 11 0,'12'-7'230'0,"-12"7"-24"0,0 0-17 16,0 0-23-16,0 0-15 0,10-8-13 0,-10 8-15 15,0 0-7-15,0 0 16 0,18-2-6 0,-18 2-9 16,0 0-6-16,23-3-11 0,-23 3-8 0,15-5-7 15,-15 5-8-15,20-2-7 0,-20 2-9 0,18-3-5 16,-18 3-6-16,20-2-3 0,-7-1-2 0,5 3-8 16,-18 0-6-16,27-5-27 0,-14 2-39 0,-13 3-39 15,23 3-39-15,-23-3-30 0,23 0-31 0,-23 0-21 16,15 2-418-16,-15-2 205 0,10 6 136 0</inkml:trace>
          <inkml:trace contextRef="#ctx0" brushRef="#br0" timeOffset="715593.0253">5151 10033 11 0,'3'-20'167'0,"-3"20"-11"16,0 0-2-16,0 0-12 0,-5-18-5 15,5 18-7-15,0 0-17 0,0 0-9 0,0 0-10 16,0 0-3-16,0 0-20 0,0 0-5 0,0 0 7 16,0 0 6-16,0 0 6 0,0 0 7 0,5 46 3 15,0-24-7-15,0 18-3 0,-3 3-9 0,1 5-9 16,2 28-2-16,0 7-3 0,3-8 2 0,-1 11-3 15,3-3 4-15,-4-3-10 0,-1 8-2 0,0-7-7 16,5-3-2-16,-5-5-1 0,0-2-5 0,0-21-6 16,3-2-3-16,-8-8 2 0,7-5-9 0,-4 3 4 15,-1-10-3-15,3-6-3 0,-2-4-1 0,-1 2-1 16,1-7-4-16,-1-1 3 0,-2-12 9 0,0 23 16 16,0-23 1-16,5 12 4 0,-5-12-1 0,0 0-6 15,0 0-3-15,0 0-5 0,0 0-8 0,0 0-19 16,0 0-22-16,-7-57-8 0,4 24-13 0,-4-10-9 15,-14-22-8-15,14-11-6 0,-1 1 3 0,-4-1 2 16,7 1 3-16,-6 7 9 0,1-5-1 16,0 2 7-16,5 3 3 0,-2-2 3 0,1 17 4 0,1 5 2 15,0 5 7-15,-2 5 3 0,2-2 4 16,5 10 9-16,0 0 2 0,0 2-1 0,2-10 6 16,1 8-2-16,4-3 6 0,-2 8-1 0,3 3 5 0,2 4 9 15,-2 0 11-15,7-9 6 0,3 1 11 0,-1 6-2 16,4 0-1-16,4 3-7 0,0 1-2 0,0 4-9 15,3-3 4-15,-7 5-2 0,1 5-7 16,-4 0-5-16,2 2 1 0,3 1 0 0,-5-3-4 16,5 7-3-16,-3 1 4 0,0 2-1 0,-2-3 1 15,-1 3-1-15,-4-2 5 0,5 4 11 0,-8 3 3 16,3-2 5-16,-6 2-5 0,3 3 17 0,-5-3 2 16,-5-10 0-16,0 22-6 0,-2-4-11 0,-3 2 16 15,-5 0-19-15,2 0 1 0,-5 8-2 0,-2-3 4 16,-2 3-20-16,-1-3 20 0,-2 3-17 0,4-6 0 15,-1 1-7-15,4-5-3 0,0-3 4 0,1-3-32 16,4 1-9-16,-2-3-28 0,2 0-45 0,8-10-42 16,-12 13-44-16,12-13-54 0,-8 10-63 0,8-10-658 15,-10 7 320-15,10-7 214 0</inkml:trace>
          <inkml:trace contextRef="#ctx0" brushRef="#br0" timeOffset="716050.4089">6232 9789 225 0,'0'0'250'0,"-3"-28"-11"0,3 28-10 0,0 0-19 15,0 0-16-15,0 0-22 0,-5-20-17 0,5 20-16 16,0 0-14-16,0 0-12 0,-13-10-13 0,13 10-10 15,0 0-5-15,0 0-11 0,-27 23-8 0,22-8 4 0,-13 10 2 16,5-5-8-16,-5 8-9 0,1 2-4 16,2 3-4-16,-1-1-5 0,1 1-4 0,3 0 0 15,-1 2-8-15,3 3-2 0,0-3-5 0,5 3 2 16,2-8-6-16,-2 5 2 0,0-2-7 0,2-5 7 16,6-1-7-16,0-2 0 0,-1-2 1 0,3 0-9 15,0-3-18-15,5 0-19 0,0-5-19 0,3 13-24 16,-3-8-33-16,5-5-29 0,-2 0-20 0,2-2-24 15,0-3-629-15,-5-5 269 0,3 0 180 0</inkml:trace>
          <inkml:trace contextRef="#ctx0" brushRef="#br0" timeOffset="719210.5984">7365 10353 174 0,'0'0'202'0,"-7"12"-16"16,7-12-20-16,0 0-20 0,0 0-14 0,-5 13-13 16,5-13-9-16,0 0-16 0,0 0-4 0,0 0-4 15,0 0 4-15,17 12-10 0,-17-12-7 0,13 5-10 16,-13-5 1-16,20 8-11 0,-10-5-4 0,-10-3 4 15,28 5-15-15,-13-5-2 0,6 5-1 0,-1-5-20 16,0 5-42-16,-2-3-42 0,2 1-27 0,3-1-39 16,-6-2-474-16,1 0 203 0,-18 0 134 15</inkml:trace>
          <inkml:trace contextRef="#ctx0" brushRef="#br0" timeOffset="719521.1818">7950 10056 128 0,'0'0'283'0,"0"0"-11"0,0 0-13 15,0 0-28-15,7-13-14 0,-7 13-13 0,0 0-17 16,0 0-26-16,0 0-12 0,0 0-17 0,0 0-15 15,0 0-9-15,8-10-13 0,-8 10-4 0,0 0-9 16,0 0 3-16,0 0-5 0,0 0-15 0,0 0-6 16,0 40-2-16,0-40-11 0,0 23-1 0,-3-3-8 15,3 0-4-15,0-2-1 0,0 2 2 0,0 3-5 16,0-3-4-16,3 2-10 0,-1 4-29 0,-2-1-25 16,3-3-34-16,-1 1-38 0,4-3-35 0,-1 0-30 15,2 0-40-15,-2-4-645 0,3 1 287 0,-3-4 190 16</inkml:trace>
        </inkml:traceGroup>
        <inkml:traceGroup>
          <inkml:annotationXML>
            <emma:emma xmlns:emma="http://www.w3.org/2003/04/emma" version="1.0">
              <emma:interpretation id="{7820081B-D369-4EC1-80AD-DFB4431B78B9}" emma:medium="tactile" emma:mode="ink">
                <msink:context xmlns:msink="http://schemas.microsoft.com/ink/2010/main" type="inkWord" rotatedBoundingBox="12421,14878 14286,14869 14292,15876 12427,15885"/>
              </emma:interpretation>
              <emma:one-of disjunction-type="recognition" id="oneOf26">
                <emma:interpretation id="interp38" emma:lang="" emma:confidence="1">
                  <emma:literal/>
                </emma:interpretation>
              </emma:one-of>
            </emma:emma>
          </inkml:annotationXML>
          <inkml:trace contextRef="#ctx0" brushRef="#br0" timeOffset="722392.3611">9754 9806 215 0,'-8'-10'231'0,"8"10"-14"0,0 0-18 0,-10-10-20 0,10 10-18 16,0 0-17-16,0 0-16 0,0 0-14 15,0 0-13-15,0 0-12 0,0 0-8 0,0 0-6 16,0 0 28-16,0 0-1 0,0 0-1 0,0 0 8 16,51 20-13-16,-34-12 6 0,1 2-8 0,2-2-16 15,6 9-2-15,1 1-5 0,1 2-5 0,0 0 0 16,20 10-7-16,-7 6 13 0,-6 4 1 0,-2 0-7 15,-8-10-5-15,1-2 1 0,-6 0-10 0,-3-1-7 16,1 1 6-16,-3 2-6 0,-2 0-8 16,0 3 0-16,-3 0-5 0,-5-5-3 0,-3-3-2 15,1-3-10-15,-3 6 9 0,0-5-5 0,-3 12 3 0,-4-2 0 16,-3-1-14-16,5-1-32 0,-6-1-30 0,1 0-39 16,0-2-52-16,0-3-51 0,-3 5-52 0,-2-7-794 15,0 2 346-15,2-2 232 0</inkml:trace>
          <inkml:trace contextRef="#ctx0" brushRef="#br0" timeOffset="720023.7041">8408 9998 197 0,'0'0'234'0,"0"0"-13"0,0-18-16 15,0 18-18-15,0 0-22 0,0 0-15 0,7-10-12 16,-7 10-16-16,0 0-12 0,0 0-11 0,0 0 11 15,0 0 7-15,0 0 4 0,0 0-4 0,0 0-8 16,0 0-3-16,0 0-16 0,15 30 7 0,-15-30-13 16,0 33-9-16,3-8-14 0,-1-2-1 0,-2 15-2 15,0 2-7-15,-2 0-11 0,2-7 10 0,0 5-14 16,2 4-4-16,1 1 5 0,0 0-11 0,-3-5-23 16,5-3-46-16,0 3-44 0,-3-3-41 0,3 3-44 15,-2-8-40-15,4 3-678 0,1-8 298 0,-3-3 196 16</inkml:trace>
          <inkml:trace contextRef="#ctx0" brushRef="#br0" timeOffset="721342.6689">8891 10325 42 0,'0'0'197'0,"0"0"-7"0,0 0-7 0,0 0-9 16,0 0-13-16,-23-10-9 0,23 10-12 0,0 0-9 15,0 0-2-15,0 0-10 0,-7-15-9 0,7 15-9 16,0 0-12-16,0 0-11 0,0 0-5 0,-3-20-10 16,3 20-5-16,0 0-4 0,0 0-9 0,13-23-5 15,-13 23-1-15,7-10-4 0,-7 10-6 0,0 0-2 16,20-10-2-16,-20 10-4 0,18-3-2 0,-18 3 0 15,23-2-2-15,-23 2 0 0,28 5-5 0,-10 2-2 0,-1-4 1 16,-2 2 0-16,1 3-4 0,-1-1 1 16,-3-2 1-16,-4 3-4 0,7-1 3 0,-5 6 0 15,3-1-2-15,-5 1 3 0,2 0 4 0,-8-1 13 16,1 3 7-16,4 0 0 0,-2-2-3 0,-2 5 5 16,-1-3 0-16,-2-15-2 0,-2 22 1 0,2-9-3 15,-5 7-8-15,2-2-2 0,-2 2-5 0,-2-5 6 16,-1 3-2-16,-2-3 1 0,2 0 0 0,1-3-4 15,-6 1-5-15,6-1-3 0,-4-1-10 0,11-11-25 16,-15 15-19-16,5-10-28 0,10-5-20 0,-13 5-29 16,13-5-28-16,0 0-13 0,0 0-63 0,0 0-531 15,-25-13 253-15,25 13 168 0</inkml:trace>
          <inkml:trace contextRef="#ctx0" brushRef="#br0" timeOffset="721778.9869">9498 10290 186 0,'13'-5'201'0,"-13"5"-10"16,0 0-18-16,15-13-8 0,-15 13-10 0,13-10-6 15,-13 10-2-15,7-13 2 0,-7 13-8 0,0 0-1 16,3-12-5-16,-3 12-9 0,0 0-7 0,0 0-14 16,0 0-9-16,0-20-8 0,0 20-7 0,0 0-11 15,0 0-14-15,-26-13-3 0,26 13-6 0,-20 0-4 16,20 0-1-16,-23 0-7 0,1 5-7 0,1 3-2 16,-6 7-6-16,1-5 1 0,4 2-7 0,-4 6 0 15,3 0-1-15,3-6-1 0,5 3 4 0,2 1-4 16,-9 1-3-16,4-2 1 0,3 8-5 0,0-5 2 15,4-1-1-15,1-4-3 0,5-1 1 0,3 3-3 16,2-15 4-16,-3 28 0 0,6-8 1 0,4-7 5 16,-2 2 1-16,3 3-3 0,-3-6 4 0,8 1 3 15,2-3-3-15,5 5-2 0,0-3 3 0,8-1 2 16,0-4-7-16,5 1 0 0,-8-3-3 0,-2-3-1 16,0 1-12-16,-1-1-30 0,4-4-38 0,-1-1-57 15,-2-2-37-15,12 3-45 0,-9-6-666 0,-6 6 292 16,3-6 196-16</inkml:trace>
        </inkml:traceGroup>
        <inkml:traceGroup>
          <inkml:annotationXML>
            <emma:emma xmlns:emma="http://www.w3.org/2003/04/emma" version="1.0">
              <emma:interpretation id="{C669D949-BFA4-438C-A35A-6DAC7CDB7687}" emma:medium="tactile" emma:mode="ink">
                <msink:context xmlns:msink="http://schemas.microsoft.com/ink/2010/main" type="inkWord" rotatedBoundingBox="14825,14999 15804,14994 15808,15741 14829,15746"/>
              </emma:interpretation>
              <emma:one-of disjunction-type="recognition" id="oneOf27">
                <emma:interpretation id="interp39" emma:lang="" emma:confidence="1">
                  <emma:literal/>
                </emma:interpretation>
              </emma:one-of>
            </emma:emma>
          </inkml:annotationXML>
          <inkml:trace contextRef="#ctx0" brushRef="#br0" timeOffset="723762.3745">10814 10506 52 0,'0'0'192'16,"0"0"-6"-16,2 23-15 0,-2-23-9 0,0 0-15 15,0 0-16-15,0 0-8 0,0 0-6 0,8 5-13 16,-8-5-11-16,0 0-6 0,0 0-10 0,5 5-7 15,-5-5-9-15,0 0-1 0,0 0-9 0,0 10-4 16,0-10-8-16,0 0-5 0,0 0-4 0,0 0-3 16,0 0 0-16,0 0 0 0,0 0-6 0,8 5-4 15,-8-5 2-15,0 0-1 0,0 0-3 0,0 0-1 16,2 10 0-16,-2-10-4 0,0 0 3 0,0 0-1 16,5 5-1-16,-5-5 3 0,0 0 1 0,0 0 12 15,0 0 4-15,0 0 7 0,0 0 0 0,-5 18 5 16,5-18 4-16,0 0 1 0,0 0 1 0,0 0 9 15,0 0 2-15,0 0-3 0,0 0 1 0,0 0-3 16,0 0-1-16,0 0-12 0,0 0-7 0,0 0 7 16,0 0-11-16,0 0-1 0,0 0-12 0,0 0 10 15,0 0-13-15,-10 7-13 0,10-7-22 0,0 0-23 16,0 0-30-16,0 0-34 0,0 0-39 16,0 0-42-16,0 0-42 0,0 0-573 0,0 0 267 0,0 0 180 15</inkml:trace>
          <inkml:trace contextRef="#ctx0" brushRef="#br0" timeOffset="724301.1606">11386 9978 164 0,'0'0'222'16,"7"-18"-11"-16,1 10-13 0,-8 8-13 0,0 0-14 16,12-10-9-16,-12 10-15 0,6-10-12 0,-6 10-10 0,0 0-7 15,0 0-14-15,7-15-7 0,-7 15-11 16,0 0-7-16,8-7-9 0,-8 7-9 0,0 0-6 15,0 0-3-15,0 0-11 0,0 0-1 0,0 0 0 16,0 0 2-16,0 0 2 0,0 0 2 0,-15 53-4 16,9-36-6-16,1-2-5 0,-5 18-4 0,-2-3 1 15,2 0-2-15,-3 1 2 0,3 1-1 0,-3 1 4 16,0 2 9-16,3-2-7 0,-2 2-4 0,-1-2-3 16,0 0-4-16,6-11 2 0,-1 1-3 0,3 0-5 15,-2-8 7-15,4 5-8 0,-5-5 0 0,8 0-4 16,-5 0 1-16,0-2-3 0,3-1-5 0,-3 1 10 15,2-3-2-15,1-2-2 0,2-8-1 0,2 20 10 16,-2-20-3-16,0 0 19 0,5 20 6 0,-5-20-6 16,5 12 13-16,-5-12-2 0,8 13 0 0,-8-13-5 15,15 8 6-15,0-1 2 0,-2-4-2 0,2-1-5 0,-15-2 5 16,25 3-21-16,-4-1 3 0,-1-2-8 0,0 0 8 16,5 0-5-16,-4-2-11 0,1 4 0 0,4-4-5 15,2 2-38-15,10-3-28 0,-8 1-34 16,0 2-42-16,-7 0-45 0,2 0-36 0,1 2-31 15,-1-2-42-15,13 5-644 0,-10 0 310 0,-3-2 208 0</inkml:trace>
        </inkml:traceGroup>
        <inkml:traceGroup>
          <inkml:annotationXML>
            <emma:emma xmlns:emma="http://www.w3.org/2003/04/emma" version="1.0">
              <emma:interpretation id="{96EE9260-3A74-4AEA-93A9-FCF22042E289}" emma:medium="tactile" emma:mode="ink">
                <msink:context xmlns:msink="http://schemas.microsoft.com/ink/2010/main" type="inkWord" rotatedBoundingBox="16411,14886 18401,14876 18407,16021 16417,16031"/>
              </emma:interpretation>
              <emma:one-of disjunction-type="recognition" id="oneOf28">
                <emma:interpretation id="interp40" emma:lang="" emma:confidence="1">
                  <emma:literal/>
                </emma:interpretation>
              </emma:one-of>
            </emma:emma>
          </inkml:annotationXML>
          <inkml:trace contextRef="#ctx0" brushRef="#br0" timeOffset="726193.8101">12929 10504 38 0,'0'0'201'0,"0"0"-7"16,0 7-11-16,0-7-11 0,0 0-7 15,0 0-6-15,0 0-6 0,0 0-9 0,0 0-3 0,0 0-10 16,0 0 1-16,0 0-4 0,0 0-9 0,0 0-10 15,0 0-18-15,0 0-8 0,0 0-5 0,0 0-7 16,0 0-13-16,0 0-1 0,0 0-8 0,23-38-6 16,-23 38-2-16,12-22-5 0,-6 12-4 15,1-3-1-15,1 1-5 0,2 2 1 0,-3-6-10 0,1 1 1 16,2 0-3-16,-5 0 2 0,0 0-3 0,3 0-1 16,-3-5 3-16,0 2-5 0,0 1 0 0,0 1-4 15,3 1-1-15,-6-2 5 0,1 2-4 0,-3 15 0 16,2-28-1-16,-2 15-3 0,0 13-1 15,3-17 9-15,-3 17-4 0,0 0-1 0,0-25 2 0,0 25-5 16,0-16-4-16,0 16 4 0,0 0-1 0,0-20 3 16,0 20-1-16,0 0 5 0,2-15-5 0,-2 15 0 15,0 0 1-15,0 0-1 0,0 0 3 0,0-20-2 16,0 20-6-16,0 0 1 0,0 0 7 0,0 0-8 16,0 0 0-16,0 0 4 0,0 0-2 0,0-18-6 15,0 18 7-15,0 0-5 0,0 0 5 0,0 0-1 16,0 0-2-16,0 0-5 0,0 0 2 0,0 0-2 15,0 0 2-15,0 0 0 0,0 0 1 0,0 0 0 16,0 0 1-16,0 0-3 0,0 0 6 0,0 0-6 16,0 0 2-16,0 0-2 0,0 0 3 0,-2 56 3 15,2-56-6-15,-3 30 0 0,1-7 1 0,2-1 4 16,-3 6-4-16,3-5 2 0,-2-1-1 0,2 1 2 16,2 5 4-16,-4-1 1 0,4 4-5 0,-4-6 5 15,2 0-4-15,0-2 4 0,2-3-6 0,-2 2 1 16,3-2-2-16,-3 1 3 0,-3-4-2 0,3 1 5 15,0-6-4-15,3 1 1 0,-6-3 1 0,3-10 2 16,0 15 0-16,-2-5 0 0,2-10-3 0,0 13 2 16,0-13 1-16,0 15 3 0,-3-7-5 0,3-8-3 15,0 0-10-15,0 15-2 0,0-15-2 0,-5 10-2 16,5-10-9-16,-5 7-9 0,0 1 0 0,5-8 0 16,-8 7 0-16,1-4 2 0,7-3 3 0,-13 7 5 15,6-4 0-15,-4-1 4 0,11-2 2 0,-12 8 3 16,-1-3 1-16,3-2 0 0,0-1 5 0,10-2-3 15,-13 3 2-15,13-3 8 0,-15 2 10 0,10 1 7 16,5-3 5-16,-13 2 7 0,13-2 0 0,-10 3 3 16,10-3 2-16,-10 2-4 0,10-2 1 0,-8 3-5 15,8-3 1-15,0 0-2 0,-10 2-3 0,10-2-8 16,0 0 1-16,0 0-2 0,0 0 0 0,0 0 1 16,0 0-4-16,0 0 2 0,13 18 1 0,-5-16 1 15,-8-2-1-15,12 3-4 0,1-3 7 0,-3 0-6 16,10 5-2-16,1-3 2 0,1-2-1 0,1-2-12 15,-3-3-34-15,3 5-46 0,0 0-53 0,-3-3-32 16,3 1-64-16,-5-1-553 0,4-2 263 0,-9 3 176 16</inkml:trace>
          <inkml:trace contextRef="#ctx0" brushRef="#br0" timeOffset="726522.9202">13534 10670 209 0,'0'0'201'0,"0"0"-21"15,0 0-23-15,20 5 12 0,-20-5 0 0,13 5-16 16,-13-5-18-16,7 10 2 0,-7-10-8 0,13 13-4 16,-13-13-13-16,15 17-4 0,-10-7-9 0,-5-10-12 15,8 23-6-15,-1-11-6 0,-2 4-9 0,-2-1-10 16,2-3-2-16,-5-12-3 0,2 30-8 0,-2-14-3 16,6 1-44-16,-4-2-48 0,-2-15-47 0,-2 23-64 15,2-13-611-15,0-10 258 0,-3 20 172 16</inkml:trace>
          <inkml:trace contextRef="#ctx0" brushRef="#br0" timeOffset="724998.1068">12724 9879 46 0,'3'-17'206'0,"-3"17"-15"0,0 0-6 16,0 0-16-16,0-18-7 0,0 18-13 0,0 0-15 15,0 0-13-15,0 0-13 0,0 0-10 0,0 0-5 16,0 0 3-16,-31 3-2 0,31-3-5 0,-25 25-3 16,10 0-8-16,-5-5-8 0,2 8 0 0,-2 0-3 15,-6 17-6-15,-2 0-4 0,8-5-6 0,-8 11-1 16,11-8-7-16,-6 9-4 0,8-11-8 0,5-1 0 15,2-7-3-15,0 2-4 0,3-2 1 0,3 2-1 16,-1-5-6-16,-2 5-1 0,8-4-2 0,2 4 1 16,-3-5-3-16,8 3 2 0,-2-3-5 0,2 0-5 15,0-2-24-15,5 2-26 0,-2-2-49 0,2-3-21 16,-2-5-31-16,0-2-43 0,2-6-570 0,0-4 253 16,-5 4 168-16</inkml:trace>
          <inkml:trace contextRef="#ctx0" brushRef="#br0" timeOffset="727223.4357">14070 10423 135 0,'0'0'206'16,"0"0"-12"-16,20-2-13 0,-20 2-2 0,0 0-8 16,0 0-10-16,18-5-6 0,-18 5-8 0,10-10-10 0,-10 10-15 15,15-11-7-15,-15 11-13 0,21-15-9 16,-11 3-10-16,5-1-8 0,-2-2-6 0,-1 0-5 15,6-13-9-15,0 6-6 0,-6 1 1 0,9-4-5 16,-6 3-7-16,0-3-2 0,-7-1-3 0,2 6-4 16,0 3-4-16,5-9 0 0,-2 4 8 0,-8 2 5 15,2-3-4-15,-2 0-7 0,0 3 3 0,-5 0-6 16,0 0 2-16,3-3-6 0,-3-4-1 0,-3 6-3 16,1 1 4-16,2 20-5 0,-8-30-6 0,3 20 2 15,5 10-4-15,-18-13 0 0,6 11-5 0,-1-6 3 16,13 8-5-16,-30 5 0 0,15 0 0 0,-11 13-1 15,6-5 2-15,-3 4-2 0,-2 11 3 0,10-5-4 16,-3 2 1-16,5 5-4 0,-2-2 4 0,0 4-1 16,-8 16 4-16,11-2-4 0,2-9 5 0,2 1-3 15,3 0 0-15,2 0 0 0,8-1 0 0,0 1 0 16,-2-5-1-16,0 2 2 0,-1-7 3 0,8 7 0 16,0-5 0-16,3 3 2 0,2-8 2 0,0 0 2 15,3-2 1-15,-3-6 2 0,-5-1 7 0,3-4 9 16,0 1 2-16,2-3 5 0,0-3-1 0,-7 1 4 15,4-6 4-15,-12-2-9 0,26 3-4 0,-26-3 3 16,20-3-11-16,-5-4 0 0,-2 2-9 0,-13 5 6 16,22-13 2-16,-11 6 4 0,-1-3-8 0,2 0 2 15,-4 0-6-15,-8 10 1 0,7-21-6 0,-7 21 4 16,-2-17-5-16,2 17-3 0,0 0 2 0,-3-23-3 16,3 23-4-16,-12-12 1 0,12 12-16 0,-13-11-5 15,13 11-16-15,-18-7-19 0,18 7-16 0,-20 0-24 16,20 0-25-16,-20 2-29 0,20-2-15 0,-18 5-14 15,11 0-34-15,-1-2-22 0,-2 2-554 0,10-5 263 16,-18 13 176-16</inkml:trace>
        </inkml:traceGroup>
        <inkml:traceGroup>
          <inkml:annotationXML>
            <emma:emma xmlns:emma="http://www.w3.org/2003/04/emma" version="1.0">
              <emma:interpretation id="{DEF95EC5-CFAF-4402-AA06-A24801852315}" emma:medium="tactile" emma:mode="ink">
                <msink:context xmlns:msink="http://schemas.microsoft.com/ink/2010/main" type="inkWord" rotatedBoundingBox="18876,14741 19743,14736 19749,15847 18882,15852"/>
              </emma:interpretation>
            </emma:emma>
          </inkml:annotationXML>
          <inkml:trace contextRef="#ctx0" brushRef="#br0" timeOffset="728106.8352">14875 9663 20 0,'0'0'123'0,"0"0"5"0,-13-8-19 0,13 8 8 15,0 0-9-15,0 0 1 0,0 0 7 0,0 0-3 16,0 0-4-16,0 0 5 0,0 0-7 0,0 0 0 16,0 0-5-16,0 0-1 0,0 0-4 0,0 0-6 0,0 0-2 15,0 0-4-15,0 0-4 0,0 0-7 16,0 0-4-16,0 0-9 0,0 0-5 0,0 0-9 16,0 0-6-16,0 0-4 0,0 0 0 0,0 0-6 15,0 0-3-15,0 0-5 0,0 0-2 0,0 0-4 16,0 0-1-16,0 0-3 0,0 0-2 0,0 0-2 15,0 0 2-15,0 0 1 0,0 0-4 0,30 38 3 16,-22-30-2-16,2-1 24 0,3 6 0 0,-1 2 1 16,6 5-10-16,2 0 3 0,-4 3 2 0,1 2 18 15,4-2 2-15,-6 4-4 0,2 1-6 0,-1-3-2 16,-1 8 4-16,3-8 9 0,-3 8 3 0,-3-5 3 16,1 4-16-16,0 4 5 0,-3-1-7 0,-3 0-2 0,3-2 2 15,-2-1-11-15,-3 1-3 0,-2 0 11 16,-3-5-7-16,2-3 0 0,-4 2-9 0,-1 6-2 15,1-3 2-15,-6 8-1 0,3-13-9 0,-3 0 8 16,1 6-2-16,-1-6-1 0,1 0-14 0,2-5-21 16,-3-2-24-16,3-1-38 0,0-1-33 0,-3-1-38 15,3-3-44-15,3 1-37 0,-3-3-34 0,5-10-603 16,0 0 292-16,-11 17 192 0</inkml:trace>
          <inkml:trace contextRef="#ctx0" brushRef="#br0" timeOffset="728418.0359">15355 10411 288 0,'0'0'284'0,"0"0"-13"0,0 0-20 0,16-8-30 15,-16 8-21-15,0 0-13 0,10-10-30 0,-10 10-8 16,0 0-19-16,15-10-10 0,-15 10-5 0,15-5-5 16,-15 5-5-16,15-5-11 0,-15 5-3 0,18-8-11 15,0 6-8-15,-6-3 1 0,6 2-17 0,-3-2-7 16,0 0 0-16,1 0-5 0,1 0-5 0,1 3-1 16,2-4-7-16,-5 1-8 0,3 0-29 0,-3 0-33 15,1 0-45-15,-16 5-41 0,32-7-37 0,-19 4-35 16,-13 3-32-16,18-5-600 0,-18 5 277 0,12-10 184 15</inkml:trace>
          <inkml:trace contextRef="#ctx0" brushRef="#br0" timeOffset="728680.5241">15646 10051 43 0,'0'0'245'0,"-10"-10"-10"0,10 10-18 0,0 0-21 16,0 0-18-16,0 0-19 0,-12-8-15 0,12 8-15 16,0 0-10-16,0 0 1 0,0 0-10 15,0 0-11-15,-21 18-6 0,21-18-10 0,-2 15-8 16,2-15-5-16,-8 25-9 0,6-10-6 0,-1 5-3 16,-2 0-6-16,3 3 0 0,4 0-8 0,-2-1-5 15,0 3-35-15,3 1-36 0,2-4-52 0,-3 3-33 16,6 11-41-16,-3-9-579 0,0-2 247 0,0-4 166 15</inkml:trace>
        </inkml:traceGroup>
        <inkml:traceGroup>
          <inkml:annotationXML>
            <emma:emma xmlns:emma="http://www.w3.org/2003/04/emma" version="1.0">
              <emma:interpretation id="{AAB4E4E0-3D41-4517-B3FB-19751B033510}" emma:medium="tactile" emma:mode="ink">
                <msink:context xmlns:msink="http://schemas.microsoft.com/ink/2010/main" type="inkWord" rotatedBoundingBox="20522,14840 22290,14831 22298,16439 20530,16448"/>
              </emma:interpretation>
              <emma:one-of disjunction-type="recognition" id="oneOf29">
                <emma:interpretation id="interp41" emma:lang="" emma:confidence="1">
                  <emma:literal/>
                </emma:interpretation>
              </emma:one-of>
            </emma:emma>
          </inkml:annotationXML>
          <inkml:trace contextRef="#ctx0" brushRef="#br0" timeOffset="730743.8841">17795 10073 100 0,'0'0'244'16,"0"0"-15"-16,5-17-23 0,-5 17-22 0,0 0-19 15,0 0-17-15,5-13-13 0,-5 13-16 0,0 0-17 16,0 0-6-16,0 0-11 0,0 0-4 0,0 0-7 16,0 0-8-16,0 0 5 0,0 0 4 0,2 45-7 15,-2-45-6-15,3 21-2 0,-3-21-7 0,0 20-6 16,2-8-3-16,3 3-4 0,0 3-6 0,0 0-2 16,0-6-2-16,3 1 2 0,-3-1 20 15,3 1 2-15,2-1-3 0,-3-4 7 0,1 0-8 0,-8-8 3 16,15 2-9-16,-15-2 4 0,20 0-12 0,-20 0 1 15,28-2 1-15,-13-6-10 0,11-5-1 0,-3-7 6 16,-1 3-9-16,1-3-3 0,0-1 5 16,0 1-8-16,-3-2-6 0,0-6 1 0,0 3 5 15,-2 0-4-15,-3-6-7 0,-5 4 3 0,0 4 0 16,-2 8-6-16,0 0 1 0,-3-5 5 0,2 0-6 16,1 4 0-16,-3-1-12 0,-5 17 8 15,3-15-3-15,-3 15 0 0,0 0-4 0,5-15 9 0,-5 15-3 16,0 0-5-16,0 0-2 0,0 0 4 0,0 0 4 15,0 0-1-15,0 0-6 0,0 0 10 0,0 0-12 16,0 0 7-16,0 0-2 0,-8 63-3 0,5-38 5 16,3-3 3-16,-2 4 1 0,2 11-9 0,2 1 6 15,1 5 0-15,0 5 2 0,7 20-3 0,-10-10 6 16,0-3 0-16,5-10 0 0,-8 26-2 0,6-1-1 16,-1-12-2-16,3 10 5 0,0 5 1 15,-5-15-5-15,0-10 4 0,0-5-2 0,-5-3 4 16,3 3-2-16,2-1-5 0,-3-1 10 0,-2-4 10 15,0 1 2-15,-2-5 0 0,-1 0-2 0,-2-3 0 0,2 0 5 16,-2-10-4-16,2 3 4 0,1-8 10 16,-1 0 2-16,1 0 5 0,-3-2 7 0,-3-3-1 15,0 0-14-15,3-8 4 0,-2 6 3 0,-4-6-6 16,16-2 2-16,-30-2-7 0,30 2-4 0,-35-10-10 16,9-3 13-16,1-4-13 0,0-6-7 0,-8-12 18 15,0-5-26-15,13 2 16 0,2 5-10 0,3 5-2 16,0-2 0-16,4 0-3 0,4 5 9 0,2 0-11 15,5-3 2-15,-3 5-4 0,3-2-9 0,5 0 7 16,0-5 3-16,8-3-2 0,-3 3 3 0,3-3-27 16,-1 0-1-16,-1 11-18 0,4-3-22 0,2-1-28 15,-1 6-27-15,1 0-36 0,1 2-38 0,2-2-25 16,-2 5-29-16,-3 5-732 0,-2-2 328 0,-1 4 218 0</inkml:trace>
          <inkml:trace contextRef="#ctx0" brushRef="#br0" timeOffset="729512.392">16562 9806 123 0,'-5'-7'187'16,"0"-1"-4"-16,5 8-8 0,-2-10-20 0,2 10-7 15,0 0-10-15,-3-15-16 0,3 15-13 0,0 0-11 16,-2-12-10-16,2 12-10 0,0 0-8 0,0 0 11 15,0 0 1-15,0 0 2 0,-8 25 2 0,8-13 6 16,-2 8-1-16,7 3-6 0,-5 2-10 0,-8 13-2 16,11 7 9-16,-6-2-1 0,0 2-8 0,19 26 1 15,-21-13-11-15,0 12-8 0,10 1-2 0,-10-8-8 16,2 5 0-16,0 2-9 0,14-4 1 0,-14-11 2 16,1-5-5-16,4-7-5 0,-4 2-5 0,-1-2 2 15,11 0-10-15,-11-3 10 0,6-2-5 0,-3-3-8 16,2-2-3-16,1-5-3 0,-3-11 9 0,2 3-4 15,-2-2 4-15,0-5-6 0,-2-1 7 0,4 1-6 16,-4-3-4-16,2-10 9 0,0 18-2 0,0-18 6 16,0 0 4-16,-3 20 0 0,3-20-4 0,0 0-10 15,0 0 8-15,0 0-5 0,0 0 1 0,0 0-10 16,3-43-13-16,-3 23 1 0,-3-18-15 0,1 0-5 16,-1-5-10-16,3 1 19 0,-2-6-5 0,-1 5 1 15,-7-25-1-15,7 10 9 0,3 10-2 16,-5 6 3-16,3 1 3 0,7 1-2 0,0-3 1 0,-3 8 4 15,3 0-1-15,-2 7 1 0,5-7 2 0,4 2-6 16,-7 8 7-16,3 0 3 0,-1 7 0 16,4 0-7-16,1-12 5 0,-4 8-4 0,7-4 14 0,-2 6 7 15,7 3 1-15,-2-1-2 0,-8 6 3 0,2 4-9 16,1 3 9-16,0 2 1 0,2 1 7 16,0-1-8-16,-2 3-2 0,2 0-11 0,3 3 19 15,-1 4 2-15,1-2-7 0,-3 6 7 16,-5-1-12-16,6 0 8 0,-4 0 5 0,1 2 18 15,-3 1-7-15,-2 0 15 0,-1 2-10 0,3 0 1 0,-5 0 12 16,0 0-9-16,-5 0-3 0,0-15-9 0,0 38 2 16,-2-21 9-16,-3 6-14 0,0-5 6 0,-3 2-8 15,1 0-13-15,-11 5 0 0,10-10-13 0,-4 5-9 16,4-2-34-16,-2-3-38 0,0-2-40 0,2 2-46 16,3-5-50-16,-5 0-59 0,-3-5-787 0,6-3 354 15,2 3 236-15</inkml:trace>
          <inkml:trace contextRef="#ctx0" brushRef="#br0" timeOffset="730025.3668">17521 9829 43 0,'5'-20'257'0,"-5"20"-6"0,5-13-10 0,-5 13-12 16,5-12-10-16,-5 12-19 0,0 0-17 0,3-15-20 16,-3 15-22-16,0 0-10 0,0 0-25 0,0 0-6 15,0 0-11-15,0 0-6 0,0 0-4 0,0 0-14 16,0 0 3-16,0 0-1 0,-20 48 2 0,12-28-9 15,1 2 0-15,-6 14-13 0,3-1-4 0,-3 3 0 16,1-3-1-16,1 3-5 0,4-1-7 0,-8 24-7 16,7-13 3-16,0-8 2 0,1-7-8 0,4-3-1 15,3 0 2-15,-2-5-3 0,2 0-7 0,0 0-2 16,2 1-15-16,1-6-14 0,2 0-28 0,5 0-28 16,-2-2-31-16,2-3-23 0,0 0-35 0,3-5-7 15,2-3-52-15,0 1-567 0,-2-8 263 0,-13 0 176 16</inkml:trace>
        </inkml:traceGroup>
        <inkml:traceGroup>
          <inkml:annotationXML>
            <emma:emma xmlns:emma="http://www.w3.org/2003/04/emma" version="1.0">
              <emma:interpretation id="{61EA0F51-3B85-4CF6-955C-89312375DE47}" emma:medium="tactile" emma:mode="ink">
                <msink:context xmlns:msink="http://schemas.microsoft.com/ink/2010/main" type="inkWord" rotatedBoundingBox="22753,14992 24038,14985 24041,15485 22756,15492"/>
              </emma:interpretation>
              <emma:one-of disjunction-type="recognition" id="oneOf30">
                <emma:interpretation id="interp42" emma:lang="" emma:confidence="1">
                  <emma:literal/>
                </emma:interpretation>
              </emma:one-of>
            </emma:emma>
          </inkml:annotationXML>
          <inkml:trace contextRef="#ctx0" brushRef="#br0" timeOffset="731435.6688">18766 10380 227 0,'-10'5'239'0,"10"-5"-21"0,0 0-21 15,-10 8-20-15,10-8-19 0,0 0-15 0,0 0-15 16,0 0-11-16,-5 13-9 0,5-13-14 0,0 0-7 0,0 0-10 16,0 0-5-16,0 0-8 0,0 0-7 0,0 0-7 15,38 0-4-15,-38 0-6 0,0 0-1 0,23-3-7 16,-23 3-18-16,20-3-45 0,-20 3-40 0,28-7-33 15,-18 7-39-15,-10 0-50 0,23-3-421 16,-23 3 204-16,0 0 136 0</inkml:trace>
          <inkml:trace contextRef="#ctx0" brushRef="#br0" timeOffset="731205.272">18761 10260 150 0,'0'0'257'0,"0"0"-15"0,0 0-26 0,0 0-19 16,0 0-22-16,0 0-19 0,3-18-15 0,-3 18-10 16,0 0-14-16,0 0-12 0,15-5-12 0,-15 5-7 15,0 0-9-15,17 0-8 0,-17 0-6 0,0 0-8 16,21 0-6-16,-21 0-4 0,0 0-3 0,20 2-7 15,-20-2-1-15,18 0-42 0,-18 0-52 0,0 0-42 16,30-5-22-16,-30 5-43 0,0 0-38 0,15 0-418 16,-15 0 207-16,0 0 138 0</inkml:trace>
          <inkml:trace contextRef="#ctx0" brushRef="#br0" timeOffset="731750.2858">19209 10249 120 0,'0'0'293'16,"0"0"-20"-16,0 0-14 0,0 0-19 0,0 0-33 15,0 0-10-15,0 0-7 0,0 0-24 0,0 0-17 16,0 0-10-16,0 0-15 0,0 0-12 0,0 0 14 15,18-2-11-15,-18 2-4 0,0 0-3 0,0 0-11 16,20 5-15-16,-20-5-6 0,0 0 1 0,20 2-14 16,-20-2-5-16,23 0-8 0,-10 0-4 0,-13 0-4 15,35-2 0-15,-22-1-36 0,7 1-47 0,0-1-44 16,-20 3-64-16,28-5-41 0,-10 3-44 0,-3 2-723 16,-15 0 319-16,23-3 212 0</inkml:trace>
          <inkml:trace contextRef="#ctx0" brushRef="#br0" timeOffset="732223.2593">19933 9915 106 0,'12'-10'235'0,"-12"10"-9"0,0 0-9 0,0 0-17 15,0 0-20-15,13-5-16 0,-13 5-15 0,0 0-15 16,0 0 9-16,0 0 1 0,0 0 0 0,0 0-4 16,0 0-9-16,0 0-10 0,12 20-8 15,-12-20-4-15,0 20-1 0,3 0-19 0,-3-2 0 0,0 7-17 16,3-3-7-16,-3 4-4 0,0-4-10 16,-3 3-2-16,3 1-3 0,3-1-10 0,-3 2-1 15,0-4-4-15,2-3-2 0,3 3-34 0,0-3-32 0,0 0-41 16,0 0-41-16,0 0-39 0,0-2-29 15,0-3-35-15,-2-5-649 0,-3-10 291 0,10 15 192 16</inkml:trace>
        </inkml:traceGroup>
        <inkml:traceGroup>
          <inkml:annotationXML>
            <emma:emma xmlns:emma="http://www.w3.org/2003/04/emma" version="1.0">
              <emma:interpretation id="{EEC00AB6-F7CE-49C8-9BCD-59C9DEC62477}" emma:medium="tactile" emma:mode="ink">
                <msink:context xmlns:msink="http://schemas.microsoft.com/ink/2010/main" type="inkWord" rotatedBoundingBox="24581,14794 24608,14793 24612,15741 24586,15741"/>
              </emma:interpretation>
            </emma:emma>
          </inkml:annotationXML>
          <inkml:trace contextRef="#ctx0" brushRef="#br0" timeOffset="734281.0194">20590 9801 4 0,'0'0'169'0,"0"-17"-11"15,0 17 3-15,3-15 1 0,-3 15-5 0,-3-25 1 16,3 25-7-16,0 0-3 0,0-21-9 0,0 21-9 16,0 0-14-16,-2-15-23 0,2 15 5 0,0 0-14 15,0 0-8-15,0 0-8 0,0 0-4 0,0 0 20 16,0 0-5-16,0 0 2 0,0 0 6 0,0 0-6 15,-5 63 5-15,5-40 3 0,-3 5-4 0,3 12-9 16,3 3-8-16,-3-3-5 0,-3 3-6 0,1-1 1 16,-1 1-6-16,1 3-12 0,-1-1 4 0,6-2-9 15,-3-1-6-15,0 1 0 0,-3 0-2 0,3-10-4 16,0-3 1-16,3 3 2 0,-3-1-5 0,2-9-6 16,1 2-9-16,-1-5-39 0,-2 3-37 0,0-3-43 15,3-5-44-15,-3 0-31 0,2 3-45 0,3-5-670 16,-5-13 301-16,8 20 200 0</inkml:trace>
        </inkml:traceGroup>
        <inkml:traceGroup>
          <inkml:annotationXML>
            <emma:emma xmlns:emma="http://www.w3.org/2003/04/emma" version="1.0">
              <emma:interpretation id="{5CE21A04-57D9-423E-80E3-04D67669C37A}" emma:medium="tactile" emma:mode="ink">
                <msink:context xmlns:msink="http://schemas.microsoft.com/ink/2010/main" type="inkWord" rotatedBoundingBox="25189,14474 27919,14460 27926,15802 25196,15816"/>
              </emma:interpretation>
              <emma:one-of disjunction-type="recognition" id="oneOf31">
                <emma:interpretation id="interp43" emma:lang="" emma:confidence="1">
                  <emma:literal/>
                </emma:interpretation>
              </emma:one-of>
            </emma:emma>
          </inkml:annotationXML>
          <inkml:trace contextRef="#ctx0" brushRef="#br0" timeOffset="735081.5339">21223 10164 11 0,'0'0'170'0,"-13"-10"-20"0,13 10-9 16,-7-10-2-16,7 10-11 0,0 0-5 0,-3-23-13 15,3 23-7-15,-2-18 0 0,2 18-3 0,0 0-4 16,-3-22-6-16,3 22-1 0,0 0-5 0,5-23-5 16,-5 23-7-16,5-15-8 0,-5 15-3 0,5-10-9 15,-5 10-4-15,0 0-2 0,15-15-5 0,-15 15-6 16,16-5 3-16,-16 5-4 0,0 0-1 0,0 0-1 15,22 5-2-15,-22-5-4 0,18 7-2 0,-18-7 24 16,13 11 6-16,-1 1-8 0,-4-2 2 0,-3 0-2 16,3 5-3-16,-1 0 3 0,-4-2-1 0,-3 7-3 15,-3-2-3-15,3-18-2 0,0 35 2 0,-7-15-9 16,-3-2-3-16,2 2-2 0,-7 3-8 0,0 2 7 16,-1 2-1-16,6-6-6 0,-10-1-5 0,12-3 0 15,3-4 6-15,0-1-1 0,0-1-2 16,-2-4-3-16,2-2 2 0,5-5-9 0,-11 8-9 15,11-8-19-15,-7 2-22 0,7-2-25 0,0 0-22 16,0 0-31-16,0 0-19 0,0 0-13 0,0 0-43 16,0 0-569-16,0 0 255 0,10-40 170 0</inkml:trace>
          <inkml:trace contextRef="#ctx0" brushRef="#br0" timeOffset="735544.3258">21610 10121 198 0,'0'0'212'16,"0"0"-16"-16,13-5-10 0,-13 5-21 0,0 0-12 15,12-10-15-15,-12 10-9 0,0 0-10 0,18-5-10 16,-18 5-11-16,5-10-7 0,-5 10-1 0,13-8-5 15,-13 8-1-15,0 0-3 0,12-12-2 0,-12 12 0 16,5-13-3-16,-5 13-6 0,0 0-3 0,6-15-5 16,-6 15-4-16,0 0-6 0,0 0-9 0,-6-23-5 0,6 23-3 15,-10-12-3-15,10 12-5 0,-15-15-2 16,3 10-2-16,12 5-4 0,-31-5 0 0,16 5-2 16,-8-3-5-16,5 8-1 0,1-5-1 0,-3 8 1 15,2 2-4-15,3-3 3 0,-8 8 1 0,3-4-1 16,2 4 1-16,0-8 4 0,6 8-3 0,-1 3 4 15,3-3 2-15,0 5 18 0,0-2-1 16,7-1 4-16,-5 1-17 0,3 2 21 0,10 0 5 16,-5-20 6-16,5 35-2 0,3-17 2 0,0 0-7 15,-1-3-1-15,1 2-7 0,4-1 3 0,4-4-9 16,-1 3 0-16,3-7-6 0,-1-1 0 0,4 1 8 16,-1-1-14-16,0 1 4 0,0-3-11 0,6 0-8 15,-4-2-41-15,-1-3-31 0,-1 2-51 0,0-2-57 16,3 0-56-16,2-5-64 0,-5 0-697 0,1 3 331 15,-4-4 220-15</inkml:trace>
          <inkml:trace contextRef="#ctx0" brushRef="#br0" timeOffset="736490.5626">22065 9600 109 0,'0'0'193'0,"0"0"-14"16,-7-15 0-16,7 15-7 0,0 0-6 0,0 0-9 15,0 0-6-15,0 0-9 0,-5-15-14 0,5 15-8 16,0 0-12-16,0 0-13 0,0 0-8 0,0 0-9 15,0 0-9-15,0 0-7 0,0 0 5 0,0 0 23 16,0 0-2-16,0 0 7 0,0 0 2 0,0 0-3 16,0 0-3-16,35 35 8 0,-20-22-3 0,6 7-1 15,-6-10 0-15,0 2-6 0,5 14 8 0,3-4-9 16,2 3-1-16,-2-2-7 0,2 0-4 0,16 17-7 16,-8-10-3-16,-8-5 6 0,-2 3-8 0,-3-3 2 15,0 3-3-15,1-3-3 0,-6 8-3 0,2-5 2 16,1 4-4-16,-5-4-11 0,-3 7 5 0,0-5-10 15,-2 6 5-15,-8-9-9 0,2 4 1 0,-2-6-4 16,-2 2-11-16,-6 11 7 0,3-5-3 0,-8 0-7 16,1-1-30-16,-1-1-48 0,-5-1-34 0,1 2-43 15,-1-4-45-15,-2 2-54 0,-1-2-59 0,9 0-66 16,-8-3-755-16,2 0 372 0,0-5 248 16</inkml:trace>
          <inkml:trace contextRef="#ctx0" brushRef="#br0" timeOffset="737522.3634">23045 10302 170 0,'0'0'166'0,"0"0"-9"0,0 0-10 16,0 0-22-16,0 0-7 0,-13 13-4 0,13-13-16 15,0 0-3-15,-5 0-4 0,5 0-7 16,0 0 3-16,0 0-2 0,0 0-7 0,0 0-4 0,0 0-10 16,0 0-3-16,0 0-6 0,0 0-4 0,0 0-5 15,0 0-6-15,0 0 0 0,0 0-8 0,0 0-2 16,0 0-2-16,0 0-2 0,0 0-4 0,0 0-2 15,0 0-5-15,0 0 1 0,0 0 2 0,0 0-1 16,0 0-1-16,0 0-6 0,0 0 4 0,0 0 0 16,0 0-2-16,0 0-1 0,2 18 8 0,-7-13 8 15,5-5 7-15,-7 5 3 0,7-5 5 0,0 0-3 16,-10 5 2-16,10-5 0 0,-8 2 2 0,8-2-2 16,0 0-7-16,-13 3-4 0,13-3-3 0,0 0 1 15,0 0-2-15,-10-10-7 0,10 10 0 16,0 0-3-16,0 0-2 0,0-16 2 0,0 16-5 15,0 0 1-15,0 0 1 0,0 0-7 0,0 0 2 16,5-20 0-16,-5 20-1 0,0 0 1 0,3-10-6 0,-3 10 2 16,0 0 1-16,0 0-1 0,0 0-3 0,0 0 0 15,7-5 1-15,-7 5-5 0,0 0 3 16,0 0 2-16,0 0 0 0,0 0 1 0,0 0-14 16,0 0-34-16,0 0-41 0,0 0-51 0,11 28-38 15,-11-28-35-15,5 5-582 0,-5-5 264 0,0 0 176 16</inkml:trace>
          <inkml:trace contextRef="#ctx0" brushRef="#br0" timeOffset="738073.4062">23616 9494 143 0,'3'-10'209'0,"5"-7"-3"0,-3 2-4 0,0 4-7 15,0 1-6-15,0-2-12 0,-3 7-9 0,-2 5-11 16,5-13-19-16,0 8-10 0,-5 5-12 0,6-12-13 16,-6 12-6-16,0 0-18 0,2-8-3 15,-2 8-9-15,0 0-5 0,0 0 18 0,0 0 2 16,0 0-11-16,0 0-3 0,-8 48-8 0,3-13-1 0,-5-5-4 16,3-2-1-16,-8 2 8 0,2 8-7 0,-12 22-9 15,4-4-4-15,6-11-2 0,-5 13 10 16,0 0-5-16,4-13-6 0,-14 13-4 0,12-18-2 15,3 1 5-15,3-6-9 0,-1 3 5 0,3-8-6 16,0 0-5-16,0-2 0 0,2-6-3 0,3 1-9 16,2-3 9-16,-2-2-2 0,3-3-2 0,2 2 14 15,0-4 6-15,0 0 2 0,2-1 18 0,-2-4-3 16,3 2 13-16,-1 0 8 0,11 2-2 0,-3-1 7 16,5-4-1-16,1 1-7 0,4-6-9 0,0 3-6 15,3 0-4-15,0-5-6 0,2 3-1 0,-2-3-5 16,4 0-2-16,-1 0-7 0,-3 0-7 0,12-5-61 15,-5 2-41-15,-2 1-34 0,10 2-54 0,-8-3-53 16,-4 3-52-16,-1 0-36 0,3 0-896 0,-3 0 401 16,-2 0 268-16</inkml:trace>
        </inkml:traceGroup>
        <inkml:traceGroup>
          <inkml:annotationXML>
            <emma:emma xmlns:emma="http://www.w3.org/2003/04/emma" version="1.0">
              <emma:interpretation id="{AE5ABD28-5BCB-4D5A-9205-A53799070C6D}" emma:medium="tactile" emma:mode="ink">
                <msink:context xmlns:msink="http://schemas.microsoft.com/ink/2010/main" type="inkWord" rotatedBoundingBox="28514,14327 31639,14311 31647,15824 28522,15840"/>
              </emma:interpretation>
              <emma:one-of disjunction-type="recognition" id="oneOf32">
                <emma:interpretation id="interp44" emma:lang="" emma:confidence="1">
                  <emma:literal/>
                </emma:interpretation>
              </emma:one-of>
            </emma:emma>
          </inkml:annotationXML>
          <inkml:trace contextRef="#ctx0" brushRef="#br0" timeOffset="738706.2547">24775 9441 124 0,'0'0'231'0,"10"-17"-10"0,-10 17-15 0,5-15-21 15,-5 15-16-15,0 0-20 0,6-13-21 0,-6 13-7 16,0 0-8-16,0 0-6 0,0 0 1 0,0 0-7 16,-23 38-2-16,8-5-6 0,-1 2 8 0,-6 15-10 15,-6 1-3-15,2 4-12 0,6-10-1 16,-5 11-7-16,2-1-6 0,5-2-5 0,-2 5-7 16,8-13-7-16,1-5 1 0,1 1-9 0,3-1-9 15,2-5 1-15,0 5-7 0,5-7 8 0,-3 7-6 16,1 1 0-16,4-1-3 0,3-2-2 0,0-3 1 15,8-7-7-15,-6-3-32 0,4 2-27 0,1-6-40 16,1-4-36-16,0-4-35 0,2-1-32 0,0-4-58 16,0 0-510-16,0-3 253 0,3-3 168 0</inkml:trace>
          <inkml:trace contextRef="#ctx0" brushRef="#br0" timeOffset="738990.6361">24909 10199 192 0,'-17'-17'254'0,"17"17"-8"0,0 0-14 0,0 0-15 16,0 0-22-16,0 0-16 0,0 0-16 0,0 0-19 15,0 0-16-15,0 0-10 0,0 0-11 0,0 0-13 16,-13-11 6-16,13 11-3 0,0 0 1 0,0 0-3 15,0 0-13-15,0 0-4 0,0 0-7 0,35-5-4 16,-35 5-4-16,18-2-15 0,-18 2-6 0,28-5-4 16,-13 2-5-16,5 1-3 0,1-3-14 0,-4 2-47 15,1-2-57-15,2 0-58 0,-2 0-66 0,0 3-61 16,-1-3-554-16,-4 2 277 0,-13 3 182 0</inkml:trace>
          <inkml:trace contextRef="#ctx0" brushRef="#br0" timeOffset="739623.7495">25342 10161 90 0,'0'0'205'0,"23"-10"-19"0,-23 10-22 15,10-12-17-15,0 2-9 0,5-5-6 0,-5 4-3 16,3-1-6-16,-3-3-6 0,0 0-4 0,5 0-9 16,3-11-1-16,-5 9-3 0,-3-1-2 0,3 6 1 15,-3-4-3-15,0-9-3 0,0 3-5 0,3 9 2 16,-3 0 0-16,-3 1-5 0,-2-3 8 0,-5 15-7 16,8-18-1-16,-8 18-17 0,10-15 0 0,-10 15-6 15,5-13-11-15,-5 13-1 0,0 0-1 0,8-10-10 16,-8 10-8-16,0 0-6 0,0 0-5 0,0 0 3 15,0 0 2-15,0 0-11 0,0 0 1 0,0 0 1 16,0 0 0-16,0 0-4 0,0 0-2 0,-15 56 4 16,15-39-4-16,-6 1-1 0,6 2-7 0,0 3 11 15,0-1-9-15,-5-4 2 0,5 5-5 0,0-1-1 16,0 1-2-16,3 2 1 0,-6-2 9 0,6-3 2 16,-1 5-2-16,-2-5-7 0,6 3-1 0,-6-3 3 15,0 0 2-15,0 0-2 0,0-2-1 0,0-3-1 16,2 3 4-16,-2-18-6 0,0 27 3 0,0-27-6 15,-5 21-13-15,5-21 4 0,-5 15-10 0,5-15-2 16,-10 15 2-16,10-15 0 0,-8 12 5 0,8-12-7 16,-15 8 3-16,15-8 0 0,-20 12 5 0,7-6 6 15,13-6-7-15,-20 5 7 0,20-5-1 0,-20-3 3 16,20 3 0-16,-18 5-1 0,18-5 6 0,-15 5 5 16,15-5 13-16,0 0 4 0,-18 3-3 0,18-3 3 15,0 0 6-15,-18 7-2 0,18-7-2 0,0 0-1 16,-15 0-3-16,15 0-1 0,0 0-4 0,-10 8-2 15,10-8-5-15,0 0 2 0,0 0 3 0,0 0 0 16,0 0-2-16,0 0 0 0,0 0 1 0,0 0-4 16,0 0-5-16,0 0 12 0,0 0-3 0,0 0-6 15,41 7 1-15,-41-7-10 0,22 0-21 0,-22 0-41 16,28-5-56-16,-8 3-47 0,-4 2-47 0,-16 0-747 16,27-8 322-16,-9 6 216 0</inkml:trace>
          <inkml:trace contextRef="#ctx0" brushRef="#br0" timeOffset="739930.0593">25863 10368 210 0,'0'0'283'0,"0"0"-19"0,13 5-24 0,-13-5-30 0,0 0-19 16,0 0-28-16,0 0-7 0,0 0-17 15,15 5-14-15,-15-5-10 0,0 0-13 0,0 0-15 16,3 17-1-16,-3-17-7 0,0 16-10 0,0-16-2 16,0 17-9-16,0-17-9 0,-5 20-3 0,5-20-1 15,0 23-8-15,0-8-5 0,-6 0-3 16,4 3 1-16,2-18-48 0,0 30-41 0,-3-17-47 0,3-13-44 15,0 25-41-15,0-25-605 0,-5 20 264 0,3-10 178 16</inkml:trace>
          <inkml:trace contextRef="#ctx0" brushRef="#br0" timeOffset="741953.4078">26405 10093 201 0,'0'0'251'0,"0"0"-7"16,0 0-15-16,0 0 3 0,0 0-15 0,0 0-15 16,0 0-14-16,0 0-2 0,0 0-5 0,0 0-26 15,0 0-17-15,28 3-1 0,-28-3-12 0,0 0-10 16,15-10-11-16,-15 10-15 0,12-8-11 0,1-2 10 15,0-2-23-15,2 2 6 0,0 0-19 0,8-13-1 16,0 3-2-16,2 2 5 0,0-2-27 0,6-28 1 16,4 23-1-16,5-15 14 0,-7 2-21 0,-2 8 10 15,-1-16-8-15,-10 11-9 0,-2 10 6 0,-3 2 7 16,-5-7-8-16,0 5-2 0,-5 0-6 0,3-5-2 16,-8 7-7-16,3 0 8 0,-3 1 4 0,-5 2-15 15,-1 2 12-15,-1-2-4 0,-6 2-2 0,3 3-4 16,-5 0 6-16,0 2 1 0,0 8-11 15,-8-2-4-15,3 4 13 0,-3 1 1 0,-10 9-10 16,5 1-2-16,-2 2 0 0,-21 23-7 0,11 12 2 0,2-10 8 16,0 13-8-16,5 0 13 0,-3 10 1 0,14-3 0 15,-6 0-5-15,2 6 1 0,6-3 1 16,-3 7-1-16,16-12 6 0,-6 13-5 0,11-24 4 0,-1 6 4 16,1-8-8-16,12 1-4 0,-3-6 1 15,6 0 16-15,5 0 3 0,-3-2-6 0,3 0 9 16,4-8-6-16,-1 0 18 0,1-5 7 0,6-2-10 15,-2-3-2-15,-6-5 4 0,0-2 0 0,0-6 3 0,0 1-8 16,3-6-3-16,-2 1 1 0,-1-3-1 16,-3 0-2-16,1-3-2 0,-5 0 13 0,-1-4 16 15,6 2-8-15,-8-3 0 0,3 3-6 0,-8-2 1 16,5-1-7-16,-5 0 0 0,-5 13-5 0,3-22 0 0,-3 22-8 16,-3-25 0-16,-2 7-6 0,-2 0 3 0,-1 6-11 15,8 12 7-15,-15-20 1 0,7 10-19 16,-2 2-15-16,10 8-13 0,-18-8-12 0,18 8-21 0,-17-5-24 15,17 5-20-15,-16 0-27 0,16 0-26 16,0 0-27-16,-25 5-35 0,25-5-16 0,-15 11-52 0,10-9-677 16,5-2 326-16,0 0 216 0</inkml:trace>
          <inkml:trace contextRef="#ctx0" brushRef="#br0" timeOffset="742408.3838">27149 9273 132 0,'-3'-5'221'0,"-2"-3"-3"0,5 8-2 0,-8-10-4 16,8 10-7-16,-5-7-8 0,5 7-4 0,-5-8-18 15,5 8-15-15,0 0-21 0,-5-7-5 16,5 7-19-16,0 0-6 0,0 0-12 0,0 0-15 0,0 0 33 16,0 0-10-16,0 0 0 0,0 0 2 0,0 0-4 15,23 45 12-15,-13-33-1 0,10 19-17 0,3-6 25 16,10 15 2-16,0 15-10 0,0-9-6 0,2-1-11 15,3-5-4-15,-2 16 0 0,-6-3-11 0,5-6-9 16,-4 1-2-16,-3 0-5 0,-6 5-4 16,-1-13-4-16,-1-5-4 0,-10-7-7 0,0 12 0 0,-2-4-9 15,-1 4-3-15,-2 0 4 0,-5 5-4 16,-2-7-4-16,-1 2-1 0,-12 23 1 0,0-15-4 16,-5 5-3-16,-6-5-5 0,9-8-45 0,-4-5-63 0,-12 11-55 15,11-14-45-15,1-4-65 0,-1-5-68 0,1 2-1032 16,-1-2 450-16,1-1 302 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2:42.8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21502FA-F0EB-4ECF-B5DC-379A4CD46949}" emma:medium="tactile" emma:mode="ink">
          <msink:context xmlns:msink="http://schemas.microsoft.com/ink/2010/main" type="inkDrawing" rotatedBoundingBox="3492,13447 9331,11307 10172,13604 4334,15744" semanticType="callout" shapeName="Other">
            <msink:sourceLink direction="with" ref="{199C6C31-94BB-4268-8927-F4D3E03F0A2A}"/>
            <msink:sourceLink direction="with" ref="{2ABF8AA5-49B6-41AC-A1CD-364F3A05ABD1}"/>
          </msink:context>
        </emma:interpretation>
      </emma:emma>
    </inkml:annotationXML>
    <inkml:trace contextRef="#ctx0" brushRef="#br0">5837 38 20 0,'0'0'142'0,"0"0"3"0,0 0-10 15,-10-13-3-15,10 13 0 0,0 0-3 0,0 0-4 0,0 0 0 16,0 0-1-16,-5-15 4 0,5 15-1 15,0 0-7-15,0 0-2 0,0 0-3 0,0 0-14 16,0 0-4-16,-8-12-2 0,8 12-6 0,0 0-7 16,0 0-3-16,0 0-10 0,0 0-3 0,0 0-13 15,0 0 0-15,0 0-10 0,0 0-4 0,0 0-4 16,0 0-4-16,0 0 0 0,0 0-7 0,0 0-1 16,-20 35 3-16,17-22-5 0,1 2-2 0,-1 2-4 15,-2 3 6-15,3 1-5 0,-4-1 1 0,4-5-4 16,-3 5 2-16,2 0-3 0,-4 3-5 0,4-1 2 15,-4-4-5-15,4 2-1 0,3-20 0 0,-5 30 3 16,0-12 2-16,2 0-6 0,1-6 0 0,2-12 0 16,-5 23 2-16,5-23-1 0,-8 17 4 0,8-17-5 15,0 18 5-15,0-18-2 0,-2 18 2 0,2-18 19 16,0 0 9-16,-5 15 0 0,5-15 5 0,0 0-3 16,0 0 6-16,0 17-4 0,0-17 6 0,0 0 0 15,0 0-13-15,0 0 3 0,0 0 0 0,0 0 10 16,-10 26-12-16,10-26 6 0,0 0-9 0,0 0-4 15,0 0 7-15,0 0-15 0,-18 7 0 0,18-7 0 16,0 0-3-16,-23 10 0 0,23-10 2 0,-20 8-5 16,20-8-2-16,-28 7 2 0,15-2 6 0,13-5-9 15,-27 10-4-15,9-7 2 0,0 4 2 16,-2-2-6-16,20-5-1 0,-36 13-4 0,16-8 3 0,-3 3 1 16,-4 2-6-16,-4 2 8 0,8-2 5 0,-2-7-3 15,7 2-8-15,-12 10 3 0,2-5-6 0,3 0 12 16,2-7 1-16,-7 7-13 0,5 2 1 0,2-2 3 15,-5-10-8-15,5 5 15 0,-5 8-4 0,6-10-1 16,-16 2 1-16,10-3-9 0,5 3 13 0,3 0-1 16,-3 0-2-16,3 0-3 0,-3-2-10 15,3 2 11-15,-3 0 4 0,0-3-13 0,23-2 8 0,-38 3 2 16,13-3 5-16,2 5-3 0,0-5-10 0,3-3 6 16,-5 1 3-16,0 4 5 0,4 3 0 0,-1-2-6 15,1-1-3-15,-1 1-9 0,-1-1 12 0,0 1-2 16,-10 5 9-16,8-8-12 0,2 2 2 15,0 1 4-15,0-1-1 0,-4 1-9 0,4-1 4 16,3 3 7-16,-6 0 6 0,4-2-11 0,-4-1 8 16,1 1-11-16,2 2 11 0,-2-3 3 0,2 1-2 0,-2-1-18 15,0 3 4-15,2-2 2 0,0-3 10 0,-5 2-8 16,3-2 6-16,-3 3-6 0,-10-3 3 16,8 2 4-16,2-4-9 0,0 2 2 0,0 2 8 15,-5 1-2-15,-5-11 4 0,-2 6-12 0,4-1 4 16,4 1-5-16,-6-1-14 0,0 6 7 0,0-6 17 15,0 6 7-15,0 2-2 0,0-5-10 0,0 2-2 16,5-2-3-16,-7-2 2 0,-4-1 5 0,17 1-1 16,-14-3-3-16,3 0-2 0,-5 0 18 0,3-3-9 15,-1 3-7-15,8 5 4 0,-5 0-5 16,6-5-3-16,-9 0-1 0,3 0 7 0,8-3 6 0,-6 1-5 16,-7 2-10-16,10-3 18 0,-2 3 2 0,-6-2-12 15,1-1-1-15,2 3 2 0,-23-7 0 16,11 2-3-16,2 4 4 0,5 1-3 0,0 0 0 15,0 0 4-15,2 0-4 0,-4 0 0 0,2 3 2 16,-6 2-1-16,4 0 9 0,-3-3-13 0,-23 13 3 0,10-10-6 16,-7 10 12-16,12-2-3 0,6-3 0 0,-14 5-7 15,4 5-1-15,-1 3 2 0,-2 2 0 0,5 0 0 16,-3 8 4-16,5-1-7 0,-5-1 16 0,3 1-11 16,0 4 6-16,0 1-7 0,2 6 4 15,-7-3-6-15,10 5 5 0,-8-2 2 0,8 5-6 16,5-3 7-16,-5 6 3 0,5-4-3 0,2 4-6 15,-2-3 3-15,0-1-2 0,8 4-6 0,4-1-1 0,-9-2 8 16,7 2-2-16,17-12 16 0,-9 12-24 0,-3 0 12 16,8-7 1-16,-6 7-1 0,11-12 7 0,8 0-19 15,-6-5 10-15,8 4 0 0,-3-7-9 0,0 8 11 16,8-8-2-16,-5 1 4 0,8-4-10 0,-6-2 8 16,6 0 1-16,2-20-5 0,2 48 3 0,1-23-4 15,4 6-1-15,1-6 10 0,7 8-8 0,-5-1 0 16,15 21 7-16,6-8-10 0,-6 3 11 0,11-5-4 15,-6 0-2-15,10 0 5 0,-2-6-16 16,3-4 20-16,-11 0-6 0,18-3 3 0,-5-12-2 16,8 14-2-16,-1-4-1 0,6-5 5 0,0 9-9 15,-6-9 16-15,6 2-10 0,0 0-2 0,-1-4 11 16,-9-6-6-16,12 5-3 0,-10-5 0 0,-7-2 0 0,19-3 6 16,-9 0 5-16,-8-3-4 0,3-2 0 15,-6-2-10-15,3-3 4 0,0 7-11 0,0-2 9 16,-2 0-7-16,4 0 14 0,-2 0-1 0,0-2 3 15,-2 2 2-15,-1 3-13 0,3-3-10 0,0-3-28 0,0-2-28 16,-2 3-39-16,-1 2-37 0,-2-3-46 0,0-2-38 16,0 5-52-16,5 3-679 0,-10-1 319 0,0 3 214 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20-12-16T16:54:15.8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7480C9B-92E6-4FD8-8CCA-19EC69DDFDEB}" emma:medium="tactile" emma:mode="ink">
          <msink:context xmlns:msink="http://schemas.microsoft.com/ink/2010/main" type="inkDrawing" rotatedBoundingBox="23028,7280 23032,7894 22669,7896 22666,7281" semanticType="callout" shapeName="Other"/>
        </emma:interpretation>
      </emma:emma>
    </inkml:annotationXML>
    <inkml:trace contextRef="#ctx0" brushRef="#br0">342 0 0,'21'0'32,"-42"0"140,0 0-172,0 0 15,0 0 16,-1 0-15,1 0-16,0 0 16,0 0-1,0 0 17,0 21-17,-1-21-15,22 21 110,0 0-95,43 22 1,-22-22-16,0 0 15,0 0-15,0 0 16,1 1-16,-22-1 16,21-21-16,-21 21 15,21-21 17,-21 21-1,21 0 0,-21 0 16,0 1-16,21-22-31,-21 42 16,0-21-16,0 0 15,0 0 1,0 22 0,0-22-16,0 0 15,0 0-15,0 0 16,0 1-16,0-1 16,-21-21 93,0 0-93,0 0-16,0 0 15,21-21-15,-22 21 16,1 0 15,21-22-15,-21 1-16,0 21 15,0-21-15,0 21 16,-1-21-16,1 21 16,-21 0-1,42-21-15,-42 21 16,20 0-1,22-21 189,0-1-173,22 22-31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7:52.9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9E543D-F94B-4017-86CE-577F4749CF06}" emma:medium="tactile" emma:mode="ink">
          <msink:context xmlns:msink="http://schemas.microsoft.com/ink/2010/main" type="inkDrawing" rotatedBoundingBox="20831,9436 21266,6360 22070,6473 21635,9549" semanticType="callout" shapeName="Other">
            <msink:sourceLink direction="to" ref="{3E007885-D6C0-42F1-9C98-94D38ADB4127}"/>
            <msink:sourceLink direction="from" ref="{A28CD3E9-63AB-44C5-9BB9-D9B790BF938B}"/>
          </msink:context>
        </emma:interpretation>
      </emma:emma>
    </inkml:annotationXML>
    <inkml:trace contextRef="#ctx0" brushRef="#br0">1027 69 33 0,'0'0'44'0,"5"-10"-9"0,-5 10 3 16,5-7-10-16,-5 7 1 0,0 0 6 0,0 0-8 15,10-13-1-15,-10 13 3 0,0 0 15 16,0 0-1-16,5-13-16 0,-5 13 19 0,0 0-10 16,0 0-1-16,0 0 5 0,7-12 6 0,-7 12 1 15,0 0-3-15,0 0 0 0,0 0 6 0,0 0-3 16,0 0-8-16,5-15 1 0,-5 15-1 0,0 0 0 0,0 0 4 16,0 0-2-16,0 0-5 0,0 0-4 15,0 0-14-15,0 0 12 0,-20-13-1 0,20 13-8 16,0 0-1-16,0 0 3 0,-33 10-11 0,16-2-2 0,-9 12-2 15,1-2 7-15,-3-1 0 0,-17 21-11 16,-1 0-3-16,6-6-3 0,-3 9 9 0,-3-1-3 16,6 8-3-16,-6-8 8 0,6 0-7 0,2 6-6 15,0 6-2-15,-3 4 3 0,8-3 4 0,-5 7 3 0,8-2-1 16,-3 7-7-16,5-2 5 0,-5-2-10 16,0-8 11-16,11 2 1 0,1 5 2 0,-1 3-5 15,-6-5 7-15,5 5-9 0,3 0 0 0,2-2 13 16,11-6-16-16,-9 8 11 0,6-15-11 0,3-1 10 15,-1-6-8-15,3-1 5 0,0 3-1 0,0-8 10 16,5 5-17-16,-5 1 7 0,5 1 0 0,2-6 1 16,-2-4 1-16,0-1-2 0,3-4 1 0,-3-2 5 15,5 11-8-15,0-1-5 0,-2-5 0 0,7 3 9 16,-3-3-3-16,-4-2 2 0,4-6 0 0,1-1 1 16,-3 1-2-16,0-2-2 0,3 0 2 0,2 1 0 15,0-4-10-15,-5 1 1 0,3-1 16 0,-1-4-5 16,1 2-33-16,-1 0 41 0,1-2-11 0,-3-1 10 15,0-2-11-15,-5-10 4 0,10 18 1 0,-5-10-11 16,-5-8 12-16,8 15-13 0,-8-15 13 0,10 12 3 16,-10-12-7-16,8 10 8 0,-8-10-6 0,7 10 0 15,-7-10-6-15,8 11 10 0,-8-11 4 0,0 0-7 16,12 10-3-16,-12-10-7 0,0 0 15 0,8 7 5 16,-8-7-16-16,0 0 4 0,13 5 0 0,-13-5 10 15,0 0-16-15,15 3 6 0,-15-3 4 0,0 0-6 16,0 0 1-16,0 0 2 0,0 0 3 0,0 0-7 15,23-3 6-15,-23 3-7 0,0 0 3 0,0 0 4 16,0 0 1-16,20-2-6 0,-20 2 7 0,0 0-4 16,0 0 0-16,15-3-2 0,-15 3-5 0,0 0 6 15,0 0-8-15,18-2 3 0,-18 2 4 0,0 0-2 16,0 0 2-16,17-5 1 0,-17 5-1 0,16-5-1 16,-16 5 4-16,0 0-3 0,20-5-4 0,-20 5 1 15,15-5 4-15,-15 5-9 0,15-3 0 0,-15 3 10 16,0 0-5-16,20-5 0 0,-20 5-1 15,13-3 3-15,-13 3-7 0,0 0 6 0,15-5 9 16,-15 5-9-16,0 0-10 0,0 0 7 0,15-2 2 0,-15 2 1 16,0 0 0-16,13-5 1 0,-13 5 1 0,0 0 3 15,0 0 0-15,0 0-3 0,0 0 1 0,0 0 0 16,18-3-3-16,-18 3 6 0,0 0-10 16,0 0 4-16,0 0 3 0,0 0-6 0,12-7 0 15,-12 7 10-15,0 0 9 0,0 0-13 0,0 0 7 16,0 0 8-16,0 0-13 0,0 0 7 0,0 0-7 15,8-10 8-15,-8 10-7 0,0 0 10 0,0 0-15 16,0 0 9-16,0 0 1 0,-3-20-5 0,3 20-1 16,0 0 0-16,0 0 9 0,-12-23-8 0,12 23-1 15,-5-13-4-15,5 13 8 0,-8-12-4 0,8 12 1 16,-10-18-2-16,10 18 1 0,-10-15-1 0,10 15-1 16,-10-13 4-16,10 13-6 0,-8-12-2 0,8 12 0 15,-10-13 11-15,10 13-7 0,-13-12-4 0,13 12 6 16,-10-13 0-16,10 13 2 0,-7-12-9 0,7 12 8 15,-10-11-5-15,10 11-2 0,0 0-1 0,-10-10 5 16,10 10 3-16,0 0-8 0,0 0 2 0,-8-15 5 16,8 15-4-16,0 0-8 0,0 0 5 0,0 0 6 15,0 0-10-15,0 0 7 0,0 0-2 0,0 0-5 16,0 0 8-16,0 0 4 0,0 0-4 0,0 0-7 16,0 0 6-16,0 0 1 0,51 20-3 0,-39-12 6 15,1 2 3-15,-3 3-10 0,5-1 3 16,-2 1-4-16,-1-3 1 0,1 5-4 0,2-2 13 15,-2-1-10-15,0-2 1 0,-1 3 4 0,1-1-3 16,-3 1 9-16,3 0-11 0,-3-1 2 0,2 1 2 16,-1-3 6-16,-4 0-6 0,1 0 0 0,2 0 6 15,-10-10-2-15,12 15-3 0,-12-15-2 0,8 8 8 16,-8-8 1-16,5 12 15 0,-5-12 9 0,0 0 1 16,5 15-2-16,-5-15-6 0,0 0-1 0,0 0-2 15,-10 23-1-15,10-23-3 0,-15 15 2 0,0-5-7 16,2 0-2-16,-10 8 3 0,3-6-2 0,-5 4-5 15,-6-4 5-15,6 1-1 0,-3 4-2 0,5 3-4 16,-4-4 6-16,-1 1-18 0,3 3-32 0,2 3-40 16,0 2-38-16,-12 13-41 0,2 0-400 0,2 4 186 15,14-4 124-15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8:11.4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3DD4FB7-7805-47CC-A535-4197513FD686}" emma:medium="tactile" emma:mode="ink">
          <msink:context xmlns:msink="http://schemas.microsoft.com/ink/2010/main" type="writingRegion" rotatedBoundingBox="22562,8246 21389,7959 21575,7200 22748,7487"/>
        </emma:interpretation>
      </emma:emma>
    </inkml:annotationXML>
    <inkml:traceGroup>
      <inkml:annotationXML>
        <emma:emma xmlns:emma="http://www.w3.org/2003/04/emma" version="1.0">
          <emma:interpretation id="{F5A0F383-95EB-4357-9877-0830889BF781}" emma:medium="tactile" emma:mode="ink">
            <msink:context xmlns:msink="http://schemas.microsoft.com/ink/2010/main" type="paragraph" rotatedBoundingBox="22562,8246 21389,7959 21575,7200 22748,7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4981CE-999B-42E7-B34B-DB297B8D7330}" emma:medium="tactile" emma:mode="ink">
              <msink:context xmlns:msink="http://schemas.microsoft.com/ink/2010/main" type="line" rotatedBoundingBox="22562,8246 21389,7959 21575,7200 22748,7487"/>
            </emma:interpretation>
          </emma:emma>
        </inkml:annotationXML>
        <inkml:traceGroup>
          <inkml:annotationXML>
            <emma:emma xmlns:emma="http://www.w3.org/2003/04/emma" version="1.0">
              <emma:interpretation id="{5904A09F-CD3C-459E-A5C9-46F780BE20FF}" emma:medium="tactile" emma:mode="ink">
                <msink:context xmlns:msink="http://schemas.microsoft.com/ink/2010/main" type="inkWord" rotatedBoundingBox="22562,8246 21389,7959 21575,7200 22748,748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-1372-2234 58 0,'0'0'64'0,"0"0"10"0,-3-20-18 0,3 20 8 0,0 0-4 16,0 0 6-16,-5-15-4 0,5 15 2 0,0 0 12 15,0 0-2-15,-7-10-6 0,7 10-9 0,0 0 0 16,0 0-32-16,0 0 18 0,-18-7-8 15,18 7-6-15,0 0 0 0,0 0-7 0,-28 10 8 16,13-5-11-16,2 10 0 0,-4 10-6 0,-1-5 5 0,-2 0-2 16,0 8-1-16,2 5-10 0,-5-11 5 0,8 6-6 15,-15 27-1-15,9-19-31 0,6-4-45 16,2 4-45-16,1-4-238 0,2 9 118 0,2-9 78 16</inkml:trace>
          <inkml:trace contextRef="#ctx0" brushRef="#br0" timeOffset="-751.4614">-1731-1919 1 0,'0'0'101'15,"0"0"-4"-15,0 0 0 0,0 0-1 0,0 0 12 16,0 0-10-16,0 20-4 0,0-20 6 0,0 0-10 16,0 0 2-16,0 0-8 0,0 0-9 0,0 0-6 15,7 10-1-15,-7-10-13 0,0 0 0 0,0 0-10 16,0 0-7-16,0 0-3 0,0 0 0 15,31-22-6-15,-31 22 5 0,10-10-10 0,-10 10 2 16,10-13-7-16,-10 13-3 0,10-15 0 0,-10 15 3 16,8-13-11-16,-8 13 9 0,10-12-10 0,-10 12-1 15,0 0 4-15,10-15-3 0,-10 15-5 0,0 0 0 16,5-16 0-16,-5 16 3 0,0 0-1 0,0 0-2 16,0 0-2-16,0-17-6 0,0 17 6 0,0 0-3 15,0 0-2-15,0 0 5 0,0 0-8 0,0 0 1 16,0 0 12-16,0 0-6 0,-46 25-1 0,36-15 1 15,-2 3 0-15,1-1-2 0,1 1-2 0,3 2 2 16,-6 0 2-16,3-2 1 0,2 2-1 0,3 0-9 16,-2 2 17-16,2 1-5 0,0-3-3 0,5-2 0 15,-3 2 1-15,3-15 1 0,0 23-8 0,0-23 4 16,3 22 6-16,-3-22-1 0,7 28 6 16,-4-18-4-16,2 3 4 0,-5-13 11 0,7 17 12 15,4-7 4-15,-4-5 1 0,-7-5 5 0,18 10-4 16,-8-7-4-16,-10-3-3 0,25-10-1 0,-25 10-6 0,26-5 0 15,-11 0 1-15,2-5-4 0,1 0-5 16,-3 2 1-16,8-10-4 0,-5 6-1 0,-3-3 4 16,-2 5-3-16,-1-3-2 0,-2 0-2 0,1-2 1 15,1 5 3-15,-4 0-8 0,-8 10 2 0,10-17 0 16,-10 17-2-16,10-16 0 0,-10 16 1 0,0 0-4 0,5-12-3 16,-5 12 1-16,0 0-1 0,0 0 4 15,0 0-6-15,0 0 1 0,0 0 0 0,0 0 3 16,0 0-2-16,0 0-2 0,0 0 3 0,0 0 0 15,0 0-4-15,0 0 1 0,0 0 3 0,0 0-5 0,-13 48 9 16,13-48-3-16,0 17 1 0,0-17-3 0,3 18 3 16,-3-18-1-16,5 20-2 0,-5-20 3 15,8 15 3-15,-3-7-4 0,2 4 0 0,-7-12 0 16,13 15 4-16,-5-10 1 0,-8-5 7 0,15 11 1 16,-15-11-3-16,20 2 3 0,-10 1 0 0,-10-3-3 15,20-8 0-15,-20 8 1 0,33-8-6 0,-18 1 3 16,-2 2 1-16,2-5-1 0,0-3-2 0,-2 1 0 15,2-3-1-15,-5 2-1 0,0 0 0 0,1-4 0 16,-4 4 1-16,-2 1 0 0,-5 12-2 0,8-23-1 16,-8 23-3-16,0-15 0 0,0 15-3 0,0 0 3 15,-3-23-5-15,3 23 1 0,0 0 2 0,-15-15 0 16,15 15-5-16,0 0 4 0,-23 3 1 0,23-3-2 16,-22 12 1-16,9-4-2 0,0-1 0 0,1 3 2 15,-1 0 7-15,0-2-8 0,3 0 0 0,10-8 3 16,-15 15-4-16,7-8 3 0,8-7 0 0,-7 18-1 15,2-3 5-15,5-15 1 0,-5 25-5 0,2-12 0 16,3-6 6-16,0-7-7 0,0 18 4 0,0-18 0 16,8 20 0-16,-6-12 0 0,-2-8 1 0,8 12-1 15,-8-12-2-15,13 10 3 0,-13-10 3 0,12 10-1 16,-12-10-1-16,15 0 2 0,-15 0 0 0,18 3 1 16,-18-3 1-16,18-8-1 0,-18 8-3 15,20-10-1-15,-5 5 3 0,-2-2 0 0,2-1 1 0,0-2-2 16,-5 2 2-16,3-2-3 0,0 3 2 0,-1-1-3 15,-4-4 3-15,2 4-3 0,-10 8 0 0,18-15 0 16,-11 7 2-16,-7 8-3 0,10-10 4 0,-10 10 0 16,0 0-4-16,13-7 4 0,-13 7-8 15,0 0 4-15,10-8-1 0,-10 8-4 0,0 0 3 0,0 0-1 16,0 0 2-16,8-7-2 0,-8 7 2 0,0 0-1 16,0 0 1-16,0 0 0 0,0 0 0 0,0 0-4 15,0 0 4-15,0 0-3 0,0 0 3 0,15 17 0 16,-15-17 3-16,0 0-5 0,13 8 5 0,-13-8-1 15,0 0 2-15,15 5 2 0,-15-5 0 0,12 2 6 16,-12-2 3-16,0 0-1 0,23-2 1 0,-10-8-2 16,2 2-1-16,0 1-1 0,0-1 2 0,1-2-5 15,-4-2 1-15,11-6 1 0,-3-2 0 0,-2 5-3 16,-5 0 0-16,-1 2 2 0,-2 0 0 0,1-4-4 16,-4-1 0-16,3 3-1 0,-2 2-3 0,-6-2 0 15,-2 15-10-15,3-25-1 0,-3 25-4 16,0-20 1-16,0 20-2 0,0 0 1 0,-8-23-1 0,8 23-7 15,-7-12 10-15,7 12-5 0,-10-8 5 0,10 8 0 16,0 0 0-16,0 0 1 0,-21 0 4 0,21 0-3 16,0 0 5-16,0 0-1 0,0 0-4 0,-20 18 1 15,20-18 5-15,0 0 1 0,-2 17-2 0,2-17-2 16,2 21 2-16,-2-21 4 0,10 22-8 0,-5-7 5 16,3-2 4-16,2 7 3 0,5 3-8 0,0 2 4 15,-2-7 0-15,0 7-1 0,-3-3 1 0,0-4 3 16,3 10-6-16,-1-3 1 0,6 0 5 0,-5-7 0 15,-3-1-2-15,2 13 2 0,-4-4 1 0,-3-4-1 16,3-2 2-16,-6 1-2 0,1-4-1 0,-1 1 3 16,-4 2 0-16,2 0 3 0,-8-7 2 0,0 7-6 15,1-5 3-15,-3 3-1 0,0-3 2 0,-3 0 3 16,-7 5-3-16,-1-5-1 0,1 3 1 0,-3-3 0 16,1-5-1-16,1-3-1 0,1-4 11 0,0-1-4 15,-3-2 1-15,3-2 4 0,0 2-3 16,2-3 0-16,0 1 1 0,1-3 0 0,-1-5 2 15,5 5 5-15,1-3-1 0,12 8-3 0,-16-12-3 0,16 12-1 16,-7-18-1-16,7 18-3 0,-3-15-3 0,3 15 3 16,13-25-3-16,-8 15-9 0,5-6-21 0,3 4-26 15,-3-1-22-15,-10 13-45 0,35-30-35 16,-14 18-50-16,-6-1-455 0,10-5 219 0,-7 8 146 16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6:37.9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B01841-341F-4325-9D07-639182BAA606}" emma:medium="tactile" emma:mode="ink">
          <msink:context xmlns:msink="http://schemas.microsoft.com/ink/2010/main" type="writingRegion" rotatedBoundingBox="28202,5375 33150,4367 33583,6494 28635,7502"/>
        </emma:interpretation>
      </emma:emma>
    </inkml:annotationXML>
    <inkml:traceGroup>
      <inkml:annotationXML>
        <emma:emma xmlns:emma="http://www.w3.org/2003/04/emma" version="1.0">
          <emma:interpretation id="{1D491AD7-7AD4-4DD9-B001-87B7D58961D0}" emma:medium="tactile" emma:mode="ink">
            <msink:context xmlns:msink="http://schemas.microsoft.com/ink/2010/main" type="paragraph" rotatedBoundingBox="28202,5375 33150,4367 33583,6494 28635,7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9B1616-B4BB-43F4-96F9-F5B4EBCC08A3}" emma:medium="tactile" emma:mode="ink">
              <msink:context xmlns:msink="http://schemas.microsoft.com/ink/2010/main" type="line" rotatedBoundingBox="28202,5375 33150,4367 33583,6494 28635,7502"/>
            </emma:interpretation>
          </emma:emma>
        </inkml:annotationXML>
        <inkml:traceGroup>
          <inkml:annotationXML>
            <emma:emma xmlns:emma="http://www.w3.org/2003/04/emma" version="1.0">
              <emma:interpretation id="{90E6DD38-2B7A-4B8D-B3FE-43B91A44F8AA}" emma:medium="tactile" emma:mode="ink">
                <msink:context xmlns:msink="http://schemas.microsoft.com/ink/2010/main" type="inkWord" rotatedBoundingBox="28329,5997 28437,5975 28456,6067 28347,6089"/>
              </emma:interpretation>
            </emma:emma>
          </inkml:annotationXML>
          <inkml:trace contextRef="#ctx0" brushRef="#br0">5186-3548 28 0,'0'0'143'0,"-15"11"-1"0,15-11-9 15,0 0-7-15,0 0-3 0,0 0-14 0,0 0-13 16,0 0-6-16,0 0-3 0,0 0-15 0,0 0-11 15,0 0 2-15,0 0-11 0,0 0-12 0,0 0 3 16,0 0-4-16,0 0-5 0,-5 15 4 0,5-15-7 16,0 0-3-16,0 0-3 0,0 0 14 0,0 0 2 15,0 0 3-15,0 0-2 0,0 0 2 0,0 0 15 16,0 0 4-16,0 0-2 0,-10 12 0 0,10-12 1 16,0 0-2-16,0 0 0 0,-8 10-1 0,8-10-3 15,0 0 3-15,0 0-2 0,-12 5-9 0,12-5-3 16,0 0-4-16,0 0-1 0,0 0-2 0,0 0-2 15,0 0-4-15,0 0-6 0,0 0-2 0,0 0-2 16,-26-15-2-16,26 15-3 0,0 0-5 0,0 0-2 16,0 0 2-16,0 0-4 0,8-25 3 0,-8 25-7 15,0 0 1-15,0 0 2 0,15-15-4 16,-15 15 0-16,0 0-3 0,13-8 2 0,-13 8 3 16,0 0-4-16,0 0 4 0,17-2-5 0,-17 2 2 15,0 0 0-15,0 0-2 0,0 0 3 0,21 2-4 16,-21-2 0-16,0 0 8 0,0 0-4 0,10 10-2 0,-10-10 4 15,0 0 1-15,0 0 14 0,-3 21-4 16,3-21 3-16,0 0-1 0,0 0-5 0,-7 25-4 16,7-25 3-16,0 0 2 0,-10 12-6 0,10-12 4 15,-8 10 11-15,8-10 4 0,0 0-2 0,-10 10 0 16,10-10-3-16,0 0-3 0,0 0-1 0,-15 8 5 16,15-8-6-16,0 0 3 0,0 0-7 0,0 0-1 15,0 0-2-15,0 0-6 0,0 0 0 0,-21-18 1 16,21 18 3-16,0 0-10 0,0 0 4 0,0 0-2 15,0 0-1-15,0 0-2 0,21-35 6 0,-21 35-6 16,10-7 2-16,-10 7 2 0,0 0 1 0,12-10-3 16,-12 10 4-16,0 0-3 0,18-8 0 0,-18 8-3 15,0 0-2-15,15-3 3 0,-15 3 4 0,0 0-5 16,0 0 6-16,0 0-4 0,0 0 2 0,21 3-7 16,-21-3 12-16,0 0-6 0,0 0 8 0,0 0 7 15,0 0-1-15,-3 23 7 0,3-23-6 0,0 0-1 16,0 0-3-16,0 0 12 0,-18 20-4 0,18-20-15 15,0 0 3-15,-10 10 8 0,10-10 0 0,-12 5 3 16,12-5-7-16,0 0-2 0,0 0-6 0,-16 5 11 16,16-5-6-16,0 0-11 0,0 0-4 0,0 0-29 15,0 0-23-15,0 0-37 0,0 0-41 0,0 0-45 16,0 0-64-16,0 0-708 0,-17-15 318 0,17 15 212 16</inkml:trace>
        </inkml:traceGroup>
        <inkml:traceGroup>
          <inkml:annotationXML>
            <emma:emma xmlns:emma="http://www.w3.org/2003/04/emma" version="1.0">
              <emma:interpretation id="{F1D2D43E-83A2-4940-AD77-35AE64D7FC14}" emma:medium="tactile" emma:mode="ink">
                <msink:context xmlns:msink="http://schemas.microsoft.com/ink/2010/main" type="inkWord" rotatedBoundingBox="28793,5354 30668,4972 30994,6572 29119,6953"/>
              </emma:interpretation>
            </emma:emma>
          </inkml:annotationXML>
          <inkml:trace contextRef="#ctx0" brushRef="#br0" timeOffset="2789.8897">6950-3616 205 0,'5'-12'198'0,"-5"12"-8"0,0 0-14 0,0 0-9 16,7-15-17-16,-7 15-17 0,0 0-11 0,0 0-11 15,0 0-12-15,0 0-10 0,0 0-8 0,0 0-10 16,0 0-7-16,0 0-4 0,-32 25-9 0,26-12-3 15,-1 4-5-15,-3-2 0 0,2 3-7 0,3 0 0 16,0 2-5-16,0 0-2 0,-3 10-2 0,1-5 0 16,4-5-3-16,3 0 1 0,0 1-4 0,0-4 2 15,3-2-3-15,-1 0 3 0,3-2 1 0,3 0 8 16,-8-13 16-16,8 20 7 0,-6-13-1 0,-2-7 1 16,15 8-5-16,-7-6-3 0,-1-2-2 0,-7 0-5 15,18-7-1-15,2 2-9 0,3-10-1 0,-3-3-6 16,3 0 1-16,0-4-3 0,-5-3-1 0,4 2-4 15,-1-5-3-15,-4 1-5 0,-1-1-8 0,-6 3-13 16,2-6-22-16,-4 6-15 0,-8 3-18 0,3-1-8 16,-6 0-2-16,0 6 5 0,1-3 6 0,-1 2-2 15,-2 0 10-15,5 18-3 0,-10-20 14 0,-2 10-1 16,12 10 9-16,-13-15 4 0,3 10 7 16,10 5-5-16,0 0 7 0,-15-8 3 0,15 8 1 15,0 0 5-15,0 0-7 0,-16-2 9 0,16 2 1 16,0 0 3-16,0 0 1 0,0 0 7 0,0 0-5 15,0 0-4-15,28-18 3 0,-28 18 8 0,15-7-7 16,1 2 5-16,-1 0 1 0,-3-3-6 0,-12 8 3 16,18-10 5-16,-18 10-2 0,18-2 1 0,-18 2-1 15,18-10 2-15,-18 10-2 0,12-6 3 0,-12 6 4 16,13-5 27-16,-6 8 18 0,-7-3 3 0,0 0 10 16,11 8 4-16,-11-8 8 0,-3 15-1 0,3-3 10 15,0-12 6-15,-2 28-7 0,-6-8 5 0,3 0-1 0,0 0-11 16,-5 10 2-16,0 3-22 0,7-10 2 0,-5 0-2 15,3 2-5-15,3-5-5 0,2 2 1 16,-3 1-8-16,3-3-5 0,-2-2-5 0,2 2-7 16,-3-2 4-16,8-1 2 0,-2 1 4 0,-1-8-1 15,3 5-3-15,1-2 13 0,1-1-7 0,6-2 0 0,-1-2-9 16,1-3 1-16,2 0-2 0,0-5-4 0,-2 0 1 16,5-5-3-16,2 2-1 0,-2 1-41 0,5-3-48 15,-6 0-67-15,1 0-78 0,2-5-78 16,-5 2-709-16,-2 3 335 0,0-5 224 0</inkml:trace>
          <inkml:trace contextRef="#ctx0" brushRef="#br0" timeOffset="1748.92">6138-3477 178 0,'0'0'183'0,"0"0"-14"0,-16 5-13 0,16-5-2 16,0 0-3-16,0 0-16 0,0 0-11 0,0 0-12 15,0 0-16-15,0 0-5 0,0 0-9 16,0 0-10-16,0 0-8 0,23-45-4 0,-13 30-10 0,0-1-1 16,1-1-6-16,6-3-2 0,-2-3-3 15,1 3-9-15,-4 2 2 0,3-4-6 0,1-4-3 16,-6 6 1-16,-3 3 0 0,3 2-5 0,-2 2 0 15,-3 0-1-15,-5 13-1 0,3-22 0 0,4 7-5 16,-7 15 1-16,5-20-3 0,-2 9 4 0,-3 11-1 16,0 0 0-16,2-17-5 0,-2 17 3 0,0 0-2 15,0 0-1-15,3-23-2 0,-3 23-1 0,0 0 1 16,0 0-1-16,0 0 0 0,0 0 0 0,0 0 0 16,0 0-2-16,0 0 3 0,0 0-2 0,0 0-2 15,-25 48 0-15,20-28 4 0,-1 3 17 0,1-1 6 16,0 1-1-16,-2 10-3 0,4 0-2 0,-4-3-2 15,-1 5-1-15,6 0-4 0,-1-5-1 0,6-2 2 16,-6-5-2-16,0 2-4 0,3 0 0 0,-2-2 2 16,2-1-1-16,0-6-3 0,2-1-3 0,1 2-2 15,2 1-23-15,-2-6-30 0,-3-12-32 0,5 16-55 16,2-11-55-16,-7-5-553 0,0 0 249 0,0 0 164 16</inkml:trace>
          <inkml:trace contextRef="#ctx0" brushRef="#br0" timeOffset="2007.6376">6411-3495 127 0,'23'15'184'0,"-23"-15"-14"0,0 0-17 0,0 0-15 16,0 0-16-16,0 0 12 0,0 0 0 0,12 5-7 15,-12-5 0-15,0 0-9 0,0 0-11 0,0 0-5 16,23-5-5-16,-23 5-3 0,15-2-6 0,-15 2-13 16,18-3-4-16,-18 3-9 0,15-7-6 0,-15 7-4 15,20-5-6-15,-10 0-2 0,-10 5-6 0,28-8-34 16,-10 3-47-16,0-2-64 0,-6 2-66 0,-1 0-544 16,-11 5 239-16,17-8 160 0</inkml:trace>
          <inkml:trace contextRef="#ctx0" brushRef="#br0" timeOffset="1146.1535">6095-4270 46 0,'0'0'150'0,"0"0"-9"0,0 0-17 16,-3-20-17-16,3 20 0 0,0 0-7 0,-10-8-13 16,10 8-9-16,0 0-3 0,0 0 8 15,0 0-7-15,-33 20-3 0,20-4 4 0,1 1 2 0,-3 8-7 16,-6 1 2-16,1 1-7 0,-10 24-2 0,4-19-5 15,-1 19-6-15,4 2-1 0,5-11-6 16,-7 14-2-16,0 2-5 0,2-1-1 0,13-14-9 16,-1-2-1-16,4-4-4 0,-3-1-6 0,7 1 1 15,1-4-3-15,2 5 1 0,-3 2-4 0,6-2 1 16,-1-3 1-16,6 0-3 0,2-5-7 0,0 3-41 16,5-8-43-16,8 1-40 0,-5-4-64 0,-1-4-428 15,-1-8 204-15,1-3 134 0</inkml:trace>
          <inkml:trace contextRef="#ctx0" brushRef="#br0" timeOffset="3758.3044">7666-3399 99 0,'0'0'203'0,"0"0"-12"16,-3-15-9-16,3 15-9 0,0 0-9 0,0 0-6 15,0 0-12-15,0 0-12 0,0 0-14 16,0-25-9-16,0 25-14 0,0 0-9 0,0 0-6 0,0 0-11 16,0 0-5-16,0 0-8 0,-7-15-6 0,7 15-3 15,0 0-7-15,0 0-6 0,0 0-6 0,0 0-50 16,0 0-49-16,0 0-58 0,0-10-52 0,0 10-474 16,0 0 217-16,0 0 146 0</inkml:trace>
          <inkml:trace contextRef="#ctx0" brushRef="#br0" timeOffset="3504.4331">7734-3132 81 0,'-2'-15'169'0,"2"15"-8"16,0 0 0-16,0 0-10 0,0 0-2 0,0 0-11 15,0 0-4-15,-5-18-11 0,5 18-8 0,0 0-10 0,0 0-6 16,0 0-13-16,0 0-6 0,-16 0 1 0,16 0-4 16,0 0-1-16,-10 20-4 0,5-12-10 0,0-1-2 15,3 3-5-15,-3-2-7 0,2 2-1 16,0 0-6-16,3-10-5 0,-10 28-2 0,5-18-1 15,5 0-5-15,0 2 0 0,0-12-3 0,0 18-2 0,0-8-3 16,0-10 3-16,5 15-2 0,0-7 1 16,-2-1 2-16,2-2-3 0,-5-5 1 0,13 5-6 15,-8-2 2-15,-5-3-7 0,0 0-28 0,0 0-43 0,30-8-41 16,-20-4-58-16,-2 7-654 0,-8 5 271 16,10-18 180-16</inkml:trace>
        </inkml:traceGroup>
        <inkml:traceGroup>
          <inkml:annotationXML>
            <emma:emma xmlns:emma="http://www.w3.org/2003/04/emma" version="1.0">
              <emma:interpretation id="{FFEC5DA8-F88B-44F7-BF1B-87FF75861388}" emma:medium="tactile" emma:mode="ink">
                <msink:context xmlns:msink="http://schemas.microsoft.com/ink/2010/main" type="inkWord" rotatedBoundingBox="30958,4813 33150,4367 33583,6494 31392,694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19360.5909">9725-4413 75 0,'-2'-21'115'16,"2"21"4"-16,0 0-1 0,-5-12-10 0,5 12-1 15,0 0-4-15,0 0 0 0,0 0-12 16,0 0 10-16,0 0-8 0,-3-18-11 0,3 18 4 16,0 0-13-16,0 0-3 0,0 0-4 0,0 0-4 15,0 0-5-15,0 0-3 0,0 0-13 0,0 0-6 16,0 0 0-16,0 0-10 0,0 0 0 0,0 0-1 15,0 0 3-15,-20 43 0 0,15-33 23 0,5-10-4 16,-5 33-2-16,2-18-4 0,1 5-1 0,-3 0-7 0,0 0-1 16,2 5-4-16,3 1 1 0,-7 6-4 15,2-4-3-15,2-3 2 0,0 0-1 0,3 1-1 16,0-6 15-16,0 5 14 0,-2-2-5 0,2-1-3 16,0-2-7-16,2 0 0 0,-2 1-5 0,0-4-1 15,-2-4-3-15,2-13-2 0,0 25-5 0,0-25 0 0,0 18 1 16,0-18 0-16,0 17-1 0,0-17 10 15,0 0 8-15,-5 20 6 0,5-20-2 0,0 0 5 16,0 0-11-16,0 0 2 0,0 0-3 0,0 0-6 16,0 0 3-16,0 0-10 0,0 0 1 0,0 0 1 15,0 0-8-15,0 0 1 0,15-63-7 0,-7 43 3 16,-6 0 1-16,3-18-1 0,-2 1-7 0,2 1-7 16,-3-1 10-16,1 9-10 0,-1-12 5 0,1 2-1 15,-1 8 4-15,-2 5 5 0,3 2-10 0,0 0 5 16,-1 8-7-16,1-5 1 0,-3 20-1 0,0-28 8 15,0 28-4-15,2-20 4 0,-2 20-5 0,3-20-8 0,-3 20 1 16,2-15 1-16,-2 15 0 0,0 0 0 0,3-15-1 16,-3 15 0-16,0 0 3 0,0 0-1 15,0 0 6-15,0 0-11 0,0 0 7 0,0 0-5 16,0 0 5-16,0 0 1 0,-13 60 2 0,11-42 1 16,2-3-1-16,-3 3-8 0,-2 2 6 0,0 2 0 0,5-7-4 15,2 6 0-15,-2-4 8 0,0-2-8 16,3 5 7-16,-3-2-10 0,0-18 7 0,-3 25-3 15,3-25 9-15,-2 23-5 0,2-23-7 0,2 18 7 16,-2-18-4-16,0 15 5 0,0-15 2 0,0 0 0 16,-5 17 2-16,5-17 6 0,0 0-8 0,3 18 7 0,-3-18-3 15,0 0-9-15,0 0-1 0,0 0 10 16,0 0-9-16,0 0 6 0,0 0-3 0,0 0-1 0,0 0 2 16,5-55 8-16,0 32-10 0,-5 0 0 15,0-4-10-15,-3-9-8 0,9 6 0 0,-6 2 5 16,0 6 0-16,2 4 0 0,-2 3 5 0,0 15-9 0,-5-28-1 15,5 28-2-15,0-17-7 0,0 17-9 0,-5-13-7 16,5 13-3-16,0 0-12 0,-3-20-16 0,3 20-18 16,0 0-18-16,0 0-22 0,0 0-20 0,0 0-30 15,-7-8-44-15,7 8-472 0,0 0 233 16,0 0 154-16</inkml:trace>
          <inkml:trace contextRef="#ctx0" brushRef="#br0" timeOffset="20604.0042">9738-4673 52 0,'0'0'135'0,"0"0"-13"0,-15-5-5 0,15 5 0 15,0 0-1-15,0 0-5 0,0 0-12 0,-15-10-7 16,15 10-10-16,0 0 1 0,0 0-18 0,0 0-7 16,0 0-3-16,0 0-2 0,0 0-9 0,0 0-8 15,0 0 6-15,0 0-14 0,0 0 2 0,0 0-2 16,0 0 0-16,0 0-5 0,0 0 0 0,0 0 0 16,0 0 23-16,0 0-3 0,0 0-3 0,0 0-1 15,0 0-2-15,0 0-9 0,0 0 1 0,50 10-10 16,-50-10 4-16,0 0-1 0,18 3 0 0,-18-3-1 15,0 0-5-15,18 0 0 0,-18 0-4 0,0 0 0 16,15 2-1-16,-15-2-4 0,0 0 4 0,0 0-6 16,18 3 6-16,-18-3-14 0,0 0 9 0,15 5-1 15,-15-5 5-15,0 0-9 0,12 2 3 0,-12-2 2 16,0 0-5-16,0 0 0 0,0 0 4 0,0 0-1 16,18 0-2-16,-18 0 1 0,0 0-5 0,0 0 1 15,0 0 5-15,0 0-5 0,0 0 7 0,20-2-3 16,-20 2 3-16,0 0-8 0,0 0 2 0,0 0 0 15,0 0 2-15,0 0-5 0,16 5 4 0,-16-5 0 16,0 0-1-16,0 0 2 0,0 0-7 0,0 0 7 16,0 0 4-16,0 0-6 0,0 0 0 0,0 0 3 15,0 0 1-15,0 0-1 0,12 7 2 0,-12-7 1 16,3 3-3-16,-3-3 3 0,0 0 1 0,0 0-4 16,2 20 1-16,-2-20 2 0,0 0-6 0,0 20 2 15,0-20 2-15,0 15 0 0,0-15 4 16,0 18 36-16,0-18 1 0,3 20-6 0,-3-20-5 0,2 18-2 15,-2-18-4-15,3 20-3 0,-3 0 0 0,0-20-1 16,2 33-2-16,-2-21-4 0,3 8-1 0,-1-4 0 16,1-1-3-16,-3 5 0 0,0-5-2 0,0-15 0 15,-3 25-1-15,3-25 1 0,0 25 1 0,0-25-2 16,0 30 0-16,0-30-2 0,0 21-1 0,0-21 0 16,-2 20 2-16,2-20-1 0,2 17-1 0,-2-17 0 15,0 15 0-15,0-15-5 0,0 0 4 0,-2 23-1 16,2-23-2-16,0 0-2 0,2 25 3 0,-2-25 2 15,0 15-2-15,0-15 0 0,0 15 2 0,0-15-4 16,0 0 3-16,0 0-8 0,-5 23 2 0,5-23 4 16,0 0-4-16,3 18 3 0,-3-18 2 0,0 0-2 15,0 0-2-15,-3 17 3 0,3-17-4 0,0 0 3 16,0 0 0-16,0 0-1 0,0 0-1 0,0 18 0 16,0-18 0-16,0 0-1 0,0 0 2 0,0 0 0 15,0 18 1-15,0-18 0 0,0 0 0 0,0 0-1 16,0 0-2-16,-2 15 3 0,2-15-2 0,0 0 0 15,0 0-2-15,0 0-1 0,-3 17 4 0,3-17-2 16,0 0 5-16,0 0-2 0,0 0 22 0,0 0 9 16,-5 15 4-16,5-15 1 0,0 0-2 0,0 0 5 15,0 0 8-15,0 0-9 0,-7 10 30 16,7-10-13-16,0 0-15 0,0 0 3 0,-10 8-7 16,10-8-10-16,0 0 1 0,0 0 2 0,0 0-5 15,-16 3-3-15,16-3-5 0,0 0 4 0,0 0-4 0,0 0 3 16,0 0-3-16,-22 0 1 0,22 0-8 0,0 0-7 15,-16 2 1-15,16-2 12 0,0 0-8 0,0 0 8 16,-15 3-12-16,15-3 5 0,0 0-18 0,-15 5-27 16,15-5-46-16,0 0-52 0,0 0-67 0,-15 5-47 15,15-5-803-15,0 0 351 0,0 0 232 0</inkml:trace>
          <inkml:trace contextRef="#ctx0" brushRef="#br0" timeOffset="22541.4176">9660-5126 39 0,'0'0'99'0,"0"0"-26"0,0 0 2 0,0 0-14 0,0 0 30 15,0 0 3-15,0 0-21 0,0 0 3 0,0 0-20 16,0 0 4-16,0 0 4 0,0 0 19 15,0 0-2-15,35 35-8 0,-25-27-2 0,3 7-6 0,2-2-10 16,-2 2-4-16,4 2-5 0,1 1-8 16,0 5 2-16,5-3-6 0,-3 8 2 0,0-3-6 15,0-3 2-15,0 4-7 0,-4-1-3 16,14 20-3-16,-10-10 0 0,-5-5-4 0,-4-7 1 16,4 7 2-16,-3 3-5 0,-1 0 2 0,-1-1-2 0,-3-4-2 15,1-3-27-15,-3 1-63 0,-3-1-84 16,1 12-345-16,-1-9 168 0,-2-3 114 0</inkml:trace>
          <inkml:trace contextRef="#ctx0" brushRef="#br0" timeOffset="21952.3101">9209-2875 30 0,'-7'12'129'0,"7"-12"15"0,0 0-16 16,-5 18-1-16,5-18-7 0,0 0-4 0,0 0 2 0,0 0-9 15,-3 17 1-15,3-17-5 0,0 0-1 0,0 0-7 16,0 0-5-16,0 0 5 0,0 0 9 0,0 0 2 15,13 10 1-15,-13-10-4 0,0 0-7 0,0 0-10 16,0 0-14-16,0 0 1 0,43-30-10 0,-23 13-7 16,5-4-3-16,1-1-10 0,17-11 1 0,-5 0-8 15,-6 1 2-15,11-4-9 0,-5-1-4 0,3 4-3 16,-8 3 4-16,2-6-5 0,-7 9-3 0,-3-1-12 16,-4 5 7-16,1-2 1 0,-4 0 3 0,0 2-7 15,-3 1 3-15,5-3 0 0,-10-1-6 16,5-1 2-16,-4 9 2 0,-1-2-10 0,-3 0 4 0,1 0-35 15,-3 0-30-15,3-1-39 0,-3 1-27 16,0 5-47-16,0-2-63 0,0 1-540 0,2 1 258 16,1-2 172-16</inkml:trace>
          <inkml:trace contextRef="#ctx0" brushRef="#br0" timeOffset="4405.0463">7997-4132 134 0,'0'0'182'0,"0"0"-18"0,-2-17-14 0,2 17-14 0,0 0-9 16,0 0-21-16,0 0-1 0,0 0-13 0,0 0-12 16,0 0-10-16,0 0-6 0,0 0-6 0,0 0-9 15,0 0 6-15,0 0 40 0,0 0-7 0,0 0-7 16,23 30 1-16,-13-17 25 0,-3 4-1 0,3 1-15 15,-2-3-10-15,0 5 1 0,2 10 30 0,2 1-7 16,-4 6-7-16,2 1-2 0,-2-3-17 0,-1 6-7 16,-2-4-10-16,-2-1 1 0,-1 1-14 0,-2 4-6 15,-2-11 0-15,-1 8-3 0,1-1-3 16,-3 1-3-16,-3 0-1 0,0-5-7 0,1-1 1 16,-3 4-6-16,0-6-32 0,5-5-60 0,-3-2-74 15,0-3-63-15,3-3-790 0,-2 1 334 0,4-5 220 16</inkml:trace>
          <inkml:trace contextRef="#ctx0" brushRef="#br0" timeOffset="7268.5139">8296-4710 59 0,'0'0'68'0,"0"0"22"0,12 7-1 16,-12-7 8-16,0 0-5 0,0 0 3 0,0 0-21 15,11 5 4-15,-11-5 9 0,0 0-14 0,0 0-1 16,0 0 0-16,12 5-8 0,-12-5 9 0,0 0-14 16,0 0 17-16,0 0-4 0,0 0 8 0,0 0-3 15,0 0-1-15,0 0-2 0,0 0 1 0,0 0 1 16,0 0-3-16,0 0-2 0,0 0-11 0,21-12-2 16,-21 12-6-16,0 0-8 0,0 0-3 0,0 0-6 0,0 0-3 15,0 0-2-15,0 0-4 0,0 0-1 16,0 0-4-16,-31-23 0 0,31 23-2 0,0 0-5 15,-20-5 1-15,20 5-4 0,0 0-2 0,-18 0-1 0,18 0 1 16,-12-3-1-16,12 3-13 0,0 0 12 0,0 0-1 16,-21-2-1-16,21 2 0 0,0 0-2 0,0 0 1 15,-15-8 0-15,15 8 0 0,0 0 0 0,0 0 0 16,0 0-3-16,0 0 1 0,0 0 2 0,0 0-1 16,0 0 0-16,0 0-2 0,-20 8-3 15,20-8 3-15,0 0-2 0,0 0 3 0,0 0-4 0,0 0 3 16,0 0 0-16,0 0-2 0,0 0 3 15,-3 15-2-15,3-15 0 0,0 0 0 0,0 0-3 16,0 20 4-16,0-20 0 0,0 0-1 0,-2 23 3 16,2-23-5-16,-3 20 2 0,3-20 0 0,-2 20 0 15,2-2 3-15,-3 4-2 0,1-7 2 0,2-15-1 16,-5 21 0-16,5-21 0 0,-5 17 0 0,5-17 0 16,-5 18 1-16,5-18 0 0,-3 15 0 0,3-15-1 15,-5 12-1-15,5-12 2 0,0 0-2 0,-3 18 0 16,3-18-3-16,0 0 3 0,0 0 1 0,0 18-1 15,0-18 0-15,0 0 1 0,0 0-3 0,0 0 0 16,0 0 3-16,3 20 1 0,-3-20-2 0,0 0 0 16,8 10 2-16,-8-10-1 0,0 0 1 0,0 0 0 15,17 7 1-15,-17-7-1 0,15 5-1 0,-4-2-2 16,-11-3-10-16,17 0-28 0,-17 0-32 0,20 0-41 16,-20 0-42-16,28-8-49 0,-15 6-488 15,2-3 230-15,-15 5 154 0</inkml:trace>
          <inkml:trace contextRef="#ctx0" brushRef="#br0" timeOffset="8021.7081">8506-4665 7 0,'5'-13'173'0,"-5"13"-10"0,0 0-7 0,0 0-12 16,0-20-4-16,0 20-9 0,0 0-10 0,0 0-12 16,0 0-11-16,0 0-11 0,0 0-6 0,0 0-9 15,0 0-10-15,-5-20-2 0,5 20-5 0,0 0-9 16,0 0-7-16,0 0-1 0,0 0-1 0,0 0-7 15,0 0 2-15,0 0-5 0,-15 40-4 0,15-40-4 16,0 0-3-16,0 25 2 0,0-25 2 0,0 0-9 16,0 0 8-16,2 21-7 0,-2-21 3 0,0 0 1 15,8 12 6-15,-8-12 9 0,0 0 0 0,10 10-1 16,-10-10-2-16,10 5-2 0,-10-5-3 0,0 0-2 16,0 0 0-16,33-17-2 0,-20 9-2 0,-1-2-1 15,1 0-4-15,-3 2 1 0,3 1-3 0,-1-6-2 16,1 3 2-16,-3-2 2 0,-2 2-8 15,-8 10 4-15,15-18-1 0,-10 10 0 0,-5 8-2 16,7-12 0-16,-7 12-1 0,0 0-3 0,8-18 0 0,-8 18-1 16,0 0 4-16,0 0-7 0,0 0 1 15,3-12 0-15,-3 12-2 0,0 0-1 0,0 0 6 16,0 0-3-16,0 0 4 0,0 0-6 0,0 0 3 16,0 0 0-16,-18 42-1 0,18-42 0 0,2 33-1 15,-4-15 5-15,-1 7-2 0,-2-5 2 0,5 5-2 16,-2 13 4-16,2-13-1 0,-3 15-1 0,1 1 1 15,4 1-2-15,-7-6 5 0,3 1 22 0,-1 9 4 16,1-6-3-16,2-2 0 0,-5-3-3 0,-1 3-4 16,1-3 8-16,3-2 15 0,-1-3-1 0,-4 3 10 15,2-6-6-15,0-6 8 0,0-4-4 0,2-2 2 16,-2 0-7-16,5-15-1 0,-5 26 0 0,2-16-6 16,3-10 5-16,-10 15-4 0,10-15-7 0,-10 12-2 15,10-12 10-15,-12 15-8 0,1-12-4 0,11-3-5 16,-17 5-9-16,17-5 7 0,0 0-5 0,-26-8-5 15,11-4 10-15,3 4-18 0,1-4 15 0,11 12-3 16,-20-15-6-16,13-1-6 0,2 1 0 0,-3 3 0 16,8 12-2-16,-5-20 6 0,5 20-6 0,0-23 5 15,0 23-9-15,5-20-3 0,-3 5 0 0,-2 15-24 16,8-28-18-16,-3 13-26 0,5-3-26 0,-2 3-31 16,7-10-27-16,-5 5-27 0,3 5-49 0,-3 0-672 15,0 0 302-15,0-3 200 0</inkml:trace>
          <inkml:trace contextRef="#ctx0" brushRef="#br0" timeOffset="13963.4678">8994-4101 60 0,'0'0'105'0,"0"0"-19"15,0 0 14-15,0 0-17 0,0 0-15 0,0 0 19 16,0 0-7-16,-15-5 0 0,15 5-5 0,-5 15-4 16,5-15 1-16,-5 15 0 0,2-8-15 0,-2 3 6 15,0 3-6-15,-2 5-10 0,-1-6-3 0,3 3-9 16,-3-2 6-16,3 2-7 0,-2-7 5 0,-1 2 1 15,6 0-1-15,-3-3-2 0,2 3 2 0,0 0-3 16,3-10-2-16,-2 11 4 0,2-11 2 0,-8 7 10 16,8-7 2-16,0 0 6 0,-5 13-5 0,5-13-7 15,0 0-5-15,0 0-5 0,0 0-3 0,0 0-6 16,0 0 0-16,0 0-3 0,0 0-2 0,0 0-2 16,0 0-4-16,0 0-3 0,0 0 2 15,8-51-2-15,-8 51-4 0,0-20 1 0,0 20 0 0,2-17-3 16,-2 17 2-16,0 0-2 0,3-21 0 0,-3 21-2 15,0 0 0-15,0 0-4 0,0-20 0 0,0 20-4 16,0 0 4-16,0 0-2 0,0 0-2 0,0 0 6 16,0 0-2-16,0 0-5 0,0 0 7 0,0 0-4 15,0 0-1-15,0 0 2 0,0 0 2 0,0 0-5 16,0 0 3-16,-13 33 3 0,13-33-1 16,-5 10 0-16,5-10 1 0,-7 10-2 0,7-10 4 15,-5 10 0-15,5-10 2 0,-3 8 3 0,3-8 2 0,0 0 10 16,0 0-3-16,0 0-1 0,0 0-2 0,0 0-2 15,0 0-1-15,0 0-3 0,0 0-2 0,0 0 0 16,0 0-2-16,0 0 1 0,20-30 2 0,-20 30-1 16,8-13-1-16,-8 13-2 0,5-15-4 15,-5 15 3-15,5-13 0 0,-5 13-2 0,0 0 0 0,5-15-2 16,-5 15 1-16,0 0-2 0,5-12-3 0,-5 12-3 16,0 0 7-16,0 0-1 0,0 0 1 15,0 0-2-15,0 0-1 0,0 0-1 0,0 0 3 0,0 0 1 16,0 0 2-16,0 0-1 0,3 27-1 0,-3-27-1 15,0 0 1-15,0 0-2 0,0 0-31 0,0 0-36 16,0 0-41-16,-5 30-33 0,5-30-67 0,0 0-463 16,0 0 225-16,0 0 150 0</inkml:trace>
          <inkml:trace contextRef="#ctx0" brushRef="#br0" timeOffset="14433.2348">8898-4356 144 0,'0'0'123'15,"0"0"-7"-15,0 0-15 0,0 0-15 0,0 0 3 16,0 0-15-16,0 0-4 0,0 0-4 0,0 0-1 16,-3 18-4-16,3-18-5 0,0 0 6 0,0 0 5 15,0 0 3-15,0 0-15 0,0 0-5 0,26 3-1 16,-26-3-1-16,20 0-9 0,-20 0 2 0,0 0-7 16,20-3-5-16,-20 3-6 0,18-7-5 0,-18 7 5 15,18-6 1-15,-18 6-10 0,22-2 11 0,-6-6-10 16,-4 1-31-16,-12 7-29 0,18-3-18 0,-18 3-47 15,15-7-391-15,-15 7 167 0,0 0 110 0</inkml:trace>
          <inkml:trace contextRef="#ctx0" brushRef="#br0" timeOffset="14713.9443">8939-4194 134 0,'-8'10'148'0,"8"-10"-20"16,0 0-15-16,0 0 2 0,0 0-10 0,0 0-9 0,0 0-11 16,0 0-4-16,0 0 1 0,0 0-12 15,0 0-7-15,0 0-6 0,0 0-3 0,0 0-3 0,0 0-9 16,15 20-9-16,-15-20 1 0,0 0-6 15,15 0-6-15,-15 0 0 0,0 0-2 0,23-3 6 16,-23 3-10-16,15 0-34 0,-15 0-45 0,20 0-80 0,-20 0-324 16,21-2 155-16,-21 2 104 0</inkml:trace>
          <inkml:trace contextRef="#ctx0" brushRef="#br0" timeOffset="18220.0265">9333-4132 98 0,'0'0'112'0,"0"0"4"0,0 0-20 0,0 0 11 15,0 0-21-15,-15 6-7 0,15-6-3 16,0 0-2-16,0 0-16 0,0 0-11 0,0 0 6 0,0 0-4 16,0 0-11-16,0 0 26 0,0 0 4 15,0 0-7-15,0 0-8 0,0 0-7 0,0 0-3 16,0 0-4-16,0 0-5 0,33 15 3 0,-33-15-6 15,0 0-3-15,28-5 2 0,-28 5-11 0,20-5 1 16,-20 5-5-16,20-3-1 0,-20 3 12 0,23-2-19 16,-23 2 5-16,18 0-1 0,-18 0 0 0,20 0 0 15,-20 0 2-15,15-3-3 0,-15 3 0 0,15-5-3 16,-15 5 1-16,0 0 1 0,0 0 2 0,21 0 8 16,-21 0 0-16,0 0-2 0,12-8 1 0,-12 8-1 15,0 0 0-15,8-2-6 0,-8 2 4 0,0 0-5 16,10 0 4-16,-10 0-2 0,0 0 5 0,0 0-3 15,13-3-6-15,-13 3 1 0,0 0 5 0,0 0-7 16,0 0-1-16,0 0 2 0,0 0-4 0,0 0 1 16,0 0-1-16,0 0 0 0,0 0-2 0,0 0 4 15,0 0-4-15,0 0 1 0,0 0 3 0,0 0-4 16,-43 13-3-16,43-13 6 0,0 0-6 0,-21-3-1 16,21 3 5-16,0 0-6 0,-25-2 4 0,25 2 6 15,-20-5-6-15,20 5 1 0,-15 0-1 0,15 0-1 16,0 0 1-16,-26-5-2 0,26 5 7 0,-15-5-1 15,15 5-3-15,0 0 0 0,-18-5-1 0,18 5-3 16,-12-5 7-16,12 5-2 0,0 0-4 0,-20-8 2 16,20 8-4-16,0 0 5 0,0 0 0 0,0 0-1 15,-13-5-2-15,13 5 5 0,0 0 0 0,0 0-7 16,0 0 2-16,0 0-1 0,0 0 4 0,0 0-4 16,0 0 0-16,0 0 1 0,0 0 1 0,0 0 3 15,0 0-1-15,0 0 1 0,0 0-3 0,0 0-3 16,0 0-1-16,0 0 4 0,40-15-2 0,-32 18 2 15,-8-3-2-15,18 0 3 0,-11 2 1 0,1 1 1 16,-8-3-7-16,18 2 5 0,-8 1-5 0,0-3 5 16,-10 0-2-16,17-5 1 0,-6 2 5 0,-11 3-9 15,12-2 6-15,-12 2-1 0,0 0-3 16,15 0 4-16,-15 0 0 0,8-3 3 0,-8 3-3 16,0 0 8-16,13 0-1 0,-13 0-6 0,0 0 4 0,0 0 1 15,0 0-5-15,0 0 3 0,10 3-4 16,-10-3 1-16,0 0 2 0,0 0-2 0,0 0 4 15,0 0-4-15,0 0 2 0,0 0-2 0,0 0-1 0,0 0 0 16,-43 5 2-16,43-5 3 0,-18 2-2 16,18-2-4-16,-20-2-2 0,20 2 1 0,-20 0 4 0,20 0-3 15,-23 0 1-15,23 0-2 0,-20-5 0 16,9 2 1-16,1 3-2 0,10 0 4 0,-15-2-14 16,15 2 12-16,-18-3 3 0,18 3 0 0,-15 0-5 15,8-2 1-15,7 2 0 0,-10-6-5 0,10 6 7 16,0 0-1-16,0 0-4 0,0 0 10 0,0 0-6 15,0 0-5-15,0 0 3 0,0 0 0 0,0 0 4 16,0 0-3-16,0 0-3 0,0 0-30 0,0 0-45 16,0 0-38-16,25-12-61 0,-18 7-447 0,-7 5 208 15,0 0 140-15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6:30.8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9327E6-9DDA-492A-B5A0-045EF47DBE99}" emma:medium="tactile" emma:mode="ink">
          <msink:context xmlns:msink="http://schemas.microsoft.com/ink/2010/main" type="writingRegion" rotatedBoundingBox="25386,4809 28068,4498 28211,5733 25529,6044"/>
        </emma:interpretation>
      </emma:emma>
    </inkml:annotationXML>
    <inkml:traceGroup>
      <inkml:annotationXML>
        <emma:emma xmlns:emma="http://www.w3.org/2003/04/emma" version="1.0">
          <emma:interpretation id="{139854EC-E064-4324-A55F-F5F5D18950B2}" emma:medium="tactile" emma:mode="ink">
            <msink:context xmlns:msink="http://schemas.microsoft.com/ink/2010/main" type="paragraph" rotatedBoundingBox="25386,4809 28068,4498 28211,5733 25529,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222D91-967E-4123-BAFC-3D088EC2E216}" emma:medium="tactile" emma:mode="ink">
              <msink:context xmlns:msink="http://schemas.microsoft.com/ink/2010/main" type="line" rotatedBoundingBox="25386,4809 28068,4498 28211,5733 25529,6044"/>
            </emma:interpretation>
          </emma:emma>
        </inkml:annotationXML>
        <inkml:traceGroup>
          <inkml:annotationXML>
            <emma:emma xmlns:emma="http://www.w3.org/2003/04/emma" version="1.0">
              <emma:interpretation id="{247C2D50-C9D6-427C-8B0E-328D3792695A}" emma:medium="tactile" emma:mode="ink">
                <msink:context xmlns:msink="http://schemas.microsoft.com/ink/2010/main" type="inkWord" rotatedBoundingBox="25386,4809 25702,4772 25782,5461 25466,5498"/>
              </emma:interpretation>
            </emma:emma>
          </inkml:annotationXML>
          <inkml:trace contextRef="#ctx0" brushRef="#br0">-1074-456 90 0,'0'0'146'0,"0"0"-1"15,0 0-8-15,0 0-7 0,0 0-17 0,0 0 3 16,0 0 3-16,0 0-3 0,0 0-9 16,0 0-13-16,0 0-6 0,0 0-11 0,0 0-5 15,0 0-6-15,0 0-1 0,18 10-11 0,-18-10-6 16,0 0-1-16,0 0-2 0,0 0-3 0,13 6 5 16,-13-6 1-16,0 0 1 0,0 0-2 0,0 0 4 15,0 0 4-15,0 0 6 0,0 0 6 0,0 0 5 16,0 0 9-16,0 0 3 0,0 0-3 0,0 0 0 15,0 0 8-15,0 0 0 0,0 0-10 0,0 0-8 16,0 0 0-16,0 0-16 0,0 0-4 0,0 0 0 16,0 0-14-16,0 0 0 0,0 0-8 0,0 0 4 15,0 0-6-15,-39-23-2 0,39 23-5 0,0 0 0 16,-18-3-5-16,18 3 7 0,0 0-7 0,0 0 2 16,-17-5-3-16,17 5-7 0,-18-2 9 0,18 2-6 15,0 0 3-15,0 0-14 0,-21-8 3 0,21 8 6 16,0 0-11-16,0 0 7 0,0 0-1 0,0 0-5 15,0 0 6-15,0 0 4 0,-20 3-8 0,20-3 3 16,0 0 2-16,0 0 0 0,0 0-17 16,0 0 8-16,0 0 6 0,-15-5-2 0,15 5-8 15,0 0 17-15,0 0-8 0,0 0-6 0,0 0-9 16,0 0 12-16,0 0 5 0,0 0-1 0,0 0-1 16,0 0 5-16,0 0-10 0,0 0 13 0,0 0-8 15,0 0-4-15,-21 5-3 0,21-5 6 0,0 0 2 16,0 0 0-16,0 0-1 0,0 0-10 0,-5 15 5 15,5-15 8-15,0 0-4 0,0 0 8 0,5 25-10 16,-5-25 4-16,-5 23 2 0,5-3 0 0,-2-5-7 16,4 5 2-16,-4 3-2 0,2-23 3 0,-3 40 6 15,-2-17-9-15,2 2-14 0,3 10 15 0,-5 0 6 16,0-2-2-16,0-3-2 0,2-7-3 0,-4 12 6 16,4-10-6-16,1-2 7 0,2-23-3 0,-5 33-1 15,5-33 1-15,-3 25 3 0,3-25 2 0,-2 17-10 16,2-17 4-16,0 31 6 0,0-31-4 0,0 0-5 15,-8 22 2-15,8-22 4 0,0 0-4 0,0 0-2 16,-5 20 0-16,5-20 13 0,0 0-5 0,0 0 6 16,-5 21-6-16,5-21-2 0,0 0-6 0,0 0 12 15,-3 20-3-15,3-20-6 0,0 0 8 16,0 0 6-16,0 0-14 0,0 0 6 0,0 0-4 0,0 0 9 16,0 0 2-16,3 30-1 0,-3-30-8 0,0 0 1 15,0 0-10-15,0 0 13 0,0 0-5 0,0 0-7 16,0 0 12-16,0 0-15 0,0 0 2 0,18 7 13 15,-18-7-4-15,0 0-7 0,0 0 11 16,0 0-1-16,33-2-14 0,-26 4 10 0,-7-2-6 16,0 0 4-16,0 0 1 0,0 0 6 0,33 0 1 0,-33 0-25 15,18-5-31-15,-18 5-34 0,16-10-50 0,-16 10-54 16,0 0-47-16,23-7-56 0,-16 2-662 0,-7 5 318 16,0 0 210-16</inkml:trace>
        </inkml:traceGroup>
        <inkml:traceGroup>
          <inkml:annotationXML>
            <emma:emma xmlns:emma="http://www.w3.org/2003/04/emma" version="1.0">
              <emma:interpretation id="{284B6D61-4C5F-4452-BEEA-99DDC3EF8A20}" emma:medium="tactile" emma:mode="ink">
                <msink:context xmlns:msink="http://schemas.microsoft.com/ink/2010/main" type="inkWord" rotatedBoundingBox="25997,4918 28089,4675 28211,5733 26120,5976"/>
              </emma:interpretation>
            </emma:emma>
          </inkml:annotationXML>
          <inkml:trace contextRef="#ctx0" brushRef="#br0" timeOffset="3664.4202">22 0 62 0,'-5'10'152'0,"5"-10"-15"0,0 0-6 15,-10 10 4-15,10-10-15 0,0 0 1 0,0 0-13 16,-8 10-10-16,8-10-1 0,0 0 6 0,0 0-1 16,0 0-12-16,0 0-1 0,0 0-6 0,0 0-3 15,0 0-7-15,0 0-6 0,18 15-12 0,-18-15-4 16,0 0-4-16,17 3-2 0,-17-3-6 0,0 0-4 16,23-5-4-16,-23 5-2 0,20-5-1 15,-20 5-9-15,28-3-44 0,-28 3-39 0,33-5-51 0,-20 3-65 16,-1-1-435-16,-12 3 205 0,28-7 136 0</inkml:trace>
          <inkml:trace contextRef="#ctx0" brushRef="#br0" timeOffset="3409.6023">67-126 9 0,'0'0'144'0,"-17"0"12"0,17 0-11 0,0 0 0 16,0 0 1-16,0 0-10 0,0 0-11 0,-21-2-2 15,21 2-14-15,0 0-5 0,0 0-13 0,0 0-7 16,0 0-13-16,0 0 0 0,0 0 1 0,0 0 4 0,0 0-7 15,0 0-4-15,0 0-5 0,0 0-3 16,0 0-7-16,0 0-3 0,0 0-4 0,0 0-7 16,0 0 1-16,0 0-8 0,0 0 1 0,53-8-1 15,-53 8-5-15,18-2-1 0,-18 2-5 0,25-13-1 16,-9 8 0-16,-4 2-3 0,-12 3-5 0,21-2-16 16,-21 2-32-16,15-3-25 0,-15 3-34 0,15-2-25 15,-15 2-36-15,0 0-34 0,15-8-407 0,-15 8 200 16,0 0 134-16</inkml:trace>
          <inkml:trace contextRef="#ctx0" brushRef="#br0" timeOffset="4051.3202">401-70 168 0,'0'0'204'0,"0"0"-15"16,0 0-12-16,0 0-9 0,0 0-16 0,0 0-14 15,0 0-13-15,0 0-15 0,0 0-11 0,0 0-9 16,0 0 9-16,18-3 6 0,-18 3-7 0,0 0-10 16,0 0 1-16,18-3-2 0,-18 3-6 15,15-2-8-15,-15 2-3 0,18-3-11 0,-18 3-3 16,17-2-7-16,-17 2-4 0,23 0-5 0,-23 0-2 16,30-5-2-16,-9 2-6 0,-9-2 3 0,6-5-8 15,-3 3-6-15,-15 7-26 0,18-8-36 0,-18 8-37 16,0 0-35-16,25-12-31 0,-15 9-35 0,-10 3-575 15,18-5 252-15,-18 5 168 0</inkml:trace>
          <inkml:trace contextRef="#ctx0" brushRef="#br0" timeOffset="4352.1743">642-269 119 0,'0'0'186'15,"0"0"-11"-15,0 0-8 0,0 0-14 0,0 0-10 16,0 0-13-16,0 0-11 0,0 0-15 0,0 0 4 16,0 0 1-16,0 0-9 0,-31 20-8 0,26-5 12 0,0-2-2 15,0-1-8-15,5 8-10 0,-8 0-10 0,3-2-4 16,0 2-5-16,0 3-6 0,0-3-5 0,3 3-8 15,-3-1-4-15,-3 1-4 0,11-3-3 0,-3 0-3 16,-5 0-4-16,7 0-1 0,-2-2-8 16,5-3-35-16,-5-15-38 0,0 0-44 0,8 33-39 0,-6-26-69 15,-2-7-517-15,5 13 241 0,-5-13 160 16</inkml:trace>
          <inkml:trace contextRef="#ctx0" brushRef="#br0" timeOffset="5316.383">882-201 23 0,'0'0'139'0,"-5"12"-2"0,5-12 1 0,0 0-16 16,-5 15 2-16,5-15 4 0,0 0 3 0,0 0-3 15,0 0 2-15,0 0 0 0,0 0 3 0,-5 15-6 16,5-15-12-16,0 0-10 0,0 0-11 0,0 0-8 15,0 0-10-15,0 0-3 0,0 0-6 0,0 0-9 16,28-42-7-16,-23 32-1 0,5-6-11 0,-3 4-1 16,4-3-2-16,-6 0-6 0,2 2-2 0,-7 13-1 15,8-18-7-15,-1 11 3 0,-7 7-2 16,8-18-2-16,-8 18-1 0,5-12-2 0,-5 12-2 0,5-13-2 16,-5 13-2-16,5-12 0 0,-5 12 0 0,0 0 0 15,3-16-3-15,-3 16-3 0,0 0 4 0,0 0-8 16,0 0 2-16,0 0 0 0,0 0 3 0,0 0 1 15,0 0-4-15,0 0 4 0,0 0-3 16,0 0-2-16,0 0 3 0,0 0 32 0,-10 48-5 0,7-25-3 16,-2-5 1-16,2 2-4 0,-2 5-1 15,3-2-3-15,-1 4-4 0,1 8 0 0,-1-4-1 16,1-6 0-16,2-5-2 0,-3 3 1 0,1 2-1 16,2-3 1-16,-3-6-3 0,3 4-4 0,3 0 3 15,-3-20-6-15,-3 35 9 0,1-22-6 0,2-13-1 16,2 22 2-16,3-14-1 0,-5-8-19 0,5 12-40 15,-5-12-52-15,0 0-61 0,18 8-62 0,-18-8-655 16,0 0 293-16,0 0 196 0</inkml:trace>
          <inkml:trace contextRef="#ctx0" brushRef="#br0" timeOffset="6029.4157">1163-481 109 0,'0'0'155'15,"0"0"0"-15,0 0-11 0,0 0-23 0,0 0 0 16,0 0-9-16,0 0-15 0,0 0-12 0,0 0 3 16,0 0-2-16,0 0 6 0,0 0-8 0,0 0-6 15,0 0-1-15,10-17 10 0,-2 17-4 0,-8 0-2 16,10-5-8-16,-3 2-8 0,-7 3-4 0,18-2-9 15,-10-1-1-15,2 1-8 0,0-1-4 16,-3 0-1-16,4 1-4 0,-11 2-5 0,0 0-2 0,20-8-2 16,-20 8-2-16,0 0-3 0,20-5 0 0,-20 5-5 15,0 0 0-15,15-2 1 0,-15 2 1 0,0 0 4 16,15-3 0-16,-15 3 2 0,0 0 1 0,0 0-1 16,0 0 3-16,0 0 1 0,13 10-4 15,-13-10-14-15,0 0 13 0,0 0-1 0,0 18-7 0,0-18 2 16,0 18-1-16,0-18-3 0,0 0-4 0,0 30 0 15,0-18 4-15,0-12-6 0,-5 33 2 0,5-10-3 16,0-1-1-16,0 1 0 0,-3 12 1 0,3-7 0 16,-2-5-3-16,4 2 5 0,-4-2-3 0,2-1-1 15,0 13 1-15,0-4 0 0,2-9 0 0,-2 3 2 16,3-2-3-16,-1-3 0 0,1 3-1 0,-3-8 0 16,0 0 0-16,0 8 5 0,0-23-5 0,3 22 1 15,-3-22 1-15,0 18 1 0,0-18 3 0,5 18 5 16,-5-18 19-16,0 12 16 0,0-12 8 15,5 13 3-15,-5-13 6 0,0 0 5 0,0 0-3 16,0 0-3-16,0 0-22 0,0 0-3 0,0 0 8 16,0 0-14-16,-21 20 3 0,21-20-8 0,0 0 0 15,0 0-6-15,-22 2-11 0,22-2 3 0,0 0-2 16,0 0-4-16,0 0-5 0,-31 0-2 0,31 0-26 16,-10 0-19-16,10 0-34 0,0 0-38 0,0 0-38 0,0 0-48 15,-23 8-44-15,23-8-718 0,0 0 322 16,0 0 214-16</inkml:trace>
          <inkml:trace contextRef="#ctx0" brushRef="#br0" timeOffset="18558.9731">-36 315 72 0,'0'0'104'0,"0"0"7"0,0 0-6 0,0 0-4 15,0 0 0-15,-11-13 1 0,11 13-6 0,0 0-4 16,0 0 6-16,0 0-8 0,0 0-5 0,0 0-4 15,0 0-8-15,0 0-10 0,0 0-5 0,0 0-1 16,0 0 7-16,0 0 2 0,0 0-11 0,0 0-4 16,0 0 5-16,-27 20-12 0,24-15-1 0,-2 3-4 15,5-8-1-15,0 0-2 0,-10 22-1 0,10-22-3 16,-8 23-3-16,6-13-1 0,-3 3-5 0,0 2-2 16,5-15-2-16,-8 23-1 0,8-23-4 0,-2 17-1 15,2-17 0-15,-6 18-5 0,6-18 5 0,0 15-5 16,0-15-4-16,0 0-30 0,0 0-28 0,3 20-41 15,-3-20-44-15,0 0-510 0,5 10 217 0,-5-10 144 16</inkml:trace>
          <inkml:trace contextRef="#ctx0" brushRef="#br0" timeOffset="19626.7933">-105 360 23 0,'0'0'62'0,"0"0"-6"0,0 0-3 15,0 0-16-15,0 0 3 0,0 0-4 0,-7-10-2 0,7 10-7 16,0 0-8-16,0 0 4 0,0 0-9 0,0 0 2 16,0 0-6-16,0 0 3 0,0 0 4 15,0 0-13-15,0 0 6 0,0 0 0 0,0 0-2 16,0 0 1-16,0 0 2 0,0 0-4 0,0 0 2 16,0 0 3-16,0 0 8 0,0 0 0 0,0 0 3 15,0 0-5-15,0 0 3 0,0 0 23 0,0 0-4 0,0 0-2 16,0 0 11-16,0 0-3 0,0 0 0 15,0 0 0-15,0 0 0 0,0 0 5 0,0 0-2 16,0 0-6-16,0 0-1 0,0 0 6 0,0 0-2 16,-26 12 4-16,26-12 4 0,0 0-4 0,-5 18-6 15,5-18-2-15,-5 18 3 0,5-18-3 0,-2 25-2 16,-1-15 9-16,3-10-3 0,-2 35-7 0,-3-17 1 16,-1-1-9-16,1 4-2 0,3-4 0 0,2-2-3 15,0-15-2-15,-5 25-8 0,5-25 0 0,0 21-1 16,0-21 4-16,-3 15-2 0,3-15-5 0,0 0 5 15,0 17-4-15,0-17 2 0,0 0 4 0,0 0-3 16,0 18 0-16,0-18-1 0,0 0-3 0,0 0 0 16,0 0-3-16,0 0-1 0,0 0-2 0,0 0 1 15,0 0-1-15,23-35 2 0,-18 17-1 0,3 5-4 16,-6 1 2-16,-2 12 1 0,5-25-8 0,0 7 6 16,-2 1-2-16,-1 1-1 0,-2 16-1 0,0-22-1 15,0 22 4-15,3-18-7 0,-3 18-1 0,0 0-2 16,3-20 2-16,-3 20 4 0,0 0-7 0,2-18 1 15,-2 18 6-15,0 0-2 0,0 0 1 0,0 0-4 16,0 0 6-16,0 0-4 0,0 0 4 0,0 0-2 16,0 0-1-16,0 0 4 0,0 0-2 0,0 0 2 15,0 0-1-15,0 0 0 0,0 0-4 0,0 0-42 16,0 0-45-16,0 0-53 0,0 0-502 0,0 0 216 16,0 0 142-16</inkml:trace>
          <inkml:trace contextRef="#ctx0" brushRef="#br0" timeOffset="895.1976">-707-224 50 0,'0'0'168'0,"0"0"-10"0,0 0 1 0,-2-15-8 16,2 15-13-16,0 0-3 0,0 0-4 0,0 0-14 16,-8-13-7-16,8 13-7 0,0 0-12 15,0 0-10-15,0 0-11 0,0 0-6 0,0 0-4 16,0 0-5-16,0 0-2 0,0 0-7 0,0 0-2 0,0 0-8 16,0 0 23-16,0 0-2 0,-5 51-7 0,5-51-3 15,-3 20-8-15,3-5-1 0,0-15-3 0,-2 23-4 16,2-23-3-16,2 32 0 0,-2-22-5 0,3 5-1 15,-3-15 1-15,2 26-3 0,-2-26 3 0,5 12 1 16,-5-12 15-16,6 10 14 0,-6-10 4 16,10 10 3-16,-10-10-4 0,15 8-6 0,-15-8-5 15,25-18-5-15,-10 8-3 0,-2-2-6 0,2-1-3 0,5-10-1 16,-4 6-10-16,4-6 2 0,-5-5 0 0,0 1 0 16,-2 2 0-16,-3 2-11 0,0 3 5 0,-2 2-2 15,-1 3-5-15,-2-5-2 0,3 7 5 0,-6 1-3 16,3 4 0-16,1-2 2 0,-4 3-4 0,-2 7 3 15,8-13-2-15,-6 8-9 0,-2 5 3 16,3-10-1-16,-3 10 0 0,0 0-2 0,0 0 8 16,0 0-3-16,0 0-4 0,0 0 4 0,0 0-1 15,0 0-12-15,0 0 11 0,0 0 1 0,0 0-1 16,-5 50 1-16,5-50-4 0,2 33 7 0,-2-15-1 16,5-1-2-16,-5 8 2 0,3-2-6 0,2 12 1 15,-3-7 2-15,3-5 5 0,-2 12-6 0,5-2 7 16,-3-8-3-16,-3 2 0 0,6 11-1 0,-3-3 2 15,0-12-1-15,0 2 1 0,0 8-1 0,0 0-6 16,0-11 11-16,-5 6 1 0,3-5 15 0,-3-3-4 16,0 0 1-16,0 0-5 0,0-2 14 0,-3-1 6 15,1 1-4-15,-1 0-9 0,-5-1 4 0,1 1 8 16,2-1-4-16,-5-1-7 0,5 1 9 0,-6-2-12 16,1-7-2-16,0 4 8 0,-5-2-1 0,2-2-4 15,-2 0 14-15,0-3-4 0,0-3-7 0,15-2-4 16,-23 0 0-16,23 0 9 0,-23 0-8 15,23 0 3-15,-20-5-13 0,20 5 12 0,-15-10-9 0,15 10-11 16,-10-10 4-16,10 10-4 0,-13-10-4 0,13 10 6 16,-2-20 3-16,2 20-11 0,0 0 12 0,2-25-16 15,3 7 8-15,3 3-4 0,-1 0-18 0,1 0 1 16,0 0-27-16,4-1-35 0,1 1-35 0,-1-2-36 16,1 7-42-16,7-16-29 0,-2 11-33 0,-3 3-704 15,-2 4 321-15,-3-7 212 0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55:12.7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73F10CD-EBB7-4B10-A8FD-E9C04E2A83A9}" emma:medium="tactile" emma:mode="ink">
          <msink:context xmlns:msink="http://schemas.microsoft.com/ink/2010/main" type="inkDrawing" rotatedBoundingBox="25276,2381 25412,4508 25084,4530 24948,2403" semanticType="verticalRange" shapeName="Other">
            <msink:sourceLink direction="with" ref="{F4CF49B0-40A3-4EA3-B67E-B869D521BEFB}"/>
          </msink:context>
        </emma:interpretation>
      </emma:emma>
    </inkml:annotationXML>
    <inkml:trace contextRef="#ctx0" brushRef="#br0">284 2028 24 0,'4'17'38'0,"-2"-6"4"0,-2-11 9 0,3 14 7 16,-3-14 3-16,2 15-8 0,-2-15 8 0,2 11 20 16,-2-11 5-16,0 0-1 0,0 14-1 0,0-14 12 15,0 0 14-15,2 13 2 0,-2-13 9 0,0 0 6 16,0 0 7-16,4 11 2 0,-4-11-7 0,0 0-11 16,0 0-12-16,0 0-12 0,0 0-9 0,0 0-10 15,0 0-7-15,0 0-7 0,0 0-4 0,0 0-10 16,-32-30-3-16,26 15-2 0,0 1-5 0,-5-12-3 15,3 1-5-15,-3-6 0 0,1-1-3 0,-7-14-3 16,4-5-3-16,0 1-3 0,1-3-3 0,-1 3 0 16,-4-3-2-16,-2 5 1 0,4-5-6 0,2 13 1 15,7 0-2-15,-2-10 0 0,-3 8 1 0,5 4-1 16,-1-15-2-16,1 9 0 0,2 6 0 0,-3 2-3 16,5 0 1-16,-2-1 0 0,-4-16-2 0,6 11 4 15,-5 4-4-15,7 4 0 0,0 1 3 0,-2-1-2 16,0 3-1-16,-2-1 0 0,2-4 0 0,2 3-1 15,2 3-2-15,0-1 2 0,0-5 2 0,0 4-2 16,2 3-2-16,-2 6 3 0,3-9-3 0,-1 9 4 16,0 4-1-16,0-2-1 0,1 4 1 0,-3-2 0 15,4 0-4-15,0 2 3 0,1 1 0 0,-1-1-1 16,0-11-1-16,3 9 5 0,-3 3-3 0,5-5 2 16,-3-3-4-16,1 8-1 0,-1-1 1 0,5-4-2 15,-5 2-6-15,3 0-10 0,-3 4-13 0,1 3-15 16,6-7-16-16,-3 8-23 0,-1-4-28 0,2-4-43 15,1 0-30-15,-1 5-495 0,2-7 228 0,0 10 152 16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55:17.7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4CF49B0-40A3-4EA3-B67E-B869D521BEFB}" emma:medium="tactile" emma:mode="ink">
          <msink:context xmlns:msink="http://schemas.microsoft.com/ink/2010/main" type="writingRegion" rotatedBoundingBox="25553,1862 30225,1550 30294,2588 25623,2900">
            <msink:destinationLink direction="with" ref="{873F10CD-EBB7-4B10-A8FD-E9C04E2A83A9}"/>
          </msink:context>
        </emma:interpretation>
      </emma:emma>
    </inkml:annotationXML>
    <inkml:traceGroup>
      <inkml:annotationXML>
        <emma:emma xmlns:emma="http://www.w3.org/2003/04/emma" version="1.0">
          <emma:interpretation id="{2D6CF12D-4FE8-4EA8-902B-D17963FC7838}" emma:medium="tactile" emma:mode="ink">
            <msink:context xmlns:msink="http://schemas.microsoft.com/ink/2010/main" type="paragraph" rotatedBoundingBox="25553,1862 30225,1550 30294,2588 25623,2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079042-E373-4A6E-8019-F8DF47C64356}" emma:medium="tactile" emma:mode="ink">
              <msink:context xmlns:msink="http://schemas.microsoft.com/ink/2010/main" type="line" rotatedBoundingBox="25553,1862 30225,1550 30294,2588 25623,2900"/>
            </emma:interpretation>
          </emma:emma>
        </inkml:annotationXML>
        <inkml:traceGroup>
          <inkml:annotationXML>
            <emma:emma xmlns:emma="http://www.w3.org/2003/04/emma" version="1.0">
              <emma:interpretation id="{A3AC85F6-51AD-44B0-9A9B-9FC61D6321C4}" emma:medium="tactile" emma:mode="ink">
                <msink:context xmlns:msink="http://schemas.microsoft.com/ink/2010/main" type="inkWord" rotatedBoundingBox="25553,1862 30077,1560 30146,2598 25623,290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138 324 49 0,'2'-14'133'16,"-2"14"-5"-16,0 0 4 0,-2-19-7 0,2 19 9 15,0 0-9-15,0 0 0 0,-4-13-13 0,4 13-10 16,0 0-6-16,0 0-17 0,-11-8-7 0,11 8-3 16,0 0-8-16,0 0-7 0,-23 27-4 0,12-4-8 15,-1-2-5-15,1 2 4 0,1 5-9 0,-1 1-1 16,5-4-8-16,-7 3-1 0,5 1 2 0,-1-1-4 15,5-5-2-15,2-2-1 0,-2 8-5 0,1-6 1 16,3-4-3-16,0-2 3 0,0-2-4 0,0-15 4 16,3 19-12-16,3-7 3 0,-2-3 9 0,-4-9 4 15,15 10 3-15,-15-10-6 0,15-2-1 0,-15 2-3 16,40-21 6-16,-17 9-3 0,13-16 2 0,0-1-3 16,-13-1 3-16,7-3-5 0,2-3 0 0,-1 0-2 15,5 4-2-15,-10-5-1 0,-5 11 2 0,-2 3-2 16,-4 0 1-16,4 6-1 0,-9 0 4 0,-1 3 0 15,-3 3-8-15,5-1 3 0,-5 1 1 0,-4 1 14 16,4-1 12-16,-6 11 7 0,9-13-2 0,-9 13-2 16,2-10-5-16,-2 10 0 0,0 0-6 0,0 0-5 15,0 0 4-15,0 0-3 0,0 0-3 0,0 0-3 16,0 0-1-16,-30 31-1 0,24-16-1 0,-2 2 0 16,-5 6-2-16,2 0-2 0,-1 0 2 0,3 3-3 15,1-1 1-15,4-6-2 0,-1 2 0 0,3-4-2 16,0-3 0-16,-2 1 1 0,4-15 0 0,-4 25-1 15,4-25 2-15,0 28-3 0,0-28 1 0,4 23 0 16,-4-8-2-16,0-15 0 0,4 14 1 0,-4-14-1 16,0 0 1-16,6 19 0 0,-6-19 2 0,0 0 1 15,13 9 3-15,-13-9-2 0,0 0 1 0,19 2-1 16,-19-2 3-16,0 0-3 0,32-13-2 0,-22 5 2 16,-10 8-2-16,19-21 2 0,3 6-1 0,-5 7 0 15,-3-3-2-15,1-8 1 0,-4 2-2 0,6 3 1 16,-3-1 0-16,5 2-1 0,-2-4-2 0,-6 5 1 15,2-1 0-15,-3 1 0 0,-6 1 1 0,-4 11 2 16,11-17-3-16,-3 7-1 0,-8 10 2 0,13-15 0 16,-13 15 2-16,9-13-1 0,-9 13 0 0,0 0-3 15,8-12 2-15,-8 12-1 0,0 0 4 0,11-9 0 16,-11 9 4-16,0 0-1 0,4-10-1 16,-4 10 0-16,0 0 2 0,0 0-4 0,0 0 5 0,0 0-3 15,0 0-2-15,0 0-3 0,0 0 2 16,0 0 0-16,0 0-2 0,0 0 5 0,0 0-5 15,0 0 2-15,0 0-2 0,0 0-3 0,-6 50 5 0,6-50-5 16,-9 28 7-16,9-28-6 0,-6 25 3 16,4-10 0-16,2-15-4 0,-2 23 2 0,2-6 1 15,0-17-1-15,-3 25-2 0,3-25 4 0,-2 19-2 0,2-19-2 16,0 0 2-16,-2 25 0 0,2-25 2 16,0 0-1-16,0 21-2 0,0-21-1 0,0 0 1 15,0 23-1-15,0-23 1 0,0 0 1 0,2 21 0 16,-2-21 4-16,0 0-1 0,0 17-4 0,0-17-2 15,0 0 2-15,7 15 3 0,-7-15-2 0,0 0 2 16,0 0-4-16,0 0 2 0,0 0-10 16,0 0 16-16,0 0-2 0,0 0-1 0,0 0 2 15,40-26-2-15,-40 26 5 0,10-16-4 0,-10 16 0 16,13-19-1-16,0 8 2 0,-7-4-1 0,3 5-2 16,-1-3 0-16,-2 3 1 0,3-1 1 0,-3 1-4 15,1-1 0-15,-3-6 2 0,4 5 0 0,3-1-5 16,-5-2 4-16,5 7-1 0,-5-5 0 0,5 3 2 15,-3-1-2-15,-6 3 0 0,-2 8-1 16,11-15 1-16,-5 9-1 0,-6 6 3 0,9-13-4 16,-9 13 2-16,8-17-1 0,-8 17 2 0,8-10-1 0,-8 10 0 15,11-13 2-15,-11 13-5 0,6-10 2 16,-6 10 2-16,5-11 0 0,-5 11-2 0,8-8 4 0,-8 8-3 16,0 0-2-16,9-11 4 0,-9 11-4 0,0 0 4 15,0 0 3-15,0 0-5 0,6-10-1 0,-6 10 1 16,0 0-1-16,0 0 4 0,0 0 3 0,0 0-4 15,0 0 3-15,0 0 1 0,0 0-3 0,0 0-1 16,0 0 2-16,0 0-3 0,0 0 1 0,0 0 4 16,0 0-6-16,-17 57 0 0,13-45 2 0,0 3-1 15,-5 2 1-15,9-17 0 0,-2 29 0 0,-2-16 2 16,2 4-5-16,2-17 1 0,-7 29-2 16,5-18 0-16,2-11 2 0,-6 29 0 0,4-16 1 15,2-13-2-15,2 23-1 0,-2-23 6 0,0 0-2 16,2 23-2-16,-2-23 1 0,0 0-3 0,4 19 1 15,-4-19 3-15,0 0-2 0,6 15 0 0,-6-15 5 16,11 6-6-16,-11-6 3 0,0 0 1 0,19-4 1 16,-19 4-1-16,21-6 1 0,-8-3-1 0,0 3 1 15,1-1-4-15,-3-3 4 0,-3 2-6 0,11-9 7 16,-6 2-4-16,0 2-1 0,-5 3-1 0,3-1 1 16,4 1 1-16,-5 1 2 0,-1 3-2 0,-1-2-2 15,1 1-3-15,-9 7 5 0,10-10 1 0,-10 10-3 16,11-6-1-16,-11 6 3 0,10-7 1 0,-10 7 0 15,0 0-1-15,9-8 5 0,-9 8-7 0,0 0 1 16,0 0 2-16,0 0-2 0,10-4 3 0,-10 4-3 16,0 0-4-16,0 0 5 0,0 0 0 15,9 16-2-15,-9-16 1 0,0 0-4 0,4 15 4 0,-4-15 2 16,6 11-1-16,-6-11-4 0,7 8 3 0,-7-8-4 16,4 8 6-16,-4-8-2 0,8 9-2 0,-8-9 5 15,7 6-4-15,-7-6 1 0,17 0 5 0,-17 0-5 16,12 2 3-16,-12-2 0 0,0 0 3 15,28-10-2-15,-9-3 0 0,-2 1-3 0,-4 1-5 16,3-6 0-16,-3-6 5 0,0 8 1 0,0-4-2 16,-1-2 6-16,-1 0-5 0,-3 2 2 0,-1 3-1 15,-1 1 1-15,-4-2-1 0,0 0-4 0,0 2 6 16,-2-1-7-16,0 1-5 0,0 15 1 0,-4-21 2 16,4 21-4-16,-8-19 4 0,1 15 0 0,7 4 2 15,-8-11-2-15,8 11 0 0,-13-6 0 0,13 6 0 16,0 0 3-16,-19-2-1 0,19 2-2 0,0 0 3 15,0 0-2-15,-17 8 3 0,17-8-4 0,-8 9 4 16,8-9 0-16,-7 8 0 0,7-8-2 0,-4 11 3 16,4-11-2-16,0 0-3 0,4 27 4 0,1-17-2 15,-5-10 3-15,10 15-4 0,-3 0 0 0,1-5 4 16,-2 3 0-16,9 8 0 0,-2-8 2 0,-3 8-1 16,1-4-3-16,2 8 3 0,-1-4 0 0,-3 4 0 15,1-2-3-15,-1-4 4 0,-1 15-2 0,-1-5 5 16,-3 1-3-16,2 3 0 0,1-3 3 0,-3 6-4 15,-2-3 3-15,-2-5 0 0,0 1 1 0,-2 3 0 16,0 1 1-16,-3-1 0 0,-3-1-1 0,2-1 4 16,-3-1-4-16,-1 1 1 0,-1-3 5 0,0-2 2 15,1 3-4-15,-9-5 3 0,8 0-4 0,-4-2-8 16,1 0 9-16,1-2-2 0,2-8 0 0,-1 1 2 16,1-1-3-16,-2-5 1 0,3 0-3 0,-1-2 2 15,11-4-8-15,-19-2-3 0,19 2-7 0,-15-6-2 16,9-2 0-16,-2-5-2 0,1 0 1 0,3-1 0 15,4-1-8-15,-4-4 13 0,6 0 1 0,-2-2 1 16,2-2 2-16,0 4-1 0,5-13-2 0,1 3 3 16,0 4-3-16,3-5 1 0,8-14 6 0,-6 4-3 15,4-4 2-15,2 10 2 0,4-4 0 0,-2 9-1 16,4-11-3-16,-3 13 2 0,-3 3 0 0,-2 6 0 16,-3-3 2-16,5 6-1 0,-2-8 0 0,-4 8 2 15,0 2 1-15,-1 3 2 0,-1-3-1 0,2 1-3 16,-1 1-2-16,1 0 4 0,0 5-2 15,-5-4 0-15,3 1 0 0,-1-1-3 0,-1 1 2 0,-3 3 2 16,3-5 1-16,-1 5-1 0,-8 6-3 0,9-8 3 16,-9 8 4-16,8-11 0 0,-8 11 0 0,0 0 3 15,8-6 1-15,-8 6-1 0,0 0-2 0,9-11 5 16,-9 11-1-16,0 0-1 0,0 0 1 16,0 0 1-16,0 0-7 0,0 0-2 0,0 0 3 0,0 0 0 15,0 0 1-15,0 0-4 0,0 0 4 0,-11 42 1 16,9-27-3-16,-2 2 1 0,0-2-4 0,2-5 1 15,2-10 1-15,-2 23 0 0,-1-8-3 0,1 4 1 16,2-2 3-16,0-2-2 0,0-1 1 0,0-14-2 16,5 21 1-16,-5-6-1 0,0-15-1 0,10 19-5 15,-8-15 6-15,5 5 0 0,-7-9-1 0,12 6 5 16,-12-6 0-16,15 0 0 0,-15 0 5 0,23-4-5 16,-8 2-1-16,0-9-6 0,8 3 9 15,0-7-3-15,-1-2 2 0,14-10 0 0,-11 6-2 0,0 4-3 16,-6-2 0-16,5 0 1 0,-5-2 2 0,14-10-2 15,-9 14-1-15,-5-4 5 0,-4 2-8 0,-7 6 4 16,3 5-1-16,-3-3 3 0,-2 5-5 0,-6 6 3 16,7-11 8-16,-7 11 1 0,6-8-5 15,-6 8 11-15,0 0-8 0,0 0 6 0,0 0-6 0,0 0 5 16,0 0-11-16,0 0 9 0,0 0 3 16,0 0-2-16,0 0-4 0,0 0 4 0,-15 48-3 0,11-33-4 15,-4-2-4-15,3-1 6 0,1 3-2 0,-2 0-1 16,2-1-4-16,-1 5 4 0,3-6 1 0,0 4 3 15,0-2-10-15,-2-3 12 0,2 5-9 16,2-17-1-16,0 21-1 0,0-21-1 0,2 21 6 16,-2-21 1-16,0 11 0 0,0-11-4 0,4 8 2 15,-4-8 0-15,0 0-6 0,6 13 8 0,-6-13-6 16,9 4 7-16,-9-4-3 0,0 0 1 0,0 0-12 16,0 0 10-16,29-17-3 0,-18 9 2 0,0-3 7 15,-3 3-2-15,3-5-9 0,6-4 3 0,4 0 3 16,-2 3-2-16,0-5-2 0,-4 0 5 0,-1 2-3 15,-3 2 1-15,6 1 3 0,-2-5-1 16,-5 6-5-16,1 0 5 0,-3 5-4 0,-1-3 4 16,1 5-2-16,-8 6-4 0,11-13 2 0,-7 7-1 0,-4 6 4 15,8-8-3-15,-8 8 1 0,0 0 0 0,11-11-3 16,-11 11 4-16,0 0-3 0,6-10-2 0,-6 10 1 16,0 0-3-16,0 0 5 0,11-5 2 0,-11 5-5 15,0 0 7-15,0 0-2 0,0 0-4 0,0 0-4 16,0 0 8-16,-2 36-2 0,2-36-4 0,-5 25 5 15,3-10 2-15,2-15 0 0,-4 25-6 0,2-6 3 16,-9 7 1-16,7-5-2 0,0-2 2 16,2-5-2-16,2 7-1 0,0-21 8 0,-7 28-6 15,5-14 0-15,2-14-3 0,-2 22 6 0,2-22-3 16,2 25 6-16,-2-25 0 0,-2 17-6 0,2-17 4 0,0 0-7 16,0 0 5-16,0 23-3 0,0-23 4 0,0 0-1 15,0 0-2-15,0 21 0 0,0-21-2 0,0 0 4 16,0 0 2-16,0 0 0 0,0 0-4 0,0 0-1 15,30-38 2-15,-22 25 0 0,7-6-6 0,0-4 9 16,-4 0-7-16,5-4 2 0,-1 4-3 16,17-7 1-16,-9 5 6 0,-4 2 1 0,-4 6-4 15,4-4 0-15,-2 4 0 0,-2-2-3 0,-3 9-2 16,-3-3-2-16,12 0 8 0,-12 1-10 0,1 3 1 16,-1 3-14-16,-3 0-8 0,-6 6-7 0,13-11 4 0,-13 11 1 15,8-4 4-15,-8 4 4 0,0 0-5 16,0 0 0-16,0 0 2 0,0 0 4 0,0 0 0 0,0 0 3 15,0 0 4-15,0 0 1 0,0 0 3 0,2 31 1 16,-2-31-1-16,-17 22 2 0,9-12-2 16,-1-2 4-16,9-8 0 0,-12 28-1 0,3-16 5 15,1 1-1-15,-5 0 2 0,2-3-2 0,3-1 2 16,-3 3 0-16,11-12 1 0,-8 30-1 0,4-18 0 16,-5-1 0-16,9-11-2 0,-2 23 5 0,2-23-2 15,-2 19 2-15,2-19 0 0,-4 25-2 0,4-25-1 16,0 23 2-16,0-23-1 0,0 0 2 0,0 26-2 0,0-26 0 15,0 0 3-15,8 14-1 0,-8-14 0 16,0 0 1-16,13 7 0 0,-13-7 2 0,0 0 1 16,0 0-2-16,32-9 0 0,-32 9-9 0,27-12 5 15,-12-1 6-15,4-2-1 0,-2 5 0 0,-4-1-1 16,6-1-3-16,-2 1 2 0,-5-4 0 0,-1 5 1 16,-1-1 2-16,-1 3-2 0,-1-3-1 0,1 3 0 15,-3 2 1-15,-6 6 4 0,13-13 1 0,-13 13-1 16,6-8 1-16,-6 8-2 0,0 0-2 0,7-9-2 15,-7 9 0-15,0 0 2 0,0 0 0 0,0 0 2 0,0 0 1 16,0 0-2-16,0 0 0 0,0 0 1 16,0 0-3-16,-13 55 2 0,13-55-2 0,-6 17-2 15,3-3 2-15,3-14 2 0,0 0-3 0,-4 34 2 16,2-21 0-16,2-13-1 0,0 23-1 0,0-23 3 0,4 17-5 16,-4-17 1-16,0 0 1 0,9 14 0 0,-9-14 0 15,0 0 1-15,12 7-1 0,-12-7 4 16,0 0-4-16,0 0 3 0,32-9-6 0,-19 3 5 15,-3 4-4-15,1-11 1 0,0 3 4 0,1 1-4 16,-1-3 1-16,-1-1 2 0,1 3-3 0,0-3 0 16,-3-2 0-16,0 0 0 0,-1 1 1 0,-1 1-2 15,0-2-7-15,-1 3-5 0,-5 12-1 0,2-19-1 16,-2 19 0-16,-2-15 3 0,2 15 0 0,0 0 2 16,0 0 0-16,-11-10-1 0,11 10 2 0,0 0-1 15,-13-5 5-15,13 5-2 0,0 0 0 0,-14-2 0 16,14 2 2-16,0 0-4 0,0 0 0 0,0 0-1 15,0 0 2-15,0 0 2 0,0 0-2 0,0 0 4 16,0 0-1-16,0 0 0 0,0 0 2 0,0 0 0 16,0 0-1-16,0 0 2 0,17-21 0 0,-17 21 1 15,10-8-1-15,-10 8-1 0,13-7 0 0,-13 7 0 16,13-6 0-16,-13 6-1 0,12-6 0 0,-12 6 1 16,11-4 4-16,-11 4 0 0,0 0 1 0,15 0-3 15,-15 0 2-15,0 0 3 0,12 8 0 0,-12-8 2 16,7 11 0-16,-7-11 3 0,4 12 1 0,-2-1-1 15,-2-11-1-15,4 17 1 0,-2-3-2 0,3 3 1 16,-3-2-1-16,2-3 2 0,-2 1-6 16,0-2 5-16,2 8-2 0,-2-5-4 0,3-3 3 15,-1-3-5-15,2 7 2 0,1-5 1 0,-1-1-2 16,-6-9 0-16,15 6 3 0,-15-6-2 0,12 4 0 0,-12-4 2 16,19 0 1-16,-19 0-4 0,28-10 2 0,-15 1-2 15,1 1-2-15,3 2 5 0,7-11-2 16,-3 4 0-16,8-16 2 0,-7 4-4 0,1 6 3 15,-6 0-2-15,0-2 0 0,-3 4-1 0,1 0-2 16,-4 0 4-16,-1 7-2 0,-3-1-2 0,3 5 0 16,-5-3 2-16,-5 9 3 0,8-10-1 15,-8 10-2-15,8-11 0 0,-8 11 3 0,0 0 0 0,11-6-1 16,-11 6 0-16,0 0 2 0,0 0 2 0,0 0 3 16,0 0-4-16,0 0 2 0,8 19-3 0,-8-19 0 15,0 17 3-15,0-17-5 0,0 25 2 16,0-12-2-16,0-1-4 0,0-12 0 0,-2 30 6 15,2-13 1-15,0-1-5 0,-4 1 3 0,4-4-2 16,0-13 2-16,-2 23 4 0,6-8-8 0,-4-15 3 16,0 17-4-16,0-7 4 0,0-10 0 0,0 0 2 15,0 17 3-15,0-17-1 0,0 0-2 0,0 0-2 16,0 0-1-16,0 0 4 0,-6 10-2 0,6-10-2 16,0 0-1-16,0 0-4 0,0 0-3 0,0 0 3 15,0 0-12-15,-17-33 0 0,17 33-3 0,-6-25 2 16,-1 12 2-16,5 0-1 0,2 13 3 0,-6-19 0 15,4 5 1-15,2 14 2 0,-2-21-2 0,2 8 4 16,0 13-1-16,2-19-1 0,-2 19 1 0,6-21 3 0,0 6 1 16,1 5-2-16,-1-5 2 0,3 2 0 15,-1 1 1-15,3 1-1 0,-1-1 3 0,1 1 0 16,12 1-3-16,-6-5 3 0,0 4 0 0,-2 3-2 16,2 4 3-16,-5-3 0 0,3 3 0 0,0 2-1 15,0-2-1-15,-1 2 3 0,-1 0 2 0,-13 2 0 0,23 0 0 16,-23 0 2-16,22 8-2 0,-14-4 5 15,0 3 1-15,3-1 2 0,-5 7 6 0,-1-1 1 16,-3 1-5-16,2-3 2 0,-4-10 2 0,0 28-3 16,2-9 3-16,-4-3-4 0,0 3-2 0,0 0 1 15,0-4-3-15,2 4 2 0,-2-2-2 0,-1-5 1 16,1 1-1-16,2-13-3 0,-2 21-4 0,2-21 6 16,0 17-7-16,0-17 1 0,2 15 4 0,-2-15 0 15,5 10-7-15,-5-10 1 0,8 6 4 0,-8-6-2 16,0 0-2-16,21-4 0 0,-21 4 2 0,19-8 1 15,-6-1-3-15,10-3 4 0,-4-7 0 0,-4 2-2 16,0-2-6-16,2 0 3 0,-3-4 1 0,-1 2-1 16,2 2-3-16,-4-4-6 0,-3 4-1 15,-4 2-3-15,0 2-2 0,-1 1-5 0,-3-1 2 0,2-2 4 16,-2 17-1-16,-5-19 3 0,5 19-2 16,-8-12 4-16,2 5 4 0,6 7-1 0,-19-8-1 0,8 6 2 15,11 2 1-15,-21 2 2 0,21-2 1 16,-23 6 1-16,8 0 2 0,-2-1 0 0,2 3-2 15,2 1 4-15,1-1-1 0,-1 0-1 0,2 5 1 16,1 0 1-16,1-1-1 0,3-3 0 0,0 5 3 16,-1 1-2-16,3 0 0 0,2 2 0 0,-2-5 1 15,4-12-2-15,2 21 2 0,0-10-1 0,0 4 2 16,2-5-3-16,-4-10 3 0,11 17 0 0,-3-11-3 16,1 3 3-16,-1-5 0 0,-8-4 2 0,22 2-3 15,-12-2 0-15,7 0 2 0,-4-6 2 0,4 1-3 16,8-5 3-16,-4-3-4 0,5-4 0 0,-3 3 1 0,0-3 0 15,-2-4 0-15,11-9-2 0,0 1 1 0,-9 2-2 16,9-7 4-16,-15 7-2 0,2 3 1 16,-9 3-2-16,-1 2 1 0,1 7 0 0,-3-1 0 15,1 1-3-15,-4-1 2 0,0 2 2 0,-4 11-1 0,9-12 4 16,-9 12 6-16,6-11 3 0,-6 11-18 0,0 0 21 16,0 0-1-16,0 0 2 0,0 0-5 0,0 0 2 15,0 0 2-15,0 0-3 0,0 0 1 0,-8 47 2 16,4-28-2-16,-1 6 2 0,-3 2 0 15,4 7 0-15,-5-1 1 0,3 3-5 0,-9 21 2 0,4 2-5 16,-1-4 2-16,1 6-1 0,1 4-3 0,3-2 6 16,-5-2-12-16,3 2 12 0,-1 2-1 15,-1-4-9-15,3 5 5 0,-3-8 0 0</inkml:trace>
          <inkml:trace contextRef="#ctx0" brushRef="#br0" timeOffset="350.4916">4196 434 2014 0,'5'-36'-8'0,"3"7"-1"0,0-3 0 0,-1 5-3 15,1 6 8-15,3 2 8 0,-3 2 7 0,1 2 6 16,-1 7-2-16,1-5-1 0,-1 0 2 0,1 1 1 0,-1-3-2 15,5 7 5-15,-3-3-1 0,1 1 0 16,-1 1 1-16,1 1 0 0,4-3-5 0,-7 5 3 16,5 0-9-16,-5-3-9 0,1 3-16 0,-9 6-3 15,19-9-3-15,-11 7-8 0,-8 2 3 0,13-6-4 16,-13 6-3-16,0 0 10 0,17-4-8 0,-17 4 19 16,0 0-2-16,0 0-2 0,17 8-1 0,-17-8-6 15,8 7 11-15,-8-7-5 0,0 0-6 0,7 14-8 16,-7-14-13-16,2 13 3 0,-2-13-11 0,2 13-14 15,-2-13-13-15,0 0-2 0,0 18-14 0,0-18-14 16,2 11-8-16,-4-5-255 0,2-6 123 0,0 0 84 16</inkml:trace>
        </inkml:traceGroup>
        <inkml:traceGroup>
          <inkml:annotationXML>
            <emma:emma xmlns:emma="http://www.w3.org/2003/04/emma" version="1.0">
              <emma:interpretation id="{B19B3BEF-937A-4233-A17F-91F0A4347611}" emma:medium="tactile" emma:mode="ink">
                <msink:context xmlns:msink="http://schemas.microsoft.com/ink/2010/main" type="inkWord" rotatedBoundingBox="29977,1818 30242,1801 30267,2173 30002,2191"/>
              </emma:interpretation>
              <emma:one-of disjunction-type="recognition" id="oneOf1">
                <emma:interpretation id="interp1" emma:lang="" emma:confidence="0.5">
                  <emma:literal>,</emma:literal>
                </emma:interpretation>
                <emma:interpretation id="interp2" emma:lang="" emma:confidence="0">
                  <emma:literal>?</emma:literal>
                </emma:interpretation>
                <emma:interpretation id="interp3" emma:lang="" emma:confidence="0">
                  <emma:literal>)</emma:literal>
                </emma:interpretation>
                <emma:interpretation id="interp4" emma:lang="" emma:confidence="0">
                  <emma:literal>7</emma:literal>
                </emma:interpretation>
                <emma:interpretation id="interp5" emma:lang="" emma:confidence="0">
                  <emma:literal>]</emma:literal>
                </emma:interpretation>
              </emma:one-of>
            </emma:emma>
          </inkml:annotationXML>
          <inkml:trace contextRef="#ctx0" brushRef="#br0" timeOffset="1102.0052">4414 236 83 0,'0'0'107'0,"0"0"3"0,0 0-15 0,0 0-6 16,0 0 0-16,0 0-19 0,0 0-2 0,0 0-5 16,0 0-6-16,0 0-3 0,0 0-3 0,-13 0-2 15,13 0-16-15,0 0 15 0,0 0-17 0,0 0-10 16,0 0 7-16,0 0-8 0,0 0-6 0,0 0 6 15,0 0-1-15,0 0-4 0,0 0 0 0,0 0-4 16,32-19-1-16,-32 19-3 0,9-10 1 0,-9 10 1 16,12-7 2-16,-12 7-6 0,13-6 4 15,2 2 0-15,-2-1-5 0,-1-1 2 0,-12 6-36 16,17-4 41-16,-17 4-10 0,0 0-5 0,26-2 0 16,-26 2 22-16,14 0-20 0,-14 0 5 0,0 0 4 15,26 2-2-15,-26-2 10 0,14 4 3 0,-14-4 7 16,15 9-4-16,-15-9 7 0,15 12-1 0,-6-3-2 15,-5-3 1-15,-4-6 3 0,6 13 6 0,0-7-4 16,-6-6 9-16,0 0-5 0,0 21-1 0,0-21 0 16,0 13-1-16,0-13 4 0,-2 16-5 0,-2-3-5 15,2 2 3-15,-6-3 4 0,1 1-5 0,3 0 1 16,-4-3-2-16,-1 3 2 0,3-1-1 0,-3 1 2 16,3-3-8-16,-7 12 3 0,1-12-4 0,5 1-4 15,-3 3 2-15,1-3-2 0,-1 1 0 0,1-1-4 16,-4-1-1-16,3-1 1 0,-1-1-2 0,3 1-3 15,-5-3-5-15,3 0-8 0,-1-1-30 0,11-5-29 16,0 0-32-16,-21 2-41 0,21-2-537 0,-13 2 225 16,13-2 150-16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30:24.40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DCC45F0-C370-4598-B1B1-41700B159631}" emma:medium="tactile" emma:mode="ink">
          <msink:context xmlns:msink="http://schemas.microsoft.com/ink/2010/main" type="writingRegion" rotatedBoundingBox="7239,6326 5962,9119 5435,8878 6712,6085">
            <msink:destinationLink direction="with" ref="{1E273602-3F0D-4C33-AE9E-4F993B2652EC}"/>
            <msink:destinationLink direction="with" ref="{D4C227DD-781A-46DC-A445-A9B509B72AD3}"/>
            <msink:destinationLink direction="with" ref="{F7E23FAE-AEB6-41D7-8814-A707FC2E4E3A}"/>
            <msink:destinationLink direction="with" ref="{977A3185-6C82-480D-B4B2-DCB9F860D499}"/>
            <msink:destinationLink direction="with" ref="{2FAC9F21-1E5A-401C-A837-343FFA8BEE12}"/>
            <msink:destinationLink direction="with" ref="{96C54C61-CEA3-4ED4-B468-E218A9667E41}"/>
            <msink:destinationLink direction="with" ref="{17B76A7F-EEEF-4CF0-B3B9-3A9A961FB045}"/>
            <msink:destinationLink direction="with" ref="{11C7A545-226D-4233-9912-4C2784E6C11C}"/>
          </msink:context>
        </emma:interpretation>
      </emma:emma>
    </inkml:annotationXML>
    <inkml:traceGroup>
      <inkml:annotationXML>
        <emma:emma xmlns:emma="http://www.w3.org/2003/04/emma" version="1.0">
          <emma:interpretation id="{8B73FC13-DD0E-4E8C-8915-9CCD7BC861B1}" emma:medium="tactile" emma:mode="ink">
            <msink:context xmlns:msink="http://schemas.microsoft.com/ink/2010/main" type="paragraph" rotatedBoundingBox="7239,6326 5962,9119 5435,8878 6712,6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40068B-E2FD-4FF6-8C3F-6384CD9DD6F5}" emma:medium="tactile" emma:mode="ink">
              <msink:context xmlns:msink="http://schemas.microsoft.com/ink/2010/main" type="line" rotatedBoundingBox="7239,6326 5962,9119 5435,8878 6712,6085"/>
            </emma:interpretation>
          </emma:emma>
        </inkml:annotationXML>
        <inkml:traceGroup>
          <inkml:annotationXML>
            <emma:emma xmlns:emma="http://www.w3.org/2003/04/emma" version="1.0">
              <emma:interpretation id="{25CA8CE1-FC63-414A-AF6D-1FB6C6E7A61B}" emma:medium="tactile" emma:mode="ink">
                <msink:context xmlns:msink="http://schemas.microsoft.com/ink/2010/main" type="inkWord" rotatedBoundingBox="7239,6326 5962,9119 5435,8878 6712,60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-1104 2400 98 0,'0'0'135'0,"0"0"2"16,0 0 1-16,4-7-9 0,-4 7 1 0,0 0 4 15,4-8 2-15,-4 8 1 0,0 0 1 0,3-10 2 16,-3 10-5-16,0 0 2 0,1-7-23 0,-1 7 13 15,0 0-11-15,0 0-2 0,3-8-6 0,-3 8-7 16,0 0-12-16,0 0-3 0,0 0-11 0,2-6 0 16,-2 6-8-16,0 0-7 0,0 0 4 0,0 0-6 15,0 0-6-15,0 0-1 0,0 0-5 0,0 0 2 16,0 0-12-16,0 0-1 0,0 0 4 0,0 0-18 16,0 0 3-16,0 0 4 0,0 0-11 0,0 0-3 15,0 0 4-15,0 0 3 0,15 9-3 0,-15-9 8 16,0 0-8-16,3 7 8 0,-3-7-2 0,2 7 16 15,-2-7-14-15,0 0 1 0,3 14 18 0,-3-14-3 16,0 12 9-16,0-12-13 0,1 25-6 0,-1-12 14 16,0-1 8-16,0-12-7 0,-1 24-1 0,0-10-7 15,1-3 16-15,-2 9 0 0,1-2-13 0,1-2 2 16,-3 1-1-16,3-2-3 0,-2-3-1 0,2 1 1 16,0-1 0-16,-2 6-6 0,1-2 2 0,1-2 2 15,0-4-2-15,-1 1-9 0,-1 1-4 0,1-4 11 16,1 3-7-16,0-11-4 0,-1 13-3 0,1-13 4 15,0 11 2-15,0-11 0 0,0 9 1 0,0-9 2 16,0 0 3-16,0 10 7 0,0-10 3 0,0 0 0 16,0 0 4-16,0 11 1 0,0-11 6 0,0 0 3 15,0 0 2-15,0 0-2 0,0 0-5 0,0 0-3 16,0 0-4-16,0 0-1 0,0 0-5 0,0 0-3 16,0 0 0-16,0 0-4 0,0 0-4 0,0 0-1 15,21-19-2-15,-16 13 0 0,-5 6-2 0,12-13-2 16,-5 7-3-16,-1 0 1 0,4-5-4 0,-2 4-2 15,2-5 0-15,-2 4 0 0,0 3-2 0,-2 1-1 16,-6 4-1-16,14-11-2 0,-8 5-1 0,0 0 3 16,-6 6 0-16,14-9-1 0,-6 5-4 15,-2-3 5-15,-6 7-2 0,8-5-1 0,-8 5-1 0,10-9 0 16,-10 9 3-16,10-8-2 0,-10 8-2 0,0 0 1 16,9-7 0-16,-9 7 3 0,0 0-4 0,8-4 3 15,-8 4-2-15,0 0 1 0,8-8 0 0,-8 8-3 16,0 0 0-16,8-5-1 0,-8 5-1 0,0 0 4 15,6-7-2-15,-6 7 0 0,0 0-2 0,0 0 2 16,8-8 2-16,-8 8-1 0,0 0-2 0,0 0 2 16,6-6-1-16,-6 6-1 0,0 0 2 0,0 0-3 15,7-8 3-15,-7 8-1 0,0 0 2 0,5-8-3 16,-5 8 0-16,0 0 3 0,6-10 0 16,-6 10-4-16,0 0 1 0,8-10 2 0,-8 10-3 0,4-8 5 15,-4 8-3-15,4-10 3 0,-4 10-1 0,0 0 5 16,0 0 2-16,5-12 8 0,-5 12-2 0,0 0 3 15,5-7 3-15,-5 7 3 0,0 0 3 16,0 0 0-16,0 0 4 0,4-10 1 0,-4 10-8 0,0 0-5 16,0 0 3-16,0 0-8 0,0 0-8 0,0 0 0 15,0 0-5-15,0 0 3 0,0 0-1 0,0 0-4 16,-32 17-1-16,22-5 6 0,-2-1-9 0,-7 9 5 16,3-7 1-16,4-3-2 0,-2 0 1 0,2 0-1 15,-1 2 1-15,2-4 4 0,1 4-6 0,-1-2 6 16,3-3-6-16,0 1 1 0,1-3-8 0,7-5 2 15,-8 5-2-15,8-5-11 0,-8 6 0 16,8-6-6-16,0 0-1 0,-8 6-2 0,8-6-3 0,-5 3 1 16,5-3-1-16,0 0 2 0,0 0 1 0,0 0-2 15,-5 4-4-15,5-4-17 0,0 0-27 0,0 0-31 16,0 0-47-16,0 0-37 0,0 0-39 16,0 0-56-16,0 0-61 0,12-25-56 0,-8 15-1046 15,1 2 484-15,-5 8 322 0</inkml:trace>
          <inkml:trace contextRef="#ctx0" brushRef="#br0" timeOffset="-26861.3062">-866 2367 13 0,'0'0'42'16,"0"0"-1"-16,0 0 7 0,0 0-14 0,-9 1 16 15,9-1-14-15,0 0-4 0,0 0-2 0,0 0 3 16,-11 0-11-16,11 0 0 0,-5 4 3 0,5-4-11 16,-8 5 2-16,8-5-4 0,-7 6 6 0,7-6-3 15,-11 8-8-15,4-2 13 0,2 0-1 0,-2 0-4 16,1 1-6-16,-2 1-1 0,1 0-1 16,2 0-9-16,-3 5 1 0,0-3 10 0,-2 4 0 15,1-2-7-15,2-1 0 0,1-3 0 0,-1-4-1 0,2 5 7 16,-2-2-1-16,1 2 4 0,-2-2-7 0,3 2-4 15,-3 3 0-15,1-1-5 0,1-3 9 0,0-2-2 16,1 1-7-16,2-3 7 0,-1 1 2 16,4-5 1-16,-5 7-11 0,5-7 5 0,-5 7 9 15,5-7-12-15,0 0 9 0,-6 7-6 0,6-7-7 16,-2 6 12-16,2-6-4 0,0 0-8 0,-4 6 5 0,4-6-10 16,0 0 1-16,0 0-6 0,-2 11 6 0,2-11-16 15,0 0-11-15,0 0-6 0,0 0-111 16,0 0 52-16,0 0 34 0</inkml:trace>
          <inkml:trace contextRef="#ctx0" brushRef="#br0" timeOffset="-23463.3481">-980 2473 38 0,'2'-12'41'0,"-2"12"3"0,0 0-12 0,0 0 0 16,0 0-9-16,0 0 0 0,0-9 3 0,0 9-5 15,0 0-6-15,0 0 2 0,0 0 4 0,0 0-6 16,1-9 3-16,-1 9 4 0,0 0 5 0,0 0-2 16,0 0 1-16,0 0 9 0,0 0 2 0,0 0-10 15,0 0 1-15,0 0-2 0,0 0-5 0,0 0-10 16,0 0-3-16,3-8 10 0,-3 8 5 0,0 0-9 15,0 0 7-15,0 0 2 0,0 0-1 0,0 0-10 16,0 0 16-16,0 0-13 0,0 0 9 16,0 0-4-16,0 0 0 0,0 0 6 0,0 0-6 15,0 0-2-15,-2 37-8 0,1-32-4 0,1-5 9 16,0 0-9-16,-3 22 15 0,2-15-1 0,1-7-2 16,-1 14-2-16,-2-2 1 0,3-12-6 0,-3 18 8 15,2-7-23-15,1-11 14 0,-1 13-4 0,1-2 0 16,0-11-9-16,0 0 9 0,-2 17-4 0,2-17 3 15,0 0 10-15,-2 11-14 0,2-11 4 0,0 0-3 16,0 16 5-16,0-16 0 0,0 10-1 0,0-10-10 16,1 8 6-16,-1-8-2 0,1 10 3 0,-1-10 6 15,2 8-16-15,-2-8 9 0,0 0-1 0,0 10 9 16,0-10-2-16,0 10-7 0,0-10-8 0,0 0 1 16,1 6 8-16,-1-6-2 0,0 0 5 0,0 0-4 15,1 11 2-15,-1-11-1 0,0 0 8 0,0 0-11 16,0 0 14-16,2 9-15 0,-2-9 3 15,0 0 0-15,0 0 10 0,0 0-17 0,0 0 13 0,0 0-8 16,0 0 1-16,2 8 1 0,-2-8 0 0,0 0 1 16,0 0 1-16,0 0 9 0,0 0-8 0,0 0 5 15,6 3 0-15,-6-3-8 0,0 0-6 0,0 0 6 16,0 0 7-16,12-1-4 0,-12 1-8 0,0 0 3 16,0 0 7-16,0 0 0 0,14-10 0 15,-14 10-12-15,0 0 11 0,11-6 0 0,-11 6 4 16,0 0-11-16,11-6-11 0,-7 2-25 0,-4 4-20 0,9-8-45 15,-4 3-268-15,-5 5 123 0,8-12 82 0</inkml:trace>
          <inkml:trace contextRef="#ctx0" brushRef="#br0" timeOffset="-28282.1209">-454 1647 1 0,'0'0'32'0,"0"0"1"0,0 0 4 0,0 0 2 16,0 0-6-16,0 0 2 0,0 0 3 0,0 0-11 0,4 11 2 15,-4-11-12-15,0 0-2 0,0 0 5 16,0 0-7-16,0 0 5 0,-8 5 1 0,8-5-6 0,0 0 0 16,-6 3-3-16,2 0 1 0,4-3-6 15,0 0 9-15,-5 8-4 0,5-8-8 0,-5 6 8 16,-1 0-4-16,1-1-3 0,1 2 2 0,0-3 1 15,0 2-5-15,-3 0 0 0,3 2 3 0,-1-2 4 0,-1 1 5 16,1 0-10-16,1-1-3 0,0 1-1 16,-1 1 9-16,1-3 4 0,4-5-15 0,-6 8 1 15,1-3 7-15,5-5-8 0,-5 8 1 0,1-4 3 16,4-4-4-16,-7 6 10 0,7-6 4 0,-4 5-11 16,4-5 4-16,-5 4-4 0,5-4-3 0,-6 5 6 15,6-5 5-15,-4 7-6 0,4-7-7 0,-5 5 7 16,5-5-9-16,0 0 3 0,-5 7 7 0,5-7-6 15,-6 4 6-15,6-4 2 0,0 0 2 0,-5 7-1 16,5-7-8-16,0 0 10 0,-5 5-8 0,5-5-3 16,0 0 5-16,-6 5-1 0,6-5-4 0,0 0-12 15,0 0-12-15,-4 6-13 0,4-6 0 16,0 0-120-16,0 0 54 0,0 0 36 0</inkml:trace>
          <inkml:trace contextRef="#ctx0" brushRef="#br0" timeOffset="1594.297">-600 1779 57 0,'0'0'187'0,"3"-8"-1"15,-3 8-1-15,2-11-1 0,-2 11-6 0,0 0-3 16,3-9-3-16,-3 9-11 0,0 0 0 0,1-9-10 16,-1 9 0-16,0 0-10 0,0 0 1 0,0 0-8 15,0-9-8-15,0 9-19 0,0 0-13 0,0 0 4 16,0 0-14-16,0 0-7 0,0 0-4 0,0 0-6 15,0 0 5-15,0 0 5 0,0 0-13 0,0 0 2 16,0 0-8-16,0 0 9 0,0 0 7 0,0 0-13 16,0 0-6-16,0 0 11 0,0 0-10 0,0 26 7 15,0-26-3-15,-2 16-5 0,0-7 14 0,1-1-17 16,-2 2 11-16,2-2-7 0,-2 0-1 0,1 1-5 16,2-9 0-16,-2 13 2 0,1-6-1 0,1-7-6 15,-3 11-3-15,3-11-3 0,-2 9-1 0,2-9-1 16,-3 8 2-16,3-8-4 0,-3 8 0 0,3-8-1 15,0 0 1-15,-1 8 1 0,1-8-1 0,0 0 0 16,-1 8 3-16,1-8-2 0,0 0 2 0,-3 8-3 16,3-8-1-16,0 0 4 0,0 0 2 0,0 0-5 15,-3 6-1-15,3-6-2 0,0 0-1 0,0 0 0 16,0 0-2-16,0 0-4 0,0 0-2 0,0 0 0 16,0 0 0-16,0 0 0 0,0 0 0 0,0 0 2 15,0 0-1-15,7 7 3 0,-7-7-3 0,0 0 3 16,0 0-4-16,0 0 3 0,21-12-3 0,-15 7-5 15,2 1 0-15,0 0-6 0,-2-2 1 0,2 2-2 16,2 0-3-16,-4-1-15 0,1 1-26 16,2-1-34-16,-9 5-42 0,12-5-50 0,-8 2-42 0,-4 3-41 15,8-4-52-15,-8 4-45 0,0 0-74 0,6-7-913 16,-6 7 442-16,0 0 296 0</inkml:trace>
          <inkml:trace contextRef="#ctx0" brushRef="#br0" timeOffset="-27595.5401">-628 1925 15 0,'0'0'43'0,"0"0"-3"0,0 0-10 0,0 0 5 0,0 0-13 16,0 0 10-16,0 0-11 0,0 0-3 0,0 0-2 15,0 0 3-15,0 0 5 0,0 0-12 16,0 0 6-16,0 0 2 0,0 0-7 0,-15 19 2 16,15-19-2-16,-4 4 0 0,4-4-9 0,-8 7 3 15,8-7 0-15,-5 6 3 0,-2 1 1 0,0 0-2 0,2-1-2 16,-2 2 3-16,1-1-1 0,-1 2-3 16,2-1-1-16,-2-1-2 0,0 2-2 0,-3 2 4 15,3-2 5-15,0 0 1 0,1-2-8 0,0 1 9 16,0 1-8-16,-1-1-4 0,0-1 0 0,3 0 6 15,-1-2 1-15,-1 2-1 0,2-1-3 0,-1-2 3 16,0 1-9-16,-1 1-1 0,1-1-2 0,0-1 10 16,5-4-8-16,-7 9 11 0,4-5-20 0,3-4 12 15,-9 10 7-15,5-5-1 0,-1 3-10 0,1-1 12 16,-2-1 4-16,1 1-5 0,0 0-7 0,1-2-14 16,4-5 19-16,-8 11 7 0,5-6-15 0,-1 0 8 15,0 1-8-15,-1-1-7 0,5-5 3 16,-6 6-17-16,6-6-5 0,-4 6-13 0,4-6-114 15,0 0 53-15,-5 6 34 0</inkml:trace>
          <inkml:trace contextRef="#ctx0" brushRef="#br0" timeOffset="852.0573">-692 2013 31 0,'0'0'69'0,"-8"1"-10"0,8-1 12 0,0 0 4 16,0 0 1-16,-12-5 8 0,12 5 2 0,0 0-3 16,-7-4 12-16,7 4 12 0,0 0-1 0,-7-8-2 15,7 8 13-15,0 0-6 0,-6-4-4 0,6 4 2 16,0 0-1-16,-7-6-1 0,7 6-3 16,0 0 2-16,-5-4-6 0,5 4 6 0,0 0-8 15,0 0 4-15,0 0 3 0,-7-6-11 0,7 6 3 16,0 0-7-16,0 0-1 0,0 0 0 0,-7-4-15 0,7 4-5 15,0 0-13-15,0 0 3 0,0 0-10 0,0 0-1 16,0 0-1-16,0 0-4 0,0 0-1 16,0 0-2-16,-9 14-8 0,6-6 10 0,2 1 14 15,1-9-14-15,-4 17 20 0,2-5 6 0,1-1-19 16,-3-1 10-16,1 2 14 0,2 7 0 0,-4-2 0 16,1-2-4-16,1-5-2 0,0 9-10 0,1-6 5 15,-1 5-10-15,-1-6 1 0,3-2 3 0,-1 0-13 16,0-1 1-16,0 0-3 0,1 1-1 0,1-10-5 15,-1 13 0-15,-2-8-8 0,3-5 2 0,0 0 3 16,-3 11 3-16,3-11 1 0,0 8-1 0,0-8 7 16,0 0-2-16,0 0-2 0,-2 9 1 0,2-9-4 15,0 0 5-15,0 0-2 0,0 0 0 0,0 0 2 16,-2 9-1-16,2-9 0 0,0 0-3 0,0 0-2 16,0 0-2-16,0 0-1 0,0 0-4 0,0 0-1 15,0 0-2-15,0 0-2 0,0 0-4 0,0 0-1 16,0 0 0-16,0 0-2 0,20-21 1 0,-14 16-3 0,0-2 0 15,0 0-5-15,-1 2 1 0,2-3-2 16,-1 2 0-16,3-2-4 0,-3 0-13 0,1 0-26 16,1 2-38-16,-1-2-54 0,-2 3-24 0,0 0-29 15,1-1-31-15,-2 2-37 0,-4 4-28 0,9-6-34 16,-9 6-58-16,4-6-862 0,-4 6 409 0,0 0 274 16</inkml:trace>
          <inkml:trace contextRef="#ctx0" brushRef="#br0" timeOffset="-31330.8775">147 304 17 0,'-3'8'15'16,"3"-8"2"-16,-4 6-1 0,4-6-4 0,-4 8 0 16,4-8-1-16,-2 6 1 0,2-6 3 15,-3 8-5-15,3-8-4 0,-4 8 4 0,4-8-6 16,-4 7 7-16,4-7-16 0,-4 5 16 0,4-5-7 15,-4 8 4-15,4-8 1 0,0 0-4 0,-5 8 0 16,5-8 6-16,-4 7-10 0,4-7 1 0,-3 6 8 16,3-6-10-16,-4 7 0 0,4-7 6 0,-1 9-2 0,1-9-2 15,-4 7-3-15,4-7 10 0,-6 8-2 0,4-3-11 16,2-5 6-16,-4 8 0 0,4-8 3 16,-4 7 3-16,4-7-6 0,-3 9-4 0,3-9 4 15,-3 7 0-15,3-7 0 0,0 0-2 0,-4 8 5 16,4-8-3-16,0 0-3 0,-4 11 7 0,4-11 0 15,-2 5 6-15,2-5 4 0,0 0 0 0,-6 7 1 0,6-7-7 16,0 0-2-16,-4 5-2 0,4-5 7 16,0 0-4-16,0 0-1 0,-4 6 2 0,4-6 1 15,0 0-2-15,0 0 0 0,0 0 2 0,-2 7-8 16,2-7 3-16,0 0-3 0,0 0-2 0,0 0 3 16,0 0-1-16,0 0-10 0,-4 7 3 0,4-7 16 15,0 0-2-15,0 0-9 0,0 0-5 0,0 0 6 16,0 0-1-16,0 0 3 0,0 0-2 0,0 0 0 15,-4 6-1-15,4-6-3 0,0 0 4 0,0 0 1 16,0 0-3-16,0 0 0 0,0 0-2 0,0 0-2 16,0 0 4-16,-3 8-2 0,3-8 4 0,0 0 7 15,0 0-5-15,-4 6-9 0,4-6 10 0,0 0-15 16,0 0 15-16,0 0 0 0,0 0 10 0,0 0 1 16,-4 6-5-16,4-6-7 0,0 0 5 0,0 0 1 15,0 0-9-15,0 0 6 0,0 0-3 0,0 0 2 16,0 0 1-16,0 0-8 0,0 0 7 0,0 0-8 15,0 0 2-15,-4 7 0 0,4-7 0 0,0 0-1 16,0 0 13-16,0 0-1 0,0 0-7 16,0 0-2-16,0 0 9 0,0 0-11 0,0 0 3 0,0 0-6 15,0 0 1-15,0 0 4 0,0 0 5 0,0 0-9 16,0 0-3-16,0 0 2 0,0 0-1 0,0 0-11 16,0 0 26-16,0 0-15 0,0 0 8 0,0 0-3 15,0 0-2-15,0 0 8 0,0 0-14 0,0 0 1 16,0 0 0-16,0 0-6 0,0 0-5 15,0 0-7-15,0 0-5 0,0 0-12 0,0 0-125 0,0 0 56 16,0 0 36-16</inkml:trace>
          <inkml:trace contextRef="#ctx0" brushRef="#br0" timeOffset="-30573.2817">135 435 30 0,'0'0'79'0,"0"0"1"16,0 0-5-16,0 0 12 0,0 0-14 16,0 0 1-16,0 0 9 0,0 0-6 0,0 0-3 15,0 0-5-15,0 0-5 0,0 0-1 0,0 0-16 16,0 0 11-16,0 0-15 0,0 0 5 0,0 0-8 16,0 0-6-16,0 0-6 0,0 0-4 0,0 0 5 15,0 0-14-15,0 0 3 0,0 0-7 0,0 0 8 16,0 0-4-16,0 0-6 0,0 0 0 0,-11 21 1 15,11-21 1-15,-4 7-7 0,0-2 4 0,0 2 0 16,4-7 0-16,-8 9-3 0,6-5-2 0,-2 2 2 16,-2 1 3-16,6-7-9 0,-9 11 12 0,5-6-15 15,-1 0 12-15,1 1-11 0,0-1 5 0,0 2-4 16,-2-1-2-16,1 1 1 0,0 0 7 0,-1 1 3 16,1 0-11-16,-2 0-1 0,0 0 0 0,-1 1 10 15,3-1-8-15,-2 0 0 0,2 0 14 0,0 0-17 16,1-2 4-16,-3 2 8 0,3-1 0 0,-1 0 0 15,-1-1-5-15,1 0 7 0,1-2-9 0,4-4 3 16,-7 8-1-16,5-4-7 0,2-4 6 16,-4 5 0-16,4-5 4 0,0 0-2 0,-6 8 0 0,6-8-10 15,0 0 1-15,-5 7 1 0,5-7 12 0,0 0 0 16,-3 5-13-16,3-5 7 0,0 0-3 0,0 0-9 16,0 0 12-16,0 0-9 0,-2 8 4 0,2-8-18 15,0 0 20-15,0 0-14 0,0 0-1 0,0 0-3 16,0 0 7-16,0 0-12 0,-7 7-16 0,7-7-5 15,0 0-23-15,0 0-3 0,0 0-8 16,0 0-13-16,0 0-209 0,0 0 101 0,-3 5 68 0</inkml:trace>
          <inkml:trace contextRef="#ctx0" brushRef="#br0" timeOffset="3896.289">25 570 146 0,'0'-13'161'0,"0"13"3"16,0-8-2-16,0 8-6 0,0 0-4 0,0-12-6 16,0 12-2-16,0 0-2 0,-1-9-8 0,1 9-6 15,0 0-4-15,-1-10-8 0,1 10-7 0,0 0-5 16,0 0-6-16,-2-12-6 0,2 12-13 16,0 0 9-16,0 0-7 0,-2-9-5 0,2 9 1 0,0 0-8 15,-3-8 2-15,3 8-5 0,0 0-5 0,0 0 1 16,0 0-4-16,-3-8-7 0,3 8-6 15,0 0 5-15,0 0-8 0,0 0-7 0,0 0 14 16,0 0 3-16,0 0 0 0,0 0-2 0,0 0 11 16,0 0-4-16,0 0 4 0,-2 27 10 0,-1-17-8 0,2-2 4 15,-1 3-2-15,1-2 1 0,0 3 2 0,-1-1-5 16,1 1 1-16,0 0-2 0,-1 0 4 16,0-1-10-16,2 2 6 0,0-3-10 0,-2 0-1 15,1 0 0-15,1 1-4 0,-3-3 2 0,2 1-12 16,1-9 2-16,0 14 3 0,0-14-7 0,-1 10-3 15,1-10 3-15,-2 8-6 0,2-8 0 0,2 10 4 16,-2-10-6-16,0 0 0 0,-2 12 0 0,2-12-3 16,0 0 2-16,-1 7-7 0,1-7 3 0,0 0 3 15,0 0-6-15,1 8-1 0,-1-8-3 0,0 0 2 16,0 0-3-16,0 0 1 0,0 0-2 0,0 0-1 16,0 0 1-16,0 0-2 0,-1 12-4 0,1-12 4 15,0 0-7-15,0 0-2 0,0 0 5 0,0 0-1 16,0 0-8-16,0 0 1 0,-1 8 0 0,1-8-2 15,0 0-5-15,0 0 4 0,0 0 0 0,0 0 5 16,-3 11-2-16,3-11 1 0,0 0-7 0,-3 5 6 16,3-5-2-16,0 0 2 0,0 0 3 0,0 0-2 15,-1 10 2-15,1-10-2 0,0 0-4 0,0 0 3 16,-3 6-1-16,3-6-1 0,0 0 6 0,0 0-7 16,0 0 5-16,0 0 1 0,0 0-1 0,0 0 0 15,0 0 4-15,0 0 2 0,0 0-2 0,0 0 1 16,0 0 4-16,0 0 1 0,0 0 2 0,0 0 1 15,0 0-1-15,0 0-1 0,0 0 4 0,0 0 0 16,0 0-1-16,0 0 0 0,0 0 0 0,0 0-3 16,0 0 1-16,0 0-3 0,0 0 1 0,20-14-2 15,-14 8-1-15,-4 0 1 0,4-1-2 0,0 0-1 16,-2 1-3-16,0-1-13 0,5-1-21 0,-5 0-25 16,1 2-38-16,0-1-37 0,1-1-34 0,-2 0-17 15,1 3-37-15,2-2-45 0,-3-1-37 0,0 3-40 16,0-2-931-16,1-1 424 0,-4 1 282 0</inkml:trace>
          <inkml:trace contextRef="#ctx0" brushRef="#br0" timeOffset="-35695.1657">-180 409 4 0,'-6'7'4'0,"6"-7"-2"0,-2 4 3 16,2-4-5-16,0 0 4 0,-8 8-1 0,8-8-1 15,-4 5-2-15,4-5-2 0,-7 12 1 0,3-6 0 16,0-1 5-16,-1 2-2 0,5-7 2 0,-7 9-5 16,3-6 6-16,4-3-5 0,-5 8-2 0,5-8-10 15,-5 8 20-15,5-8-6 0,-5 6 2 0,5-6-4 16,-4 5 4-16,4-5-4 0,0 0 1 15,-4 8-2-15,4-8 5 0,-3 7 4 0,3-7-8 0,-2 7-3 16,2-7-14-16,0 0 7 0,-3 10 2 0</inkml:trace>
          <inkml:trace contextRef="#ctx0" brushRef="#br0" timeOffset="-29731.5389">-51 867 1 0,'0'0'41'0,"0"0"10"0,0 0 1 0,0 0-2 16,0 0 1-16,0 0-12 0,0 0-2 0,0 0 5 16,0 0 8-16,0 0-13 0,0 0-7 0,0 0 1 15,0 0-4-15,0 0-4 0,0 0 15 0,0 0-15 16,0 0 14-16,0 0-5 0,0 0-10 0,0 0 16 16,0 0-21-16,0 0 18 0,-14-5-18 0,14 5 5 15,0 0 7-15,0 0-16 0,0 0 3 0,0 0-1 16,0 0-1-16,-6 6-2 0,6-6-4 0,0 0 9 15,-4 8-5-15,4-8-14 0,-6 8 7 0,2-1-1 16,4-7 3-16,-10 14 4 0,6-4-6 0,-1-2-7 16,-2 0 7-16,0 0 3 0,1 0-5 0,2 0-1 15,4-8 5-15,-11 16-1 0,7-8-6 0,0 1 3 16,4-9-3-16,-8 12-3 0,4-4 0 0,4-8 4 16,-8 12 8-16,5-7-16 0,3-5 10 0,-5 8-9 15,5-8 7-15,0 0 1 0,-5 9 10 0,5-9-23 16,-6 7 9-16,6-7 0 0,0 0-1 0,-6 8-3 15,6-8 9-15,-3 5-9 0,3-5 14 0,0 0-6 16,-7 8-6-16,7-8 1 0,0 0 6 0,0 0 3 16,-6 10 2-16,6-10-7 0,0 0-9 0,0 0 0 15,-4 9 9-15,4-9 5 0,0 0 2 0,0 0-8 16,-6 11-18-16,6-11-2 0,0 0 14 0,-5 6-10 16,5-6-12-16,-3 6 1 0,3-6 4 0,0 0-13 15,-5 4-7-15,5-4-7 0,-4 5-6 0,4-5-12 16,-4 5-150-16,4-5 72 0,-6 5 50 0</inkml:trace>
          <inkml:trace contextRef="#ctx0" brushRef="#br0" timeOffset="2922.5883">-228 1009 52 0,'2'-9'165'0,"-2"9"-3"0,0 0-3 15,2-9 2-15,-2 9 1 0,0 0-6 0,0 0-6 16,2-10-6-16,-2 10-7 0,0 0-9 0,0 0-10 16,0 0-6-16,2-9-14 0,-2 9-6 0,0 0-7 15,0 0-5-15,0 0 7 0,0 0 3 0,0 0 8 0,0 0 3 16,0 0-1-16,0 0 1 0,0 0 7 15,0 0-11-15,0 0 5 0,0 0-2 0,1 24 5 16,-1-24-16-16,0 12 7 0,0-12 0 0,-1 17-14 16,2-8-8-16,-2 2 5 0,-3 0-13 0,2 1 6 15,2-3-4-15,-2 0-3 0,0 2 7 0,1-2 2 16,-2 1-4-16,2-3-16 0,0 1 9 0,-1 2-10 16,1-1-2-16,-2-2 1 0,3-7-11 0,-1 14-1 15,-1-6-6-15,1-1 4 0,1-7-6 0,0 0-1 16,-1 12-7-16,1-12 9 0,-2 7-8 0,2-7 7 15,0 0 1-15,0 0-5 0,3 10 6 0,-3-10-2 16,0 0 4-16,0 0 0 0,0 0 3 0,1 7 1 16,-1-7-1-16,0 0-2 0,0 0-4 0,0 0-2 15,0 0-4-15,0 0 0 0,0 0-3 0,0 0-4 16,21-12 1-16,-21 12-5 0,8-5 0 0,-3-1-1 16,-1 2-3-16,3-1-6 0,-2 1-7 0,2-1-12 15,-2-2-24-15,2 4-30 0,-2-1-24 0,2-2-21 16,-2 3-35-16,0-2-20 0,-1-1-39 0,2 1-34 15,-1 0-40-15,-2-1-39 0,2 4-57 0,-5 2-758 16,5-8 378-16,-5 8 252 0</inkml:trace>
          <inkml:trace contextRef="#ctx0" brushRef="#br0" timeOffset="-29002.9563">-277 1213 28 0,'0'0'22'0,"0"0"-3"15,0 0 1-15,0 0-3 0,0 0-4 0,0 0 2 16,0 0-6-16,0 0 11 0,0 17-8 0,0-17 7 15,-5 9 0-15,1-1 1 0,-1 0 7 0,1 0-8 16,-2 1 6-16,-2-1-9 0,4 2 5 0,-1-2-1 16,0 1 4-16,-1-1 1 0,2 0-12 0,0 0 3 15,2-1 4-15,-2-1-8 0,0 2 5 0,-2 0-4 16,2 2-9-16,-2-3 11 0,-1 0-7 0,0 1-1 16,-1-1-1-16,3-3 0 0,-1 1 0 0,0 3 6 15,3-3-7-15,-2-1-8 0,5-4 8 0,-6 8-1 16,6-8-1-16,-6 7 0 0,6-7-3 0,-6 5 0 15,6-5 5-15,-5 6-7 0,5-6 9 0,-4 4 0 16,4-4-12-16,-7 5 4 0,7-5 0 0,0 0 7 16,-4 7-3-16,4-7-1 0,-5 5-2 0,5-5 3 15,0 0-3-15,0 0 7 0,-1 9-6 0,1-9-4 16,0 0-3-16,0 0 4 0,-2 8-2 16,2-8-5-16,0 0-23 0,-2 8-13 0,0-5-126 15,2-3 57-15,0 0 38 0</inkml:trace>
          <inkml:trace contextRef="#ctx0" brushRef="#br0" timeOffset="2248.3391">-405 1389 97 0,'0'0'168'0,"1"-10"-7"0,-1 10-1 16,3-8 1-16,-3 8-2 0,1-11-4 0,-1 11-1 16,2-6-1-16,-2 6 0 0,0 0-5 0,0 0 0 15,0-10-5-15,0 10-1 0,0 0-5 0,0 0-11 16,0 0-14-16,0-10-3 0,0 10-17 0,0 0-7 16,0 0-6-16,0 0-5 0,0 0 1 0,0 0 2 15,0 0 4-15,0 0-15 0,0 0 4 0,0 0 8 16,0 0-6-16,0 0 3 0,0 0-2 0,-2 36-14 15,-2-29 0-15,2 4 9 0,0-2 1 0,-2-1-4 16,3 3 9-16,-2-2-4 0,-2 6-5 0,2-2-2 16,1-2 2-16,0-2-10 0,-2-2-4 0,3 1 1 15,0 1-3-15,-2-1-4 0,-1-1-1 0,4-7 0 16,-1 9-11-16,1-9 12 0,-4 8-10 0,4-8 4 16,0 0 2-16,0 9 1 0,0-9 0 0,0 0-2 15,-2 8-1-15,2-8-1 0,0 0 1 0,0 0 1 16,0 0 5-16,0 0 5 0,0 0 6 0,4 8 0 15,-4-8 1-15,0 0 1 0,0 0-1 0,0 0-3 16,0 0-1-16,15-5-5 0,-15 5-4 0,9-5-5 16,-2-1-1-16,1 2-6 0,-1-4-5 0,1 4-1 15,-2-1-11-15,2 0-15 0,2 1-28 0,-5 0-43 0,3-3-33 16,-1 2-48-16,0 0-35 0,1 2-37 0,-2-4-50 16,0 6-45-16,2-3-64 0,-4-1-973 0,-4 5 452 15,8-4 302-15</inkml:trace>
          <inkml:trace contextRef="#ctx0" brushRef="#br0" timeOffset="4541.7295">108 170 145 0,'0'0'139'0,"3"-13"8"0,-3 13 0 0,0 0-3 16,0-7 6-16,0 7-7 0,0 0-2 0,0 0-6 16,0 0 0-16,0 0-6 0,0-9 6 0,0 9-4 15,0 0-3-15,0 0-6 0,0 0-7 16,0 0-7-16,0 0-8 0,0 0-6 0,-3-11-9 15,3 11 3-15,0 0 2 0,0 0 5 0,0 0-2 0,0 0 15 16,0 0 6-16,0 0-8 0,0 0-15 0,0 0 5 16,6 35-5-16,-5-26 18 0,-1 0 0 15,3-1-2-15,-3 2-5 0,2 2 2 0,-3 0-11 16,2-2 3-16,-1 2-4 0,0 0-2 0,0 1-7 0,-1-1 3 16,0 2-13-16,1-2-4 0,0 0-1 15,0 0-5-15,0-2-7 0,0 2-3 0,0-4-8 16,-2 3 3-16,2-2-11 0,0-9 0 0,-1 13-3 15,1-13 1-15,1 11 1 0,-1-11 2 0,0 7 2 0,0-7 6 16,0 0 3-16,2 10 4 0,-2-10 5 0,0 0 1 16,0 0 1-16,0 0-6 0,0 0-6 0,5 3-4 15,-5-3-3-15,0 0-6 0,0 0-2 0,12-16-3 16,-7 9 0-16,2-1-4 0,0 0-4 0,1-4-3 16,3-1-3-16,-2 1 0 0,-1 0-10 15,0 3-12-15,1-3-27 0,-2 4-32 0,0-1-39 0,-2 2-39 16,0-2-47-16,2 3-40 0,-2-2-51 0,2 2-61 15,-2-1-59-15,1-1-1033 0,-1 0 478 0,-5 8 320 16</inkml:trace>
          <inkml:trace contextRef="#ctx0" brushRef="#br0" timeOffset="-32954.3942">226 0 28 0,'0'0'36'0,"0"0"0"0,0 0 4 0,0 0 4 15,0 0-7-15,0 0 4 0,0 0-8 0,0 0-2 16,0 0-4-16,0 0-9 0,0 0 5 0,0 0 3 16,0 0-6-16,0 0-2 0,0 0-3 0,0 0-1 15,0 0-3-15,0 0 1 0,-11 18 1 0,11-18-2 16,-5 7-6-16,5-7 9 0,-4 5-11 0,4-5 6 16,-7 11 0-16,3-6-14 0,2 1 7 0,2-6 3 15,-6 8 3-15,2-4-4 0,4-4 0 0,-4 13 1 16,0-5 8-16,0 0-14 0,2-1 6 0,-1 2-6 15,-1 0 5-15,0 2 6 0,0-2-7 0,1-1-8 16,-1 3 13-16,1-1-3 0,1 0 2 0,-5 3 0 16,0-2-5-16,5-2 0 0,-2 3 1 0,1-3-2 15,0 2 1-15,-1 1-7 0,2 0 8 0,-2-2 1 16,-2 6 6-16,2-2-9 0,2-1 4 0,-2-2-2 16,-2 3 4-16,1-3-18 0,1 2 12 15,0-2-5-15,3-3 0 0,-3 1 6 0,0-1 3 16,1 1 5-16,0-1-5 0,1 0 9 0,-2-4-5 15,4-4 13-15,-6 11-20 0,4-7 8 0,2-4 10 16,-4 8-10-16,4-8 5 0,-4 8-12 0,4-8 2 16,-3 7 2-16,3-7 1 0,-4 6-7 0,4-6 6 15,-3 7 0-15,3-7 6 0,0 0 3 0,-3 9-14 16,3-9 7-16,-2 7-12 0,2-7 5 0,0 0 10 16,-4 6-17-16,4-6 5 0,0 0 12 0,-4 7-10 15,4-7-5-15,0 0 2 0,-4 8 5 0,4-8-7 16,0 0-4-16,-4 8 4 0,4-8-7 0,0 0-20 15,0 0-15-15,-3 8-24 0,3-8-174 0,0 0 81 16,0 0 54-16</inkml:trace>
          <inkml:trace contextRef="#ctx0" brushRef="#br1" timeOffset="21987.3679">-329 263 50 0,'0'0'104'0,"0"0"-4"0,0 0 0 0,0 0 4 16,-6 5 4-16,6-5 2 0,0 0-2 0,0 0-3 15,0 0-4-15,0 0-9 0,0 0-5 0,-7 2-3 16,7-2-3-16,0 0 8 0,0 0-6 0,0 0 4 16,0 0 7-16,0 0-2 0,0 0-4 0,0 0-4 15,0 0-4-15,-13-7-9 0,13 7-2 0,0 0-5 16,0 0-7-16,0 0-5 0,1-12 1 0,-1 12-3 15,0 0 1-15,0 0 1 0,0 0 2 0,-1-9-5 16,1 9 1-16,0 0-2 0,0 0 2 0,0 0-5 16,0 0 0-16,0 0 0 0,4-13-4 0,-4 13 1 15,2-7-3-15,-2 7 8 0,6-4-11 16,0-1 7-16,-6 5 7 0,7-7-5 0,-2 3-10 16,2-1 14-16,-2-1-10 0,5 4-1 0,-2-5-2 15,1 0-2-15,6 1-6 0,1-1 10 0,-2-1 7 16,1 1-7-16,0 1 8 0,0-1-18 0,-3 0 6 15,-2 3 3-15,2 0 3 0,0 2-1 0,-2-1 5 0,0 1-23 16,1-4 1-16,0 2 9 0,-2-1-2 0,2 2-14 16,0-1 18-16,-1 0-19 0,1 2-1 15,-2-1 6-15,-1-1-4 0,3-1 9 0,-2 1-7 16,2 0 1-16,-3 1-3 0,3-1 1 0,-2 0 1 0,-1 1-2 16,2-2-1-16,-1 1-5 0,0 0-10 15,-1 1 10-15,0-1 12 0,0 2-5 0,0-1-11 0,-1 0-5 16,0 1 5-16,-7 2-6 0,10-3 8 15,-4 0-16-15,-6 3-12 0,9-4-14 0,-9 4-8 16,8-1-14-16,-8 1-10 0,8-4 4 0,-8 4-9 16,8 0-3-16,-8 0-12 0,8-1-14 0,-8 1-7 15,0 0-14-15,12 2 0 0,-12-2-13 0,7 3-11 16,-7-3-12-16,8 4-13 0,-8-4-21 0,9 1-28 16,-9-1-561-16,8 4 261 0,-8-4 172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8:18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F75A604-44FD-407F-8881-CDF0C6B398A0}" emma:medium="tactile" emma:mode="ink">
          <msink:context xmlns:msink="http://schemas.microsoft.com/ink/2010/main" type="writingRegion" rotatedBoundingBox="21318,8336 32742,8046 32789,9920 21366,10210"/>
        </emma:interpretation>
      </emma:emma>
    </inkml:annotationXML>
    <inkml:traceGroup>
      <inkml:annotationXML>
        <emma:emma xmlns:emma="http://www.w3.org/2003/04/emma" version="1.0">
          <emma:interpretation id="{5302C45A-E0D1-4EF5-A57F-2F0A6487D968}" emma:medium="tactile" emma:mode="ink">
            <msink:context xmlns:msink="http://schemas.microsoft.com/ink/2010/main" type="paragraph" rotatedBoundingBox="21318,8336 32742,8046 32789,9920 21366,10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653204-E494-4F18-A1AA-903B33AB9007}" emma:medium="tactile" emma:mode="ink">
              <msink:context xmlns:msink="http://schemas.microsoft.com/ink/2010/main" type="line" rotatedBoundingBox="21318,8336 32742,8046 32789,9920 21366,10210"/>
            </emma:interpretation>
          </emma:emma>
        </inkml:annotationXML>
        <inkml:traceGroup>
          <inkml:annotationXML>
            <emma:emma xmlns:emma="http://www.w3.org/2003/04/emma" version="1.0">
              <emma:interpretation id="{3E007885-D6C0-42F1-9C98-94D38ADB4127}" emma:medium="tactile" emma:mode="ink">
                <msink:context xmlns:msink="http://schemas.microsoft.com/ink/2010/main" type="inkWord" rotatedBoundingBox="21500,8236 23745,8463 23564,10255 21319,10028">
                  <msink:destinationLink direction="to" ref="{309E543D-F94B-4017-86CE-577F4749CF06}"/>
                </msink:context>
              </emma:interpretation>
            </emma:emma>
          </inkml:annotationXML>
          <inkml:trace contextRef="#ctx0" brushRef="#br0">25-187 135 0,'0'0'163'0,"-13"-10"-13"16,13 10-13-16,0 0-10 0,-18-10-14 0,18 10-19 16,0 0-5-16,-12-8-2 0,12 8-13 0,0 0-15 15,0 0 4-15,-18-7-6 0,18 7-3 0,0 0-16 16,0 0-2-16,-5-10-6 0,5 10-14 0,0 0-35 16,0 0-32-16,0 0-43 0,0 0-360 0,0 0 152 15,0 0 100-15</inkml:trace>
          <inkml:trace contextRef="#ctx0" brushRef="#br0" timeOffset="7.0126">323-182 107 0,'-12'10'108'0,"12"-10"-11"16,0 0-5-16,-11 7-12 0,11-7 3 0,0 0-21 0,0 0-9 15,0 0 2-15,0 0-2 0,0 0 2 16,-2 18-16-16,2-18-11 0,0 0 7 0,0 0 0 16,0 0-19-16,0 0 19 0,25 5-9 0,-25-5-21 15,0 0 16-15,26-2-14 0,-26 2 4 0,22 0-72 0,-9 0-287 16,-13 0 116-16,20-5 78 0</inkml:trace>
          <inkml:trace contextRef="#ctx0" brushRef="#br0" timeOffset="4.9846">293-316 73 0,'0'0'145'0,"0"0"-18"0,0 0-16 0,0 0-7 16,0 0-16-16,0 0-2 0,0 0-10 0,0 0-4 15,0 0-13-15,0 0-3 0,0 0-15 0,0 0 4 16,0 0-3-16,0 0-8 0,0 0-3 0,0 0 4 15,0 0-10-15,0 0 4 0,0 0-4 0,0 0-4 16,15 11 3-16,-15-11-6 0,0 0 0 0,20 2-11 16,-20-2 13-16,18 0-10 0,-18 0-1 0,20 0-7 15,-20 0 7-15,21 0-15 0,-4-2-29 0,-4 2-29 16,-3-3-46-16,3 3-299 0,-13 0 135 0,0 0 92 16</inkml:trace>
          <inkml:trace contextRef="#ctx0" brushRef="#br0" timeOffset="225385.4563">-1866 142 4 0,'0'0'73'15,"-8"6"-4"-15,8-6 6 0,0 0-6 0,0 0-10 16,0 0 5-16,0 0 6 0,0 0-21 0,0 0 10 16,0 0-15-16,0 0 7 0,0 0-11 0,0 0 5 15,0 0 10-15,0 0-4 0,0 0-10 0,17-33-3 16,-17 33-4-16,6-9-1 0,-6 9 3 0,9-8 0 15,-9 8-21-15,8-11 15 0,-8 11-5 0,11-8-2 16,-11 8-3-16,12-9-5 0,-1 1 3 0,-3 4 3 16,-8 4-8-16,15-11-1 0,-6 5 2 0,-9 6-10 15,12-8 4-15,-3 3 3 0,-9 5-5 0,12-4-1 16,-12 4 3-16,15-6-9 0,-15 6 2 0,15-7 13 16,-15 7-6-16,15-4-3 0,-15 4-3 0,12-4 3 15,-12 4 0-15,13-2-5 0,-13 2 8 0,0 0 0 16,21 0-3-16,-21 0-1 0,11 2-4 0,-11-2 2 15,15 0-6-15,-15 0 5 0,0 0-3 0,17 0-4 16,-17 0 8-16,0 0 0 0,14 2 1 0,-14-2 2 16,0 0-4-16,0 0 5 0,13 0 1 0,-13 0-5 15,0 0 2-15,0 0-6 0,0 0 6 0,13 2 0 16,-13-2 1-16,0 0-1 0,0 0 7 0,0 0-19 16,0 0 4-16,0 0 10 0,0 0-6 0,0 0-1 0,0 0-8 15,0 0 15-15,0 0-11 0,0 0 11 0,0 0-4 16,-53-2-7-16,53 2-5 0,-17 0 6 15,17 0-2-15,-17 0 11 0,17 0-4 0,-19 0 2 16,19 0-7-16,-17 2 3 0,17-2-2 0,-17 0 0 16,17 0 1-16,-17 0 3 0,17 0-8 0,-17 0 4 15,17 0 3-15,-12 0 0 0,12 0-2 0,-13 2-4 16,13-2 4-16,0 0-6 0,0 0 1 0,-17 0 4 16,17 0-2-16,0 0 7 0,0 0-4 0,0 0-2 15,0 0 2-15,-17-2 2 0,17 2-8 0,0 0-17 16,0 0 33-16,0 0-5 0,0 0-2 0,0 0-3 0,0 0-7 15,0 0 8-15,0 0 3 0,0 0 5 0,0 0 0 16,0 0-10-16,0 0 2 0,0 0 5 16,0 0-6-16,0 0 2 0,42-6-2 0,-42 6 8 15,13-2-6-15,-13 2 2 0,17-4-10 0,-17 4 6 0,15-2 1 16,-15 2 6-16,17-3-6 0,-17 3-3 0,15 0 8 16,-15 0-5-16,14-2 1 0,-14 2-8 0,15-2 8 15,-15 2-4-15,15-2 6 0,-15 2-8 16,0 0 7-16,15-2-1 0,-15 2 5 0,0 0 1 0,15 0-6 15,-15 0 9-15,0 0-8 0,0 0-6 0,0 0-1 16,14 0 13-16,-14 0 1 0,0 0-6 16,0 0 1-16,0 0-2 0,0 0-3 0,0 0-4 15,0 0 1-15,0 0 13 0,0 0-14 0,0 0 9 0,0 0-1 16,0 0-7-16,0 0 12 0,0 0 0 16,0 0-6-16,-33 15 1 0,33-15-1 0,-19 2-1 15,19-2 1-15,-22 6-4 0,12-4-9 0,10-2 6 16,-23 7 7-16,10-3-1 0,0-2-4 0,13-2 4 15,-21 4 8-15,13-2-7 0,8-2 7 0,-15 7-9 16,15-7 1-16,-13 4-3 0,13-4 2 0,-11 2 8 16,11-2-9-16,0 0 6 0,-12 2-9 0,12-2 1 15,0 0-6-15,0 0 8 0,-15 4 6 0,15-4-7 0,0 0 2 16,0 0-1-16,0 0 7 0,-13 2-8 0,13-2-1 16,0 0-6-16,0 0 8 0,0 0 5 0,0 0-14 15,-10 4 15-15,10-4-7 0,0 0 5 0,0 0 5 16,0 0-9-16,0 0-5 0,0 0-1 15,0 0 0-15,0 0 8 0,0 0-1 0,0 0 2 16,0 0 0-16,42-10 2 0,-42 10-1 0,13-2-8 16,-13 2 6-16,17-4 1 0,-5-1 5 0,-1 1 3 0,2 0-15 15,-1 0 15-15,-12 4-24 0,26-11-38 16,-14 7-59-16,-1-2-273 0,-11 6 129 0,17-4 86 16</inkml:trace>
          <inkml:trace contextRef="#ctx0" brushRef="#br0" timeOffset="87667.7646">-954-1221 50 0,'-2'-4'83'0,"2"4"-17"0,-2-4-2 0,2 4-7 16,-4-2-13-16,4 2 4 0,-4-1-6 0,4 1-12 15,0 0 13-15,-6-2-20 0,6 2 5 0,-5 3-8 16,-1-1-1-16,0 3 0 0,0 0 9 0,-5 6-2 15,-2-2-13-15,2 2-2 0,-1 1-8 0,1 3 2 16,-2-1 7-16,2 0 0 0,-2 1 3 16,-1 0 4-16,1 1 4 0,-1 2-3 0,-8 18 6 15,6-11-12-15,2-5 11 0,1-2-12 0,2 1 1 16,0 1-12-16,-8 18 5 0,5-10 3 0,3-4-1 0,1-3-8 16,-7 18-2-16,6-10 16 0,1-5-17 15,3-3 10-15,-6 26 6 0,4-12-12 0,3-10-4 16,1-1 6-16,0-4-5 0,1 6 16 0,-1 2-7 15,2-2-10-15,0 1 13 0,-1 27-2 0,2-16 2 16,1-6 3-16,0-7 0 0,3 2-8 0,-1 0-2 16,1-2 28-16,2 1-13 0,0-3 5 0,1 0-4 0,3 1-2 15,-1-1-1-15,1-3-1 0,0 0 6 0,1-3-11 16,2 2 9-16,0-2-9 0,1-2 4 16,-2 4-11-16,2-2-14 0,1-1-10 0,1 1-2 15,-2-5-28-15,1-1-32 0,1 3-290 0,1 3 124 16,0-3 82-16</inkml:trace>
          <inkml:trace contextRef="#ctx0" brushRef="#br0" timeOffset="-11228.5483">-755-806 27 0,'0'0'94'0,"0"0"2"0,0 0 1 0,0 0-14 0,16-8 14 16,-16 8-18-16,0 0-2 0,0 0-7 0,0 0-1 15,0 0 1-15,0 0-9 0,0 0-7 16,0 0 3-16,0 0-1 0,10-10-6 0,-10 10 0 15,0 0-2-15,0 0-2 0,0 0-2 0,0 0-10 16,0 0-7-16,0 0 0 0,0 0 4 0,-31-18-4 0,31 18-8 16,0 0 5-16,-17-7-8 0,17 7-9 0,-13-5-1 15,13 5 0-15,-20-5 1 0,20 5 2 16,-18-5 0-16,18 5 0 0,-15-3-2 0,15 3-2 16,-20-7-1-16,20 7 9 0,-21-5-9 0,21 5 2 15,-17-3 0-15,17 3-2 0,0 0-8 0,-21-5 4 16,21 5 3-16,0 0-7 0,-17-2 10 0,17 2-10 15,0 0 10-15,-16-3-11 0,16 3 5 0,0 0-2 16,0 0 5-16,-15-5-3 0,15 5-8 0,0 0 4 16,0 0 3-16,0 0-2 0,0 0 2 0,0 0 2 15,-15-5-7-15,15 5 12 0,0 0-1 0,0 0-12 16,0 0 5-16,0 0 8 0,0 0-16 0,0 0 9 16,-7 23-6-16,7-23 4 0,0 0-1 0,0 22 4 15,0-22 0-15,-6 30 3 0,4-14-4 0,2 4 8 16,-3 5-17-16,-2-5 4 0,3 5 1 0,-3 10 6 15,2 1-1-15,-2-1 2 0,-2 3-5 0,-1-3 4 16,0 3-2-16,3-3 2 0,-2-2 7 0,2-3-13 16,0-8 7-16,0 1-23 0,-3 15 26 0,3-10 0 15,-3 4-9-15,3-9-1 0,3 0 1 0,-1-3 3 16,1-5 2-16,2-15 2 0,-3 25-5 0,1-15 2 16,2-10 0-16,-3 18 6 0,3-18 0 0,-2 15-1 15,2-15 6-15,-6 17-6 0,6-17 5 0,0 0-3 16,-2 16 7-16,2-16 15 0,0 0 13 0,0 0-8 15,0 0 9-15,8 15 3 0,-8-15-3 0,0 0-3 16,10 7-6-16,-10-7-1 0,0 0 0 0,17 0-12 16,-17 0 4-16,0 0-9 0,18 0 3 0,-18 0-3 15,0 0 0-15,25-2-5 0,-25 2-26 0,0 0-24 16,21-5-22-16,-21 5-50 0,17-3-55 0,-17 3-414 16,0 0 194-16,23 3 128 0</inkml:trace>
          <inkml:trace contextRef="#ctx0" brushRef="#br0" timeOffset="-1603.6753">-494-467 42 0,'-8'13'67'0,"1"-3"-6"16,4 3 2-16,-2 2-5 0,-2 2 3 15,2-2-2-15,-1 1-11 0,1-4 1 0,3 3-14 16,-3 3 2-16,2-8-4 0,3-10-6 0,-5 23-3 0,3-16 8 16,2-7-4-16,0 0-5 0,-3 25 16 15,3-25-7-15,0 0-3 0,8 20 17 0,-8-20 0 16,5 11 0-16,-5-11-4 0,10 7 2 0,-10-7 3 15,0 0 1-15,13 5-6 0,-13-5-15 0,0 0 1 16,22-7 1-16,-22 7-7 0,28-13 4 0,-13 3 1 16,1 0-7-16,-4 0 2 0,11-8-7 0,-10 1-2 15,-3 1 1-15,7-9-9 0,-4 8 12 0,0-3-11 16,-3 4-5-16,0-4 4 0,-2 0 12 0,7-5-15 16,0-5 4-16,-10 5 0 0,8-1-10 0,-3 1 11 15,-3 5 4-15,-2 2-1 0,-2-2-1 0,0 3 3 16,4 2-14-16,-7 15 0 0,5-23 6 0,-5 23-8 15,-2-18 1-15,2 18 6 0,5-12-4 0,-5 12 0 16,0 0-3-16,0 0-6 0,0 0 12 0,0 0-6 16,0 0-1-16,0 0 14 0,0 0-10 15,0 0 3-15,0 0 1 0,0 0-9 0,0 0 6 16,-5 63 0-16,2-41 1 0,1 1 2 0,-1 2-7 0,1 0-1 16,-1 13 5-16,11 0 0 0,-6 0 1 0,-4 7-7 15,2-2 3-15,-3 5 8 0,1-1-9 0,-1 29 4 16,-2-6 0-16,2 3 11 0,-7-7-39 0,10-13 30 15,-2-11-3-15,2 4 5 0,0-6-4 0,-3-2 1 16,-2 0 12-16,-8-6 21 0,6 1 0 0,-1-5 1 16,3 4-7-16,-2-9 3 0,-1-5 10 0,0 9 6 15,1-17-7-15,-1 8 4 0,1-3 1 0,-1 0 0 16,-2 3 0-16,5-8 15 0,5-10 2 0,-13 18-3 16,6-6-3-16,-6-2-6 0,3-5-3 0,10-5-3 15,-18 8-3-15,18-8-4 0,-25 7-3 0,12-9-3 16,13 2-3-16,-28-8-5 0,28 8 1 0,-20-10-2 15,8 3-1-15,-4-3-4 0,4-5-5 0,2 2-1 16,2-2-5-16,3-5 1 0,-3 2-3 0,3 0 2 16,0 1-1-16,5 17-2 0,-5-25-3 0,5 12-6 15,0 13-18-15,5-33-17 0,3 13-14 0,-3 3-21 16,0 1-28-16,3 1-35 0,-1 3-38 0,3-1-519 16,-2 1 232-16,2-1 154 0</inkml:trace>
          <inkml:trace contextRef="#ctx0" brushRef="#br0" timeOffset="-5.9793">80-6 122 0,'0'0'135'16,"0"0"-16"-16,0 0-1 0,5-10 7 0,-5 10-11 0,0 0-5 16,0 0-19-16,0 0-3 0,0 0-6 0,0 0-12 15,0 0-11-15,0 0-12 0,0 0 5 0,0 0-8 16,0 0-4-16,0 0-5 0,-25 43 5 0,20-28-9 15,0-3-7-15,0 4-6 0,-5 1 3 0,7-4-5 16,-4 4 8-16,4 1-11 0,-2 0 2 16,0 2 4-16,2-5-12 0,-2 0 10 0,0 0-6 15,5-15 2-15,0 20-7 0,0-20 7 0,5 20-4 16,-5-20-1-16,5 10 0 0,-5-10 7 0,11 8-12 16,-11-8 7-16,12 10-2 0,1 0-6 0,-3-7-22 15,-10-3-17-15,25 2-5 0,-25-2-29 0,18-5-44 16,-3-5-377-16,-2 2 165 0,0 1 108 0</inkml:trace>
        </inkml:traceGroup>
        <inkml:traceGroup>
          <inkml:annotationXML>
            <emma:emma xmlns:emma="http://www.w3.org/2003/04/emma" version="1.0">
              <emma:interpretation id="{2E9FBC65-8952-4904-9BBE-719F75C406D1}" emma:medium="tactile" emma:mode="ink">
                <msink:context xmlns:msink="http://schemas.microsoft.com/ink/2010/main" type="inkWord" rotatedBoundingBox="24034,8684 25455,8643 25483,9615 24062,96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22610.0733">1912-508 34 0,'0'0'57'0,"-3"3"7"15,3-3-3-15,0 0 2 0,-1 4-1 0,1-4 14 16,0 0-2-16,0 0-2 0,0 0 11 0,0 0 0 16,-2 4-8-16,2-4 10 0,0 0-16 0,0 0 5 0,0 0-15 15,0 0-2-15,0 0-11 0,0 0-1 0,0 0-6 16,8-13 3-16,-2 7-18 0,-2-1 3 0,2-3-6 16,1 3 12-16,1-7-20 0,3 0 3 0,-1 1 5 15,0-1-4-15,0 0-3 0,1-1-3 16,-2 1-6-16,2-1 7 0,-2 0 1 0,1 1-3 0,-2-2-2 15,1 0-1-15,-2 2 0 0,0-2-12 0,0 1 4 16,-1 0-1-16,-1 2-1 0,-1 3 1 0,-2 0-7 16,1-1 1-16,-1 1 13 0,-1 2-5 15,-1 0 7-15,1 2-17 0,-1-1 10 0,1 1 1 0,-1-1-4 16,-1 2 5-16,1 0-13 0,-1-1 12 0,1 6-11 16,-2-7 8-16,1 4 0 0,-2 1 3 0,1 1-14 15,2 1 2-15,-6 1 6 0,1 1 3 16,-3 2-2-16,-1 1-1 0,-2 6 1 0,-3 1 0 15,2 3 10-15,-1 0-18 0,1 2 9 0,-9 18-1 16,-1 0 5-16,9-8-5 0,1-5 0 0,-3 19-9 16,4-11 14-16,-2 13 0 0,3-11-10 0,1-5 10 15,1-5 10-15,2 2-7 0,1-2-1 0,1 1-6 16,-1-1 0-16,0 1-2 0,3-1 5 0,0-1 0 0,0-6 0 16,1 0 5-16,0-7-3 0,1 4 11 15,0-3 2-15,0-1-11 0,0-1 4 0,1 0-5 16,-1-1 2-16,1-1 2 0,-1-2 9 0,0-3-2 0,1 6-5 15,-1-6 11-15,3 4-2 0,-3-4-12 16,4 1-2-16,-4-1 10 0,0 0-2 0,13-10-8 16,-6 5 2-16,3-6 0 0,-1-2-2 0,2 0 6 15,-5 3-9-15,0 0 3 0,0 2 0 0,3-6-3 16,0 2 6-16,-2 2 2 0,-1 0-11 0,-1 3-1 16,0-1 13-16,-1 3-5 0,0 0-4 0,-2 0 2 15,1 1-2-15,-2 1 2 0,-1 3-11 0,2-5 13 16,-2 5-7-16,3-4-3 0,-3 4-4 0,0 0 12 15,0 0-7-15,0 0-2 0,0 0 6 0,0 0-15 16,0 0 11-16,0 0-5 0,0 0 9 0,0 0 5 16,0 0-5-16,0 0-11 0,-12 5 6 0,10-1-5 15,2-4 6-15,-4 6-4 0,2-1 3 0,1-2-2 16,-1 2 9-16,1 1 3 0,0-1-7 0,0 0-5 16,0-1-11-16,0 3 9 0,1-1 16 0,0-1-8 15,0 1-3-15,0-6-5 0,0 9 12 0,0-5-2 16,1 1-10-16,0-1 14 0,0 1-2 0,0-1 1 15,1 0-6-15,-1-1 7 0,2 1-5 0,-1-1 7 16,0-2 6-16,1 1-8 0,-1-2 2 0,1 1-6 16,0-1 9-16,-3 0-4 0,8-1 3 0,-2-1-4 15,-1-1 4-15,3-1-2 0,0 0-4 0,-1-3-6 16,1 2 6-16,0-1-4 0,2-4-1 0,-3 1 7 16,0 1-1-16,-2 1-6 0,0 3-2 0,0 0 6 15,-2-1 3-15,1-3 0 0,-1 2 5 0,-1 1-6 16,0 2-7-16,-1-1 2 0,-1 4 5 0,1-9-6 15,-1 9 6-15,-2-6-2 0,2 6-10 0,-2-3-2 16,-1-1 0-16,3 4-1 0,-6-3 3 0,6 3-10 16,-7 0 3-16,2 0 3 0,5 0 15 0,-8 2-18 15,2 0 16-15,0 0 2 0,1 0-16 0,-3 3 7 16,2-2 5-16,1 1 1 0,-1 3-11 0,-1-2 9 16,2-1-4-16,1 0 2 0,0-1 5 0,0 1-5 15,0 0 7-15,0 1-16 0,1-1 6 0,0 2 3 16,1-1 1-16,0-1 8 0,0 1-16 0,1 0 9 15,1-5 1-15,-1 6-1 0,1-6 5 0,0 6-4 16,0-6-3-16,2 5 7 0,-2-5-4 0,3 4 4 16,1-2 1-16,0-1 0 0,-4-1-5 0,8 0 6 15,-3-1-1-15,2 0 0 0,-2-1-3 0,5-1 6 16,0-2-11-16,-2 0 15 0,7-3-15 0,-2-1 1 16,0-1 8-16,-2 3 0 0,-3 0-5 0,-1 2-4 15,1-1 8-15,-2 1 0 0,-1 2 0 16,-1-1 8-16,0 1-8 0,0 1 6 0,-2-2-10 15,-2 4 9-15,4-4-9 0,-4 4 8 0,3-2-11 0,-3 2-2 16,0 0 11-16,0 0 0 0,0 0-6 16,0 0 0-16,0 0-10 0,0 0 9 0,0 0 1 15,0 0-2-15,-4 14 0 0,2-10-2 0,0 0 8 16,2-4-8-16,-1 7 3 0,1-7-6 0,0 6 15 16,1-2-11-16,-1-4 7 0,0 5 1 0,2 0 1 15,-1-2 1-15,-1-3 4 0,3 5-2 0,0-3-1 16,-3-2-2-16,5 1-3 0,-5-1 9 0,9-1-11 15,-4-2 6-15,1 1-2 0,0-3 1 0,1-1 6 16,2 0-7-16,-3 0 0 0,1-1-5 0,1 0 3 16,-2-1-2-16,-1-2 9 0,5-1-8 0,-3 0-6 15,-3 3 12-15,-2 0-20 0,1 2-3 0,-3 0-5 16,2 1 5-16,-2 0-9 0,1 1 0 16,-1 4 0-16,0-6-7 0,0 6 21 0,0 0-10 0,-3-7 4 15,3 7 5-15,-3-3-12 0,3 3 9 0,0 0-4 16,-5 0 2-16,5 0 7 0,0 0 3 0,-6 5-2 15,3-2-6-15,1 0 14 0,0 1 1 0,1 0-13 16,-1 1 6-16,1 0 3 0,0 1-1 0,-1-1-5 16,2 6 6-16,-1 1 3 0,1-2-8 0,1 3 7 15,-1 1 10-15,0 0-12 0,3 8 4 0,-2-1-8 16,3 0 15-16,-3 1-7 0,1 1 3 0,0-2 4 16,0 2-4-16,1-2-1 0,-1-2-6 0,-1-1 11 15,0-4-12-15,2 7 1 0,-3-5-8 0,2-3 5 16,-3-1 8-16,0 0-7 0,1 0 8 0,-2-1 1 15,1 0 2-15,-1-1 3 0,0-1 11 0,-2 1 6 16,1-1 3-16,0-1 8 0,0 1 5 0,-2-1-5 16,-1 0 10-16,0-2-7 0,1 0-3 0,-3-1 18 15,0 0 7-15,2-2 4 0,-3 0 3 0,2-2 2 16,0-1-1-16,0-1-3 0,1 0-8 0,-1-1-2 16,-2 0-8-16,1-4-6 0,0-1-4 15,-2-3-4-15,2-3-3 0,1 1-6 0,4 1-2 0,-3-6-5 16,5 3 0-16,-1 0-4 0,3 2-1 0,1-1-1 15,2-6-5-15,2 1-1 0,1 2-11 0,0 2-13 16,2-1-19-16,0 2-26 0,1 1-31 0,0 0-35 16,-2 4-32-16,0 0-43 0,-1 1-428 0,1 2 209 15,-1-1 142-15</inkml:trace>
          <inkml:trace contextRef="#ctx0" brushRef="#br0" timeOffset="110.172">857-494 27 0,'0'0'155'0,"0"0"-22"0,5-15-10 0,-5 15-10 16,0 0-5-16,0 0-18 0,0 0-2 0,0 0-11 16,0 0-19-16,0 0 2 0,0 0-5 0,0 0-6 15,0 0 1-15,0 0-5 0,0 0 4 0,-12 50-5 16,9-35-10-16,1-2-4 0,-4-1-1 0,4 8-4 15,-1-2-4-15,1 0 9 0,-1 2-12 0,1 0 1 16,2 0-2-16,-3-2-1 0,3-18-12 0,5 35-26 16,-5-17-41-16,3 2-45 0,2 0-350 0,-3-5 152 15,4 0 102-15</inkml:trace>
          <inkml:trace contextRef="#ctx0" brushRef="#br0" timeOffset="1061.1328">1065-688 73 0,'-16'-5'136'0,"16"5"-10"0,0 0-8 16,-20-5-24-16,20 5-9 0,-12-5 1 0,12 5-9 16,0 0-1-16,-13-8-12 0,13 8-2 0,0 0-25 15,0 0 11-15,0 0-4 0,0 0-9 0,0 0-7 16,0 0 0-16,0 0 9 0,0 0-18 0,0 0 9 15,0 0-9-15,0 0 4 0,0 0-1 0,51 5-5 16,-51-5 2-16,20 3-1 0,-20-3-4 0,20 0 4 16,-20 0-9-16,20 0 4 0,-20 0-11 0,15 0 2 15,-15 0 3-15,18 2 1 0,-18-2-6 0,0 0 3 16,20 3-3-16,-20-3 6 0,0 0-2 0,13 2 5 16,-13-2-5-16,0 0 0 0,13 8 1 0,-13-8 2 15,0 0 0-15,0 0 0 0,2 15-9 0,-2-15 5 16,0 0 0-16,-2 20-5 0,2-20 3 0,0 18-4 15,0-18-1-15,-5 17 10 0,5-17 4 0,-3 21-20 16,3-21 2-16,-2 25 10 0,2-5-2 0,-3 2 0 16,3 1 4-16,0-3-3 0,3 0 1 0,-1 3 1 15,-2-3-6-15,3 0-4 0,-1 3 12 16,6 0-11-16,-3-1 6 0,0 1 2 0,0-5-6 0,0 2 5 16,0 2 7-16,0-1-10 0,0-1 2 15,0-5-5-15,0 5 5 0,3-8-2 0,-3 4-2 16,-2-4 5-16,-3-12-4 0,7 20 1 0,-7-20-3 0,8 15 7 15,-8-15 8-15,2 16 21 0,-2-16 2 16,3 12 7-16,-3-12 4 0,0 0 11 0,5 20 5 0,-5-20 0 16,0 0-4-16,0 0-8 0,-10 23-2 15,10-23-7-15,-15 17-2 0,7-9-3 0,0 0-4 0,8-8-6 16,-17 10-2-16,4-5-3 0,3 0-2 0,-8 2 0 16,18-7-4-16,-25 15 1 0,17-10-2 0,-4 3-3 15,-1 0 2-15,3-3-36 0,10-5-33 0,-15 7-56 16,15-7-49-16,-10 13-544 0,10-13 235 15,-11 12 158-15</inkml:trace>
          <inkml:trace contextRef="#ctx0" brushRef="#br0" timeOffset="17307.7598">1548-320 56 0,'0'0'78'16,"0"0"-12"-16,0 0 2 0,-1-5-7 0,1 5-22 16,0 0 6-16,0 0-9 0,0 0 2 0,0 0-12 15,0 0 13-15,0 0-14 0,0 0 2 0,-2-4-6 16,2 4 0-16,0 0-4 0,0 0-1 0,0 0 7 16,0 0-9-16,0 0 13 0,0 0-12 0,0 0-8 15,0 0 7-15,0 0 11 0,0 0-15 0,0 0 6 16,0 0 0-16,0 0 11 0,0 0 0 0,0 0-3 15,0 0 3-15,0 0-6 0,0 0-2 0,0 0-8 16,0 0 9-16,0 0-13 0,0 0 1 0,0 0 6 16,0 0 6-16,0 0-9 0,-8 6 6 0,8-6-13 15,0 0 15-15,0 0-5 0,0 0 1 0,0 0-12 16,-3-5 12-16,3 5-11 0,0 0 0 0,0-6-9 16,0 6 21-16,0 0-17 0,1-7 6 0,-1 7-1 15,0 0 7-15,1-7-7 0,-1 7-4 0,0-3 0 16,0 3-2-16,0 0 8 0,3-6-7 15,-3 6-13-15,0 0 20 0,3-1-3 0,-3 1-5 0,0 0 7 16,3-2 1-16,-3 2-9 0,0 0 0 0,0 0 1 16,0 0 0-16,6 0 0 0,-6 0 11 0,0 0-11 15,0 0 1-15,0 0 14 0,0 0-11 0,0 0-6 16,0 0 9-16,4 3-6 0,-4-3 13 0,0 0-7 16,0 0 9-16,0 0 5 0,3 3-15 0,-3-3 10 15,0 0 3-15,0 0-13 0,0 0 2 0,0 0 8 16,0 0-9-16,0 0 9 0,0 0 3 0,0 0 13 15,0 0-4-15,0 0-2 0,0 0 0 16,0 0-4-16,0 0-6 0,0 0 7 0,0 0-6 0,0 0-2 16,0 0-5-16,0 0 1 0,0 0 3 0,0 0-4 15,0 0 3-15,0 0-10 0,0 0-2 0,0 0 3 16,0 0 0-16,0 0-4 0,0 0 4 0,0 0 6 16,0 0-10-16,0 0 0 0,0 0-6 0,0 0-11 15,0 0-13-15,0 0-21 0,0 0-37 16,0 0-33-16,0 0-307 0,0 0 142 0,0 0 96 15</inkml:trace>
        </inkml:traceGroup>
        <inkml:traceGroup>
          <inkml:annotationXML>
            <emma:emma xmlns:emma="http://www.w3.org/2003/04/emma" version="1.0">
              <emma:interpretation id="{2FF39185-ABFD-4110-A6B2-87BA3EC3E0AD}" emma:medium="tactile" emma:mode="ink">
                <msink:context xmlns:msink="http://schemas.microsoft.com/ink/2010/main" type="inkWord" rotatedBoundingBox="25863,8884 26210,8876 26223,9409 25877,941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4450.5375">2787-666 4 0,'-5'6'30'0,"-1"3"-1"0,0-1-5 0,-2 5 6 16,0 1-4-16,1 0 1 0,0 3 9 0,-2-2-4 16,0 1-2-16,0 2 7 0,2-1 6 0,-1 2-12 15,1-3 5-15,-1 2-7 0,4 1-7 0,-1-2 3 16,-1 0-4-16,0 1 1 0,2-4-21 0,1-1 12 16,1-3 13-16,0 2-10 0,0-2 2 0,1-2-7 15,0 3-1-15,0-4 0 0,1 0 20 0,0-1-8 16,0 0 16-16,0-1-2 0,0-5-6 0,1 7 19 15,0-4-7-15,-1-3 5 0,4 4-18 0,-4-4 11 16,6 0-1-16,-6 0-2 0,11-7-19 0,1-3 12 16,0-2-12-16,0 0 2 0,-1-2 2 0,0-1-8 15,2-1-10-15,-2-1 5 0,1 1 4 0,-1-3 4 16,-1 1-13-16,-1-2-1 0,-1 4-17 0,1-5 5 16,0 2 1-16,-2-1 0 0,-2 0-17 0,1 3 10 15,-2 0 10-15,-2 4-16 0,0 3 2 0,1 0 7 16,-3 2 0-16,1 2-3 0,0 1 3 0,-1 1-2 15,-1 1-3-15,1 3 6 0,0 0-9 0,-3-7 8 16,3 7 2-16,-3-2 6 0,3 2-3 0,0 0-3 16,-9 3 1-16,6-1-2 0,-1 1 1 0,0 0 3 15,0 0-4-15,0 1 1 0,0-1 1 0,1 0 26 16,0 0-13-16,1-1-15 0,2-2 9 16,-4 5 3-16,3-3 2 0,1-2 4 0,0 0-5 15,-2 4-4-15,2-4 1 0,0 0 9 0,0 0-5 16,0 0-4-16,0 0 3 0,3 6-19 15,-3-6 25-15,0 0-22 0,6 0 12 0,-6 0-3 0,0 0 7 16,7-2-1-16,-7 2 14 0,0 0-16 16,6 0-7-16,-6 0 6 0,0 0 7 0,6-1-7 15,-6 1-8-15,0 0 15 0,5 1-10 0,-5-1-5 16,0 0 9-16,4 2 13 0,-4-2 4 0,1 5-2 16,0-2-4-16,-1-3 2 0,-1 10 11 0,-1-1-12 15,0 2-13-15,-1 0 2 0,-1 7 16 0,-1-1-11 16,-2 2 17-16,2-2-9 0,-1 1-3 15,2-5 9-15,-1 7 7 0,1-3-6 0,0-3 16 0,0-2-11 16,2-2 2-16,-1 0-10 0,2 0 5 0,-1 0-7 16,0 1-6-16,1-4 5 0,0 0 0 0,1-2-1 15,0 1 13-15,0-1 10 0,0-5 0 16,0 8-1-16,1-3-5 0,0 0-4 0,1-1 2 0,0 1 13 16,1-2 0-16,-1 1-5 0,2-2-4 0,-1 0 0 15,1-2 1-15,-4 0-6 0,9 1 0 0,-4-2-5 16,1 0-4-16,0 0-20 0,0 0-28 0,3-1-38 15,1-1-56-15,-2 0-415 0,0 1 181 0,-2 0 118 16</inkml:trace>
          <inkml:trace contextRef="#ctx0" brushRef="#br0" timeOffset="34872.6346">2961-327 68 0,'0'0'78'0,"0"0"-22"0,0 0 6 0,3-2-8 16,-3 2-2-16,0 0 18 0,0 0-2 0,0 0 10 15,0 0-5-15,0 0-17 0,-1 13 2 0,-1-7 0 16,1 4-14-16,-1 1-8 0,-1 0 4 0,-2 8-1 16,3-3-8-16,0-4 5 0,0-1-8 0,-1-1-30 15,1 1 20-15,-1-1 15 0,1-3-14 0,2 0 0 16,-1-2-4-16,0 1-9 0,0-1 32 15,2 1-13-15,-1-1 6 0,2-1 2 0,-2-1-2 16,2-1 1-16,1 0-1 0,-3-2-12 0,0 0 3 0,8 1 4 16,-8-1-19-16,9-2-13 0,-4 0-29 0,4-3-34 15,-2-1-48-15,0 0-304 0,-2-2 141 16,2 1 92-16</inkml:trace>
          <inkml:trace contextRef="#ctx0" brushRef="#br0" timeOffset="35110.5906">2984-398 2 0,'0'0'132'0,"-2"-6"-7"15,2 6-25-15,-1-4 7 0,1 4-22 0,0 0 0 16,-2-6-11-16,2 6-4 0,-1-5 4 15,1 5-20-15,0 0-10 0,-2-4 3 0,2 4-2 16,0 0-14-16,0 0-2 0,0 0 4 0,0 0-37 0,2-6-46 16,-2 6-47-16,0 0-233 0,3-3 110 0,-3 3 74 15</inkml:trace>
        </inkml:traceGroup>
        <inkml:traceGroup>
          <inkml:annotationXML>
            <emma:emma xmlns:emma="http://www.w3.org/2003/04/emma" version="1.0">
              <emma:interpretation id="{76BA95C8-3C70-4004-A9CB-8202DDC781C8}" emma:medium="tactile" emma:mode="ink">
                <msink:context xmlns:msink="http://schemas.microsoft.com/ink/2010/main" type="inkWord" rotatedBoundingBox="26761,9142 26885,9003 26982,9089 26858,922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3120.6106">3542-413 47 0,'0'0'45'0,"0"0"3"0,0 0-14 15,0 0 13-15,0 0-21 0,0 0 11 16,0 0 9-16,0 0 1 0,0 0 5 0,0 0-6 16,0 0-7-16,0 0 10 0,6 2-22 0,-6-2 7 15,4 0-8-15,-4 0 2 0,0 0 5 0,7 0-10 16,0-1-9-16,-2 1 14 0,0-1-16 0,0 1-2 16,0-2 8-16,-5 2 2 0,11-1-9 0,-6 1-7 0,1 0 7 15,1 0-8-15,-2-1 9 0,1 0-10 16,2 1 16-16,2-1-5 0,-3 0 3 0,-1 1-18 15,-1 1 6-15,1-1 1 0,-1 0-8 0,-5 0 1 16,8 0 1-16,-5 0 1 0,-3 0 16 0,9 1-7 16,-4 0-2-16,-5-1 1 0,5 1-30 0,-1-1-29 15,-4 0-31-15,4 2-190 0,-4-2 92 16,5 1 60-16</inkml:trace>
          <inkml:trace contextRef="#ctx0" brushRef="#br0" timeOffset="43418.3528">3686-519 48 0,'-3'-3'85'0,"3"3"5"0,0 0-23 16,0 0-6-16,0 0 3 0,-8 6-11 0,6-4-13 16,-2 4-1-16,0-1 4 0,1 0 4 0,-2 1-10 15,1 2 0-15,-1 0-14 0,1 1 6 0,1 2-3 16,-1-3-5-16,1 3-9 0,-3 7 17 0,2-5-12 16,2-1-2-16,1-1-1 0,0-1-5 15,1 2-41-15,0-2-23 0,3 1-218 0,-2-3 91 16,-1 0 60-16</inkml:trace>
        </inkml:traceGroup>
        <inkml:traceGroup>
          <inkml:annotationXML>
            <emma:emma xmlns:emma="http://www.w3.org/2003/04/emma" version="1.0">
              <emma:interpretation id="{A33D4AD0-837B-465B-98E7-7E3B9EEB98D3}" emma:medium="tactile" emma:mode="ink">
                <msink:context xmlns:msink="http://schemas.microsoft.com/ink/2010/main" type="inkWord" rotatedBoundingBox="27313,8844 29021,8751 29055,9365 27347,945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8405.3405">4648-403 47 0,'0'0'101'0,"-3"-5"-3"0,3 5-9 16,0 0-3-16,0 0-22 0,0 0-3 0,-2-5-4 15,2 5-6-15,0 0-3 0,0 0-10 0,0 0-2 16,0 0 3-16,0 0-17 0,0 0-21 16,0 0-33-16,4-6-40 0,-4 6-174 0,0 0 82 15,4 0 56-15</inkml:trace>
          <inkml:trace contextRef="#ctx0" brushRef="#br0" timeOffset="48734.7157">4798-446 87 0,'0'0'122'0,"0"0"-5"0,0 0-19 16,5-2-9-16,-5 2-9 0,0 0-16 0,5-1 1 15,-5 1-5-15,0 0-7 0,0 0-12 0,8 1 3 16,-8-1-5-16,0 0-12 0,9 0 7 0,-9 0-5 15,6-1-3-15,-6 1-3 0,10 0-3 16,-10 0 4-16,10-1-5 0,-4 0 3 0,0 2-10 16,-6-1-15-16,9-1-43 0,-5 1-45 0,-4 0-262 0,6 0 119 15,-6 0 78-15</inkml:trace>
          <inkml:trace contextRef="#ctx0" brushRef="#br0" timeOffset="48978.713">4819-370 61 0,'-3'3'150'0,"3"-3"-8"0,0 0-14 0,-2 2-8 16,2-2-16-16,0 0-14 0,0 0 1 15,0 0-5-15,0 0-16 0,0 0-4 0,0 0 5 0,0 0-16 16,0 0-4-16,0 0 0 0,5 6-5 0,-5-6-3 15,6 0-3-15,-2 0-7 0,1 0-9 0,0 0-3 16,0 0-7-16,2 0-25 0,-1 0-48 0,1-1-41 16,-1 2-363-16,1-4 155 0,-1 2 102 15</inkml:trace>
          <inkml:trace contextRef="#ctx0" brushRef="#br0" timeOffset="49360.7285">5069-394 32 0,'0'0'117'0,"0"0"3"0,0 0-26 0,0 0-7 16,0 0-11-16,0 0-3 0,0 0-7 0,0 0-1 15,0 0-3-15,0 0-8 0,0 0-3 0,0 0-7 16,0 0 0-16,7 0-3 0,-7 0 1 0,0 0 0 15,8 0-9-15,-8 0-4 0,8-1-5 0,-2 1-5 16,0-1 6-16,0 0-3 0,2 1-8 0,1-2-13 16,1-2-48-16,-3 4-66 0,-1-2-260 0,0-1 125 15,0 2 82-15</inkml:trace>
          <inkml:trace contextRef="#ctx0" brushRef="#br0" timeOffset="52184.691">5283-378 19 0,'0'0'82'0,"0"0"-18"0,0 0-14 15,0 0-4-15,0 0 2 0,0 0-1 0,11-12-15 16,-5 5 12-16,-1 1-14 0,1-2 16 0,0 0-15 16,2 2-11-16,2-8 5 0,-1 3-8 0,-1 1-1 15,-1 2-12-15,3-5 8 0,-3 5 3 0,-1 0 5 16,3-6-16-16,-3 4 27 0,1 3 2 0,-3 0-6 15,0-1 0-15,0 2 15 0,0 0-3 16,-1 1-6-16,-1 1-8 0,0-1 20 0,0 1 1 16,0 0 9-16,0 0-11 0,-2 4 3 0,2-6-9 15,-2 6 0-15,3-4-7 0,-3 4 1 0,1-4-8 16,-1 4-5-16,0 0 7 0,1-4-13 0,-1 4-1 16,0 0-2-16,0 0 2 0,0 0 4 0,1-4-9 15,-1 4 9-15,0 0-1 0,0 0-11 0,0 0 2 16,0 0-1-16,0 0 5 0,-5 12-12 0,4-6 9 15,-1 0-4-15,1 0-20 0,-1 5 20 0,-1-1 0 16,-1 7 1-16,1-1-6 0,0-3 13 0,-1 4-11 16,1 2 4-16,-1 0 0 0,1 0-6 0,0 0 6 15,0 0-2-15,0-4 1 0,0-2 7 0,2-2-5 16,-1 1-10-16,1-1 7 0,0-1 1 0,0-3-6 16,1 1 10-16,0-2-1 0,-1-1-11 0,0 1 6 15,1-1 3-15,0-5-2 0,-1 7-2 0,1-7 4 16,0 7-5-16,0-7-4 0,-1 4 15 0,1-4 1 15,0 0 1-15,-1 6-3 0,1-6 0 0,0 5-3 16,0-5 4-16,0 0-9 0,-3 4 9 0,3-4-12 16,-3 4 5-16,1-1 0 0,-2-1-1 0,0 0-1 15,-1 0-5-15,1 1 0 0,-1-1 8 0,-1 0 5 16,1 1-11-16,-1 0 5 0,-1 1-6 0,-1-1 1 16,2 0 0-16,2 0-2 0,-1-1 5 0,1-1 3 15,1 1-3-15,3-2 3 0,-5 3-1 0,5-3-7 16,-4 2 7-16,4-2-10 0,-4 1 5 0,4-1-4 15,0 0 2-15,-3 3 4 0,3-3 1 0,0 0-2 16,0 0-1-16,0 0 4 0,0 0-2 0,0 0-4 16,0 0 0-16,0 0 8 0,0 0 4 0,16-3-8 15,-12 3 1-15,1-1-2 0,1-1-8 0,-1 1 2 16,2 0 3-16,3-1 1 0,-2 0 2 0,-1 0 9 16,0 2-9-16,3-2 5 0,-3 1 0 0,1-1-3 15,0 2 6-15,-1-1-2 0,0 0-21 0,1 0-38 16,-1 1-43-16,-1-1-391 0,1-1 162 0,-1 2 108 15</inkml:trace>
          <inkml:trace contextRef="#ctx0" brushRef="#br0" timeOffset="52956.7261">5557-671 19 0,'0'0'79'0,"0"0"-7"16,0 0-14-16,-1-5-1 0,1 5-5 0,0 0-9 15,0 0 0-15,2-2-4 0,-2 2 0 0,0 0-8 16,0 0-8-16,10 1-3 0,-6 0 3 0,-4-1 12 15,8 0-1-15,-4 1 0 0,2 0 6 0,0 0-19 16,1-1 17-16,-1 0-2 0,-1 1-25 0,-1 0-4 16,4-1 12-16,-3 0-7 0,1 1 6 0,-1 0-5 15,1 0 0-15,-2 0 9 0,-4-1-14 0,7 1 6 16,-7-1-14-16,4 1 5 0,-4-1 4 16,4 0 8-16,-4 0 14 0,0 0-10 0,5 2 3 15,-5-2 0-15,0 0-4 0,2 3 4 0,-2-3-19 16,0 0 14-16,2 6 5 0,-2-6-9 0,0 5-3 15,0-5-1-15,-2 9-3 0,1-4-2 0,0 1 1 16,-1 3-4-16,1-1 7 0,-1 1-2 0,0 10-4 0,1-6 1 16,-3 5-4-16,3-6 3 0,0 1 3 15,-1 0 2-15,-1 7-13 0,0-1 3 0,1 1-1 16,2 1 1-16,-3-1 0 0,1 3 8 0,0-4 5 16,1-3-16-16,0-1 7 0,1-2 2 0,0 0-6 15,1 1-1-15,-2-2-3 0,0 0 11 0,0-1 2 16,1-2-8-16,0-1 10 0,0-1-9 0,0-1-6 15,0 0 9-15,0 0 3 0,1 0-3 0,-1-3-7 16,0-3 16-16,1 8-19 0,-1-8 9 0,0 5 10 16,0-5 25-16,0 5 7 0,0-5 18 0,0 4-6 15,0-4-6-15,0 0-9 0,-2 5 4 0,2-5-12 16,-5 3 1-16,5-3-6 0,-5 2-3 0,5-2 0 16,-4 1-8-16,4-1-5 0,-6 1 12 0,3 0-10 15,0 0-1-15,3-1 2 0,-8 2-7 0,3 0-4 16,5-2-7-16,-7 1-7 0,4 1-28 0,3-2-29 15,-6 2-22-15,4-1-42 0,0 0-28 0,0 0-338 16,2-1 166-16,0 0 110 0</inkml:trace>
          <inkml:trace contextRef="#ctx0" brushRef="#br0" timeOffset="53652.7309">5816-400 43 0,'0'0'101'15,"0"0"-7"-15,0 0-14 0,0 0-10 0,0 0-6 16,0-5-12-16,0 5 2 0,0 0-17 0,0 0-6 16,0 0 0-16,0 0-3 0,0 0 13 0,0 0-13 15,0 0-8-15,0 0-2 0,0 0 20 0,0 0-9 16,0 0-5-16,0 0 21 0,0 0-8 0,0 0 1 16,0 0 2-16,0 0 3 0,0 0-4 0,0 0 1 15,0 0-7-15,0 0-12 0,-8 10 7 0,8-10-7 16,0 0 7-16,-3 3-6 0,3-3-1 0,0 0-9 15,0 0 15-15,-4 3-15 0,4-3 4 0,0 0 10 16,-3 2 4-16,3-2 12 0,0 0-4 0,0 0 1 16,0 0-4-16,0 0-3 0,0 0-1 0,0 0-13 0,0 0 3 15,0 0-3-15,0 0 4 0,0 0-8 16,0 0-3-16,0 0 7 0,0 0-9 0,0 0-1 16,0-11 1-16,0 11-4 0,0 0-1 0,0 0-1 15,0 0-4-15,0 0 1 0,0 0 2 0,0 0 4 0,0 0-11 16,0 0 8-16,0 0-5 0,7-3 5 15,-7 3-4-15,0 0-2 0,0 0 5 0,0 0 1 16,0 0-3-16,0 0 6 0,0 0 2 0,0 0 2 16,0 0-2-16,0 0 4 0,0 0-2 0,0 0-4 15,0 0 2-15,0 0-1 0,-2 15-6 0,2-15 7 0,0 0-8 16,-3 5 4-16,3-5-27 0,-1 4-32 0,1-4-60 16,0 0-466-16,0 6 193 0,0-6 130 0</inkml:trace>
          <inkml:trace contextRef="#ctx0" brushRef="#br0" timeOffset="46406.7513">4303-660 14 0,'0'0'67'0,"5"-3"-4"0,-5 3 4 0,0 0-1 15,0 0-2-15,3-2 0 0,-3 2-11 16,0 0 8-16,0 0-4 0,0 0 2 0,0-6-10 16,0 6 3-16,0 0-2 0,0 0-14 0,0 0 6 0,0 0-9 15,-1-7 0-15,1 7-2 0,0 0 11 0,-3-4-1 16,3 4-5-16,-4-3-10 0,4 3-1 0,-3-3-9 16,3 3-6-16,-5-3-14 0,2 1 26 0,-1 0-7 15,4 2-1-15,-6-3 1 0,6 3-4 0,-4-2 5 16,4 2-14-16,-5-2 4 0,5 2-5 0,-4-1 12 15,4 1-8-15,-4-2 0 0,4 2-1 0,-4-1-5 16,4 1-1-16,0 0 10 0,-4-3 4 0,4 3-19 16,0 0 12-16,0 0-1 0,-4-2-9 0,4 2-3 15,0 0 17-15,0 0-21 0,0 0 8 0,0 0 1 16,-6 0 7-16,6 0-12 0,0 0 9 0,0 0 1 16,0 0 6-16,-2 6-14 0,2-6 14 0,-1 5-10 15,1-5 2-15,-2 7-13 0,0-1 6 0,1 0-1 16,-2 4 4-16,2 2 4 0,-3 9 0 0,-1 0 7 15,1 0-9-15,-1 2 1 0,-1-1 2 0,1 2 1 16,-1 1 10-16,0-1-11 0,-4 22-1 0,4-11 1 16,1-10 3-16,-1-4 2 0,1 1-6 0,-1-2 9 15,1-1-16-15,1 0 10 0,-2-3 3 0,2-3-6 16,1-2-5-16,1-1 7 0,-1-1-7 0,1-2 11 16,1-1 5-16,-1-1 2 0,1-1 0 0,0 0 19 15,-1 0-7-15,2 0 12 0,-1-2 3 0,0 1 11 16,1-3-5-16,-1 3 5 0,1-3-4 0,0 3 10 15,0-3-4-15,-1 3-3 0,1-3-3 0,0 0-7 16,0 0-1-16,0 0-7 0,0 0-2 0,4 2-3 16,-4-2 1-16,0 0-6 0,6-2-7 0,-6 2 7 15,5-3-4-15,-1 3-6 0,1-2-1 0,-1 1-2 16,1-1-9-16,1 0-19 0,-1 1-25 0,0-1-20 16,1 1-34-16,-1 0-31 0,1-1-478 0,-1 0 203 15,0 2 134-15</inkml:trace>
          <inkml:trace contextRef="#ctx0" brushRef="#br0" timeOffset="47249.9613">4365-454 33 0,'2'-7'48'0,"-2"7"9"0,0 0 10 0,2-7-1 16,-2 7-23-16,0 0 27 0,0 0-16 15,2-5-12-15,-2 5-5 0,0 0-5 0,0 0-8 16,0 0 12-16,0 0-13 0,0 0 3 0,1-5-5 16,-1 5 10-16,0 0 6 0,0 0-13 0,0 0-10 15,0 0 8-15,0 0 0 0,0 0 2 0,0 0-6 16,0 0-1-16,1 19-3 0,-1-19-8 0,0 6 6 16,0-6 2-16,1 6-9 0,-1-6 3 0,0 7-5 15,0-7 17-15,3 8-3 0,-3-8-10 0,3 5 20 16,-3-5 5-16,2 5-8 0,-2-5 7 0,6 4-5 15,-6-4 1-15,4 2-7 0,-4-2 0 0,0 0 2 16,12-3-3-16,-12 3 1 0,9-5 2 0,-2 0-7 16,0 1-3-16,1-2 1 0,4-4 2 0,-3 4 1 15,-1 1-6-15,-1-2 7 0,3-4-12 0,-3 2-3 16,0 1 3-16,-2 1 7 0,1-1-13 0,-2 1 6 16,-2 1 1-16,2-3 7 0,-1 2-2 0,-1 2-9 15,0 0 2-15,0 0-10 0,-1 1 18 0,1 0-11 16,-2 4-2-16,0 0 8 0,1-7-10 0,-1 7-9 15,0 0 9-15,0 0-10 0,0 0 11 16,0 0 1-16,0 0 1 0,0 0-9 0,0 0 13 16,0 0-13-16,0 0 11 0,0 0 2 0,-11 17-6 15,8-7-8-15,1-1 14 0,0 2 0 0,1 1 2 0,-2 0-10 16,2 0 2-16,-1 9 0 0,1-1 2 0,-1 3 1 16,1 1-2-16,2-1 11 0,-4 0-7 15,2-1 4-15,0 0-9 0,1-2-2 0,-1 1-2 0,-1-5-1 16,1-2 8-16,1-3-1 0,-2 1 4 15,1-1 17-15,0-2 4 0,-1 1 3 0,0-2 12 16,-2 0-3-16,2-1 4 0,1 0 4 0,-2-2 6 16,1 1 1-16,0-1 3 0,-1-1 1 0,-1 0-8 15,1 0 1-15,-1-1 8 0,0 0 1 0,0-1 0 16,0 0-2-16,-1-2 2 0,5 0 4 0,-8 1-4 16,4-2-6-16,4 1-2 0,-11-2-6 0,8-1 2 15,-4 1-5-15,4 0-3 0,-2-2-5 0,0 1-2 16,1-1-4-16,0 1 1 0,-1-4-11 0,2 2 8 15,1 0-3-15,0 0-5 0,0-1-6 0,2 1 3 16,-1-1-3-16,3 1-7 0,0-1-8 0,1-3-2 16,-1 2-39-16,1-1-28 0,2-2-12 0,0 2-35 15,5-3-38-15,-4 2-23 0,0 1-556 0,-1 0 245 16,1 2 164-16</inkml:trace>
          <inkml:trace contextRef="#ctx0" brushRef="#br0" timeOffset="48166.8568">4628-205 66 0,'0'0'99'15,"0"0"-6"-15,0 0-12 0,1-5-7 0,-1 5 8 16,0 0-17-16,0 0-4 0,0 0-2 0,2-3-13 16,-2 3-7-16,0 0 4 0,0 0 7 0,0 0-26 15,0 0 11-15,0 0-1 0,0 0-10 0,0 0-1 16,-5 13 6-16,2-9-5 0,2 1 2 0,-1 0 6 15,0-1-15-15,1 0 2 0,-1 2 0 0,1-2-2 16,-1 1-7-16,2-1 2 0,-1 1-4 0,1-5 6 16,0 6-6-16,0-6 1 0,0 6 2 0,0-6 3 15,1 5 11-15,-1-5-14 0,2 4 12 0,-2-4-7 16,2 2 0-16,-2-2 4 0,4 1-14 0,-4-1 3 0,0 0-2 16,9-2-3-16,-6 0-32 0,2-1-33 15,-2-1-43-15,2-3-301 0,0 1 135 0,-2 0 90 16</inkml:trace>
        </inkml:traceGroup>
        <inkml:traceGroup>
          <inkml:annotationXML>
            <emma:emma xmlns:emma="http://www.w3.org/2003/04/emma" version="1.0">
              <emma:interpretation id="{75E63BBE-A5B4-4CE3-A7BE-D37E4543F014}" emma:medium="tactile" emma:mode="ink">
                <msink:context xmlns:msink="http://schemas.microsoft.com/ink/2010/main" type="inkWord" rotatedBoundingBox="29521,8560 30052,8546 30078,9578 29547,9592"/>
              </emma:interpretation>
            </emma:emma>
          </inkml:annotationXML>
          <inkml:trace contextRef="#ctx0" brushRef="#br0" timeOffset="61903.1029">6324-595 12 0,'0'0'35'0,"0"0"7"15,0 0 2-15,0 0 7 0,0 0-10 0,0 0-10 16,-2 4 11-16,2-4 4 0,0 0-1 0,0 0-2 15,0 0-8-15,0 0-1 0,0 0-5 0,11-10-5 16,-6 3 4-16,1-2-4 0,4-3 3 0,0-2-16 0,4 0 13 16,-1-1-9-16,0 0 0 0,-1 0-3 15,-1 0 8-15,2-2-12 0,-1 2-5 0,-1-2 13 16,-1 0-7-16,2 0-2 0,-2 2 2 0,-1-1-3 16,-1 1 2-16,1 1-10 0,-2-1 11 0,-1 0 6 15,-2 2-19-15,0 1 16 0,-1 2-19 0,-1 1 11 16,-1 1 3-16,0 1-2 0,-1 0-5 0,0 1 14 15,-1-1-2-15,1 1-7 0,0 2-8 0,-2 0 9 16,2 4-3-16,-4-7-3 0,1 4 0 0,3 3 0 16,-7 0-6-16,7 0 9 0,-9 2 0 0,1 3 8 15,0 1-17-15,-5 3 3 0,1 3 2 0,-2 2 1 16,2 0 13-16,0 3-4 0,1 1-18 0,-10 19 6 16,9-9 9-16,0-4-9 0,-4 16 2 0,5-8 1 15,3-4-1-15,2-4-3 0,-5 22-1 0,2-16 6 16,4-2-3-16,0-3 5 0,1 2 0 0,2-3 33 15,1 0-40-15,-1-2 4 0,3 0-2 0,0-4 6 16,-2-3-6-16,2-1 1 0,0-3 0 0,1 1 14 16,1-2 1-16,-1 0-4 0,0-3 2 0,0 1 2 15,1-4-1-15,0 1 6 0,1-2-5 0,-2-1-8 16,2-2 12-16,-4 0-1 0,0 0 2 0,17-4-11 16,-10 1 2-16,0-2 0 0,2-1-8 0,6-3-3 15,-6-3 3-15,3 0-4 0,-2 1 3 0,-4 1 14 16,1 1-3-16,-2 1-14 0,-1 0-8 15,-1 3 10-15,0-1-2 0,-1 0 4 0,-1 1-4 0,-1 5 17 16,2-8-15-16,-2 8 13 0,0-6-10 0,0 6-9 16,0 0 16-16,0 0-9 0,0-8-9 0,0 8 7 15,0 0 5-15,0 0-6 0,0 0-4 0,0 0 10 16,0 0-15-16,0 0 11 0,-8-1-4 16,8 1-2-16,0 0 8 0,0 0-9 0,0 0 0 15,-6 13 14-15,6-13-14 0,-1 7 11 0,-1-2-3 0,2-5-8 16,0 7 8-16,0-7 6 0,0 0-13 0,3 12 7 15,-1-8 3-15,2-1-2 0,-4-3 6 0,5 6 4 16,-5-6-5-16,6 4 6 0,-1-4-15 0,-5 0 11 16,9-2-7-16,-9 2-5 0,13-5 18 0,-3 1-4 15,-1-1 1-15,0 1-13 0,0-1 2 0,4-5-4 16,-3 3-1-16,-2 0 14 0,-1 1-3 0,3-5-2 16,-3 1-9-16,-1 4 17 0,-1 0-2 15,-2 0-17-15,0 1 4 0,-1 1 12 0,0-1-9 0,-1-1 0 16,-1 6 7-16,1-7-2 0,-2 2-6 0,-2 1-8 15,0-2-2-15,0 3 6 0,-1 0 8 0,4 3-14 16,-10-4 2-16,4 3-1 0,6 1 1 0,-13 2 3 16,5 2 10-16,-1 0-20 0,1 2 14 0,0-1-2 15,1 2 5-15,-4 4 0 0,3-3 2 16,1-3-2-16,2 1-10 0,1 2 20 0,1-1-17 0,1-1 0 16,-1 2 9-16,-1 0-3 0,4 0-6 0,1-1 2 15,0-1 12-15,-1-6-6 0,2 12 0 0,-1-7 3 16,1 0 3-16,0 0-5 0,1-1-3 0,-3-4 5 15,6 7 10-15,0-4-10 0,-2-2-5 0,-4-1 0 16,8 0 11-16,-8 0-12 0,11-2 0 0,-5 0 15 16,2-2-8-16,-2 1 3 0,2-3-6 0,-1 1-3 15,1 0-2-15,-2-1 0 0,2 3 5 0,2-9-9 16,-2 3 7-16,-2 1 0 0,0 1-7 0,0 0 8 16,-1 1 6-16,-2 0-5 0,0 1 1 0,0 0-10 15,1 2 13-15,-2-1-7 0,1 1-2 0,-3 3 6 16,4-6-5-16,-3 4-6 0,-1 2 8 15,3-3-10-15,-3 3 14 0,3-3-15 0,-3 3 15 0,2-3-10 16,-2 3 4-16,0 0 5 0,0 0-8 0,5-2-11 16,-5 2 20-16,0 0-14 0,0 0 1 15,0 0 11-15,0 0-5 0,3-1 6 0,-3 1-8 16,0 0-7-16,0 0 15 0,0 0-6 0,0 0 6 16,0 0-6-16,0 0 8 0,0 0 5 0,0 0-14 15,0 0 2-15,0 0-2 0,0 0 5 0,0 0-13 16,5-2 8-16,-5 2 2 0,0 0 5 0,0 0 1 0,0 0-7 15,0 0-8-15,0 0 12 0,0 0-14 0,0 0 9 16,0 0-7-16,0 0 15 0,0 0-5 16,0 0-3-16,0 0 10 0,0 0-1 0,-1 11-15 0,1-11 4 15,0 0-9-15,0 0 11 0,-1 11 6 16,0-6-4-16,1-1-5 0,-1 3-2 0,0 0 5 0,1-1 7 16,0 0 3-16,0 0-5 0,0 1 6 15,2-1-13-15,-1-1 1 0,0 1 6 0,0-1-17 16,2-1 13-16,-2 1 2 0,1-1-3 0,1-1 2 15,0 0 7-15,-3-3-2 0,5 3-5 0,0-2-4 16,-5-1 12-16,9-1-3 0,-4-2 0 0,3 0-4 16,0-2-2-16,0 1 8 0,-1-1 3 0,1-2-14 15,0 1 11-15,0 0 5 0,-2-1-16 0,3-7 11 16,-1 4-3-16,-3 1 2 0,-1 3 0 0,-1 0-2 16,-1 0-5-16,-1 0 8 0,-1 1 4 0,0 5-15 15,-1-9 10-15,-2 6-5 0,0-2-5 0,1 1-7 16,-2 2 8-16,-1-1 2 0,0 2-7 0,0 0 3 15,5 1 0-15,-9 0 5 0,3 1-8 0,1-1 3 16,1 1-10-16,-2 0 18 0,2 2-2 0,4-3 5 16,-7 2-17-16,4-1-4 0,3-1 10 15,0 0-12-15,-4 2 1 0,4-2-2 0,0 0 1 0,0 0 13 16,0 0-3-16,0 0 13 0,9-8-15 16,-4 5 4-16,-1 0 5 0,0 0-17 0,0-1 7 15,1 1 7-15,0 0 10 0,0 0-17 0,-2 0 13 16,2 0-1-16,-2 0-6 0,1 0 9 0,-1 1-8 15,-3 2-6-15,5-3 3 0,-3 1 3 0,-2 2 8 16,3-2-2-16,-3 2 3 0,0 0-2 0,0 0-5 16,0 0-6-16,0 0 18 0,0 0-9 0,0 0 6 15,4 8 2-15,-4-8-4 0,-1 11-6 0,1-4-6 16,1 4 4-16,-1 0 12 0,2 2-9 0,-2 1 0 16,3 5 2-16,1 5-3 0,-2-1-6 0,0 1 1 15,1 4 8-15,2-2 0 0,-2 1 0 0,2-2-8 16,-1 1 8-16,0 0-7 0,1-3-1 0,-1 2 1 0,-1-3 1 15,1-1 3-15,0 1 3 0,-1-2-9 16,-2-5 12-16,-1-1-1 0,1-2 5 0,-1-1 11 16,-1-1 17-16,0 0 3 0,0 0 5 0,-1-1-1 15,-1 0 8-15,0-1-7 0,0 2 4 0,-2-2-2 16,-1-2-4-16,1-1 9 0,-1 3 9 0,0-5-1 16,0 0 4-16,-2 1-4 0,1-2-3 0,0-1-2 15,0 0 7-15,1-1-1 0,-2 0-3 0,1-2 3 16,-2 0-1-16,-1-3-10 0,2 0-2 0,-5-4-8 15,4 0 1-15,-2-3-9 0,4 1 0 0,-1-2-9 16,4-1 1-16,1 3-5 0,1 0-1 0,1-2-2 16,1 0-6-16,2-8-1 0,0 0-1 0,4 2-1 15,-1-2-7-15,2 2-15 0,2 3-7 0,0-3-19 16,0 2-29-16,2 2-26 0,-1-1-15 0,1 4-34 16,-2 3-48-16,1-1-498 0,-1 2 230 0,0 3 154 15</inkml:trace>
        </inkml:traceGroup>
        <inkml:traceGroup>
          <inkml:annotationXML>
            <emma:emma xmlns:emma="http://www.w3.org/2003/04/emma" version="1.0">
              <emma:interpretation id="{7A609790-1153-4238-9256-B503BA872205}" emma:medium="tactile" emma:mode="ink">
                <msink:context xmlns:msink="http://schemas.microsoft.com/ink/2010/main" type="inkWord" rotatedBoundingBox="30326,8170 32743,8108 32782,9639 30365,9700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64513.3125">7313-426 70 0,'0'0'97'0,"0"0"-21"0,0 0-5 0,6-1-6 15,-6 1 7-15,4-3-16 0,-4 3-18 0,4-2 4 16,-1-1-4-16,1-1 3 0,0 0-8 0,3-2 5 16,-1 0-11-16,1 0 1 0,0-1-3 0,5-5 5 0,-2 1-24 15,-1-1 2-15,0 2 4 0,-1-3-1 16,2 1-10-16,-1-1 11 0,-1 3-2 0,-2 1 5 16,-1 1-9-16,-1 1 11 0,1-1 1 0,0 0-14 15,-1-1 12-15,0 1-6 0,-1-1-14 0,0 2 8 16,0-2 1-16,0 1-1 0,-2 0 15 0,1 2 0 15,-2 0 5-15,0 2 10 0,1 0-5 0,0 1 1 16,-1 1 3-16,0 2-8 0,0-6 5 0,0 3-8 16,0 3-3-16,0-4 1 0,0 4-6 0,0 0-1 15,-1-3-7-15,1 3 12 0,0 0-15 0,0 0 0 16,0 0-5-16,-6 5 14 0,4-2 3 0,0 2-5 16,-1 0 1-16,1 4-9 0,-1 1 0 0,-2 1 1 15,0 5-6-15,-1 1 5 0,1-1 2 0,-2 3-10 16,2 0 0-16,1-2 12 0,1-2-2 0,0-3-5 15,1 0 5-15,0-1 4 0,0 0-7 0,0 0 3 16,1-3 1-16,0 0 4 0,0-2-13 0,1 0 7 16,-1 0 4-16,1 0-7 0,0-2-1 0,1 1 1 15,0 0-12-15,0-2-7 0,1 0-32 16,0 0-31-16,-1-1-45 0,-1-2-260 0,5 1 129 0,-5-1 86 16</inkml:trace>
          <inkml:trace contextRef="#ctx0" brushRef="#br0" timeOffset="63912.6765">7319-869 11 0,'0'0'59'15,"0"0"-5"-15,0 0 0 0,0 0-9 0,-5-5 0 16,5 5-7-16,0 0-6 0,-10 4-7 0,3 0 8 16,-2 1-10-16,3 0 3 0,-3 2-7 15,2-2 6-15,-5 7 7 0,2 0-8 0,-1 1 1 16,0 1-13-16,2 0 4 0,1 3 0 0,-2-1-1 15,1 2 0-15,0 1-3 0,0 0-1 0,2 3 5 0,-1 2 2 16,5-4-17-16,-3 2 9 0,1 0 1 0,1-1-3 16,0 0-1-16,-1-3-3 0,3 1 2 15,2-3 5-15,-1-3-5 0,1-1 9 0,2-1-11 16,-1 1 1-16,0 0-6 0,0-2 20 0,2 0-8 16,0-2-7-16,-1 3-10 0,1-3-21 0,1 0-26 15,0-2-193-15,-1-1 82 0,0-2 54 0</inkml:trace>
          <inkml:trace contextRef="#ctx0" brushRef="#br0" timeOffset="64847.1207">7570-465 48 0,'0'0'116'15,"0"0"2"-15,0 0-20 0,0 0-15 0,0 0-4 16,5-6-4-16,-5 6-10 0,0 0-6 0,5-2-1 16,-5 2-10-16,5-5-2 0,-1 5-7 0,-1-3 3 15,3 0-7-15,-2 0-13 0,2 1 2 0,-1 2-4 16,3-4-8-16,1 2 12 0,-1 0-6 0,-1 0-1 15,2 1-3-15,-1-2-1 0,1 2 5 0,1-1-5 16,1-1-17-16,-2 1-66 0,-1-1-308 0,-1 2 126 16,-1 0 84-16</inkml:trace>
          <inkml:trace contextRef="#ctx0" brushRef="#br0" timeOffset="65292.2888">7894-610 98 0,'0'0'101'0,"0"0"-10"0,0 0-3 0,0 0-16 16,0 0-14-16,0 0 4 0,0 0-19 15,0 0-5-15,0 0-2 0,-11 10 3 0,8-5-14 16,-5 7 12-16,2-3-16 0,-2 5 5 0,-1 1 8 16,3 0-6-16,1-2 0 0,1-1-11 0,1-2 4 0,0 1-14 15,1 0 13-15,-3 6-13 0,5-6 11 0,-2-1-10 16,0-2-1-16,3-1 3 0,-1-1-5 15,2-1 9-15,0-1 2 0,1-1 4 0,-3-3 6 0,5 6-6 16,-5-6 1-16,7 1-9 0,-1-1-2 0,3-3-5 16,-1-2-3-16,1 0-4 0,5-4 14 15,-1 1 0-15,1-2-5 0,-2-2-8 0,1 0-5 16,0-3 7-16,-1 0 3 0,0 1-22 0,0-1-11 16,-1-2-17-16,-3 0 9 0,-1 2-28 0,-3 3-18 15,-2 2-8-15,0 0-192 0,-2 1 93 0,-1 1 64 16</inkml:trace>
          <inkml:trace contextRef="#ctx0" brushRef="#br0" timeOffset="65604.8138">7988-660 63 0,'0'3'78'0,"0"-3"-14"0,2 5 1 16,-2-5 16-16,0 11-9 0,-3-3 2 0,1 2-20 15,1 0 9-15,-2-1 11 0,-2 8-6 16,1-3-17-16,1-3 4 0,-1-1-9 0,1 1-2 16,0-1-5-16,1-1-1 0,-2 0 2 0,3-1-14 0,-2 0-2 15,3-3 0-15,0 0 1 0,0 0 12 0,0-5 0 16,-1 8 1-16,3-3-6 0,0 1-3 15,0-3 11-15,0 0-4 0,1 1-4 0,1-3-20 16,0 1 5-16,1-1-26 0,2 1-43 0,-1-2-31 16,0 0-49-16,1 1-270 0,-1-1 134 0,0 0 90 15</inkml:trace>
          <inkml:trace contextRef="#ctx0" brushRef="#br0" timeOffset="65962.6809">8109-420 68 0,'-3'5'63'0,"1"1"-12"0,1-1 5 16,-1 2 11-16,2-2-5 0,0 0-2 0,-1-1-15 15,2 0 9-15,-1-4 1 0,2 4-12 0,-2-4-2 16,3 4 5-16,-3-4-25 0,5 1 0 0,-5-1 4 0,6 0 0 15,-6 0-5-15,6-3-40 0,-1 2-21 16,2-5-213-16,-1 3 84 0,-1-1 56 0</inkml:trace>
          <inkml:trace contextRef="#ctx0" brushRef="#br0" timeOffset="66166.2802">8147-510 155 0,'0'0'145'0,"-4"-4"-9"0,4 4-13 15,0 0-14-15,-4-3-16 0,4 3 0 16,0 0-11-16,-3-4-9 0,3 4-9 0,0 0-8 16,0 0 0-16,-2-3-23 0,2 3-35 0,0 0-21 15,0 0-54-15,0 0-295 0,0 0 124 0,5-7 82 16</inkml:trace>
          <inkml:trace contextRef="#ctx0" brushRef="#br0" timeOffset="66863.6785">8318-807 68 0,'-2'-5'59'0,"2"3"-9"16,0 2-14-16,-2-3 5 0,2 3-9 0,0-4 10 0,0 4-12 15,0 0-4-15,0-4-11 0,0 4 1 0,0 0 5 16,0 0-11-16,2-2 6 0,-2 2-7 0,0 0 12 16,0 0-7-16,9 5-5 0,-5-2 46 15,2 4-14-15,-1 0 3 0,4 6-2 0,1 2-17 16,-2-1 6-16,-1 3-3 0,2 0 2 0,-1-2-18 16,0 6 11-16,0-1 0 0,6 22 1 0,-5-14-1 0,-3-9-9 15,0-1 0-15,0-1-10 0,-2 0-9 0,0-1-12 16,-1-3 33-16,-2-2 11 0,-1 3-7 15,3 5 0-15,-3-5-11 0,-1 0 5 0,1 0-10 16,-2-2 10-16,-1 7 4 0,0-4-2 0,-3 3-1 16,-1 0-4-16,0-3-42 0,-3 1-76 0,-4-1-217 15,1-1 108-15,-1-1 72 0</inkml:trace>
          <inkml:trace contextRef="#ctx0" brushRef="#br0" timeOffset="81209.3526">8405-1179 6 0,'0'0'108'0,"0"0"-9"0,0 0-14 16,0 0-7-16,0 0-20 0,0 0 6 0,3-3-5 15,-3 3-3-15,0 0-14 0,0 0 0 0,0 0-5 16,0 0-16-16,0 0-4 0,0 0 8 0,0 0-4 16,5-1-7-16,-5 1-6 0,0 0 9 0,7 6-12 15,-4-4 0-15,1 1 7 0,0 3-4 0,2-1 2 16,-1 0 2-16,1 1-5 0,-1 2-5 0,1-2-6 15,4 7 11-15,-2-3 0 0,0 2 0 0,1 1-1 16,0 1 0-16,0 1 0 0,-1 1 4 0,2 1-3 16,-4 0-8-16,4 2-1 0,-2-3 9 0,-1 3 4 15,2 0-11-15,-2 0 3 0,0 2-5 0,2 0 16 16,-3 0-1-16,2 2-16 0,-2-1-1 0,2 0 17 16,-3 5-8-16,0-2 0 0,3 21-12 0,-4-12 5 15,1-6 11-15,-2-4 2 0,1-2-17 0,1 2 16 16,-2 0-7-16,-1 2-10 0,0 0 2 0,0-1-5 15,0 1 18-15,0 1-5 0,-1 1 0 0,0-1-19 16,-2 1 22-16,1-2-2 0,0 0 1 0,0 0-5 16,-3 0 9-16,2-1-9 0,-2-2 8 0,-1 0 4 15,1-1-9-15,-3-1-8 0,1 0 18 16,-3-1-8-16,2-3-5 0,-2 1 7 0,1 0-2 0,0-4 5 16,0 3 2-16,-1-1-3 0,2-5-14 0,0-3 18 15,1-1-20-15,-1-1 12 0,3-1 8 0,0-1-8 16,-2 3 2-16,2 0-3 0,0-4-2 0,0 1 8 15,0-1-25-15,1 1-9 0,-1-1-79 16,3-3-242-16,-3 4 115 0,1-1 78 0</inkml:trace>
          <inkml:trace contextRef="#ctx0" brushRef="#br0" timeOffset="-76443.6484">8443-1411 65 0,'0'0'169'0,"0"0"-11"16,5 11-11-16,-5-11-16 0,0 0-21 0,0 0-24 15,0 0-32-15,0 0-39 0,0 0-39 0,0 0-67 16,15 5-183-16,-15-5 92 0,0 0 60 15</inkml:trace>
          <inkml:trace contextRef="#ctx0" brushRef="#br0" timeOffset="82364.145">8771-479 60 0,'0'0'55'0,"0"0"8"0,0 0-11 16,-3-4-10-16,3 4-8 0,0 0-6 16,0 0 2-16,0 0-10 0,0 0 3 0,-3-3-2 15,3 3-5-15,0 0 6 0,0 0-12 0,0 0 5 16,0 0-7-16,0 0 6 0,8-2 1 0,-8 2-8 15,0 0 3-15,11 3 1 0,-7-2-9 0,2-2 5 16,2 0 1-16,-1 1-3 0,4-1 2 0,-2-1 7 16,2 0-15-16,0 1-1 0,-1 0 9 0,-1-2-1 15,1-1 6-15,-2 4-13 0,2-2 6 0,-2-1 0 16,-1 2 3-16,-1-1-10 0,-1 2 6 0,-1-1 8 16,2-1 0-16,-6 2 7 0,5 0 7 0,-5 0 17 15,6-2 22-15,-6 2-4 0,0 0 2 0,5 0-13 16,-5 0-12-16,0 0 2 0,0 0-4 0,0 0 3 15,0 0-9-15,0 0 4 0,0 0 0 0,0 0-13 16,0 0-11-16,0 0 10 0,-9-7-13 0,9 7 9 16,-7-2-11-16,2 2 2 0,5 0 4 0,-7-2-7 15,4 1-4-15,3 1 8 0,-6-2 4 0,2 1-11 16,-2-1 10-16,2-1-10 0,0 1-1 0,4 2 0 16,-6-3 6-16,4 1 0 0,2 2-4 0,0 0 3 15,-6-3-1-15,6 3-1 0,-3-2 0 0,3 2-8 16,-3-2 9-16,3 2 3 0,0 0-7 0,0 0 4 15,0 0-3-15,0 0-2 0,0 0-1 0,0 0-2 16,6-7 0-16,-6 7-4 0,5 0 5 0,-5 0 4 16,6 0 2-16,-6 0-6 0,6 0 0 0,0 0-4 15,0 2 5-15,0-2-6 0,2 4 5 0,-2-2-2 16,2 2 5-16,-3 0-1 0,0-1 1 0,0-1-7 16,-1 1 0-16,0 1 5 0,-1 0-3 0,-1 0 8 15,-1-1 8-15,1 1-10 0,-2 1 5 16,2-1 6-16,-2-4-13 0,-2 10-2 0,0-4 15 0,-1-1-11 15,-1 3 6-15,-3 0 5 0,1-2-14 0,2 2 5 16,-3-3-1-16,4 1-3 0,-2-2 4 0,-1 2-5 16,1 0-25-16,2-1-52 0,0 0-44 0,1-2-271 15,0-1 132-15,2-2 86 0</inkml:trace>
          <inkml:trace contextRef="#ctx0" brushRef="#br0" timeOffset="83467.864">9066-533 51 0,'0'0'49'0,"1"-5"1"0,-1 5-1 0,0-3-6 15,0 3-7-15,0 0-2 0,0 0-9 0,0 0 6 16,0 0 4-16,0 0-1 0,0 0-8 0,0 14 0 16,-1-6 1-16,0-1 5 0,1 3-14 0,-2 2 2 15,0 0-9-15,-1-2 1 0,2 1 7 0,-1 0-6 16,1 0 5-16,-1 0-4 0,1-1-11 0,0-1 8 16,1-1-2-16,-1-1 7 0,0-3-18 0,0 0 9 15,1-4 0-15,0 7 9 0,0-7 4 16,0 5 12-16,0-5-12 0,0 0-1 0,0 0 2 15,4 3 1-15,-4-3-2 0,0 0 0 0,13-8 3 16,-6 2-5-16,-1 0 1 0,0 0-4 0,5-6-12 16,-3 4-1-16,-1-1 9 0,3-5-7 0,-3 4 6 0,0 2-5 15,-2 0-12-15,0 0 4 0,-2 2 1 0,0 1 17 16,0 1-6-16,-1 0-13 0,1 1 8 16,-2 0-4-16,-1 3-8 0,3-5 13 0,-3 5-14 15,0 0 14-15,0 0-7 0,0 0 2 0,0 0 14 16,0 0-15-16,0 0 11 0,-3 15-16 0,3-15 0 15,-2 10 8-15,0-4 0 0,1 0 0 0,0 0-3 16,-1 0-1-16,1-1 1 0,0 1 0 0,0-1 9 16,0 3-19-16,1-4 8 0,-1 1 16 0,2 0-16 15,-1 0 16-15,1 0-7 0,1 1 7 0,-2-3-36 16,0-3 29-16,3 4 14 0,-3-4-7 0,4 1-14 16,-4-1 19-16,5 0-12 0,-5 0-2 0,8-3 4 0,-3 2-13 15,-1-2 10-15,3-2 6 0,0 1 0 16,0-4 2-16,-2 5-5 0,1-5-10 0,0 2 16 15,0 0-18-15,-1-1-1 0,1 1 6 0,-2 1 1 16,-1 0 4-16,0-1-4 0,-1 2 4 0,0 2-12 16,-2 2 3-16,4-7-4 0,-2 4 19 0,-2 3-10 0,1-3-4 15,-1 3 4-15,0 0 1 0,0 0-9 0,0 0-6 16,0 0 9-16,0 0-1 0,0 0-4 16,0 0 4-16,0 0 4 0,-6 11 3 0,4-8-4 15,2-3-7-15,-3 9 13 0,1-4-4 0,1 1-2 0,0-1 1 16,-1 1 3-16,2 1-8 0,-1-2 8 0,0 0 3 15,1 0-2-15,0 1-1 0,1-2-4 0,-1-4 10 16,1 9-8-16,0-6 5 0,-1-3-10 0,2 5 6 16,1-1 2-16,-3-4 0 0,5 1-11 15,-2 0 5-15,-3-1-1 0,8-1 12 0,-8 1-1 0,9-2-6 16,-4-2-4-16,-1 1-1 0,3-1 9 0,0-1-5 16,-1 1 3-16,1-1-2 0,-2 1-4 15,1-2-2-15,1 1 15 0,-2-3-16 0,1 2 6 16,-2 1-4-16,-1 2 6 0,0 0 1 0,0 1-10 15,-1-1 16-15,0 1-19 0,-2 2 7 0,0 0-7 16,0 0 10-16,0 0-5 0,6 0-4 0,-6 0 8 16,0 0 0-16,0 0-3 0,0 0 8 0,0 0-7 15,-1 9 6-15,1-9-12 0,-1 7 12 0,1-7 1 0,-3 10 2 16,2-4-15-16,-1 0 8 0,1 1 4 16,0-1 6-16,0 0-20 0,-1 1 3 0,1-1 16 15,0-1-17-15,0 1 10 0,0-2 0 0,1-4-4 16,0 7 3-16,-1-4 10 0,1-3-14 0,1 6 17 15,-1-6-6-15,0 0-8 0,1 4-1 0,-1-4-17 16,2 0-42-16,-2 0-27 0,0 0-264 0,0 0 117 16,0 0 78-16</inkml:trace>
          <inkml:trace contextRef="#ctx0" brushRef="#br0" timeOffset="83647.9255">9345-579 8 0,'0'0'53'0,"0"0"-25"0,0-3-28 0,0 3-31 16,0 0 11-16,0 0 6 0</inkml:trace>
          <inkml:trace contextRef="#ctx0" brushRef="#br0" timeOffset="84130.0431">9457-534 48 0,'-1'12'79'0,"1"-6"7"15,-1 0-2-15,1 1-5 0,0 4-12 0,-1 0-7 16,0 0-16-16,-2 2 3 0,1-2-10 0,0 8 1 16,-1-3 0-16,1-2-4 0,0-3-3 0,0-1-6 15,1 0-9-15,1-1 17 0,-2-2-13 0,2-1 3 16,0 0-15-16,0-1 7 0,0 0-3 16,-1-1 42-16,1-4-17 0,0 7 12 0,0-7-13 15,1 4-2-15,-1-4 8 0,0 0 0 0,0 0 0 0,4 0-17 16,-4 0 2-16,6-4 0 0,-3 0-6 15,4-3-11-15,-3 0-2 0,2-1 6 0,0 0-1 16,4-8-1-16,-4 5-1 0,3-3-2 0,-4 3 2 16,0 2-4-16,3-4-7 0,-1 5 1 0,-2 1 4 15,-2 3-10-15,-1-1 12 0,1 1-2 0,-3 4-8 0,4-6-2 16,-4 6 5-16,0 0 5 0,3-3-4 0,-3 3-7 16,0 0 9-16,0 0 2 0,0 0-8 0,0 0-9 15,0 0 15-15,0 0 0 0,0 0-3 16,2 13 1-16,-2-10-1 0,-2 3 1 0,1 0 1 15,1 1 6-15,-1 4-4 0,-1-3-1 0,2 3-8 0,-2 0 7 16,4-2-1-16,-3 1-4 0,0-1 10 0,0 2-5 16,0-1-11-16,0 1 15 0,0-1-12 0,1-1 13 15,-1 0-31-15,-1 1-40 0,2-2-63 16,0 0-296-16,0 0 141 0,0-2 94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6:23.44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398AD9-8353-4640-BDD6-2C759406043E}" emma:medium="tactile" emma:mode="ink">
          <msink:context xmlns:msink="http://schemas.microsoft.com/ink/2010/main" type="writingRegion" rotatedBoundingBox="24588,5344 23715,7213 22084,6451 22957,4582"/>
        </emma:interpretation>
      </emma:emma>
    </inkml:annotationXML>
    <inkml:traceGroup>
      <inkml:annotationXML>
        <emma:emma xmlns:emma="http://www.w3.org/2003/04/emma" version="1.0">
          <emma:interpretation id="{11D1D61D-6B1E-413A-ABA5-15D2A1538645}" emma:medium="tactile" emma:mode="ink">
            <msink:context xmlns:msink="http://schemas.microsoft.com/ink/2010/main" type="paragraph" rotatedBoundingBox="24511,5508 23715,7213 22902,6833 23698,5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A981D1-667E-4604-A1DD-1FC49E398788}" emma:medium="tactile" emma:mode="ink">
              <msink:context xmlns:msink="http://schemas.microsoft.com/ink/2010/main" type="line" rotatedBoundingBox="24511,5508 23715,7213 22902,6833 23698,5128"/>
            </emma:interpretation>
          </emma:emma>
        </inkml:annotationXML>
        <inkml:traceGroup>
          <inkml:annotationXML>
            <emma:emma xmlns:emma="http://www.w3.org/2003/04/emma" version="1.0">
              <emma:interpretation id="{74E154E1-DD6B-47AE-BAF2-CBD9FAFB969D}" emma:medium="tactile" emma:mode="ink">
                <msink:context xmlns:msink="http://schemas.microsoft.com/ink/2010/main" type="inkWord" rotatedBoundingBox="24511,5508 23715,7213 22902,6833 23698,5128"/>
              </emma:interpretation>
            </emma:emma>
          </inkml:annotationXML>
          <inkml:trace contextRef="#ctx0" brushRef="#br0">-2994 1465 158 0,'0'0'241'0,"-3"-8"-12"15,3 8-10-15,-2-10-16 0,2 10-17 0,0 0-28 0,0-12-10 16,0 12-10-16,0 0-16 0,0 0-14 15,0 0-10-15,0 0-13 0,0 0-11 0,0-23-8 16,0 23-28-16,0 0-44 0,0 0-51 0,7-18-51 0,-2 13-60 16,-5 5-476-16,0 0 214 0,13-17 144 15</inkml:trace>
          <inkml:trace contextRef="#ctx0" brushRef="#br0" timeOffset="-1513.417">-3171 287 155 0,'0'0'241'0,"0"0"-4"0,0 0-3 15,-3-20-8-15,3 20-13 0,0 0-16 0,-5-13-15 16,5 13-19-16,0 0-7 0,0 0-23 0,0 0-6 15,0 0-15-15,5-25-15 0,-5 25-10 0,13-15-8 16,-3 7-7-16,3-2-5 0,-1 0-6 0,14-7-10 16,-1 2 1-16,3-1-10 0,-8 4-6 0,8 2 0 15,2-8-4-15,-2 3 2 0,0 2-12 16,-5 1-1-16,4 2-3 0,-1 2 2 0,-6 1-6 16,-2-1 4-16,-1 3-6 0,-2 3-1 0,1-3 2 15,-16 5-8-15,25 2 1 0,-25-2-3 0,18 3 3 0,-18-3-7 16,15 7 4-16,-8 1-3 0,-7-8 8 0,11 10 2 15,-11-10 2-15,7 12 0 0,-2 6 3 0,-2-5 2 16,-3-13-6-16,0 32 15 0,0-17-6 0,0 8 0 16,0-3-8-16,-3 5 8 0,1-2 7 15,2 5 8-15,-8 12 4 0,3 3-18 0,0-3 13 0,-3 3 0 16,6-3-18-16,-1 0 11 0,-2 1-5 0,-7 22-1 16,9-23 0-16,-2-2-9 0,2-8 1 0,1-2-2 15,-3-3 2-15,2-8 0 0,1 3 0 16,2-4 6-16,0-16-19 0,2 22 0 0,1-12 8 0,-3-10-28 15,7 23-31-15,-7-23-50 0,8 7-67 0,-8-7-61 16,15 6-95-16,-15-6-670 0,21-6 330 0,-21 6 222 16</inkml:trace>
          <inkml:trace contextRef="#ctx0" brushRef="#br0" timeOffset="-1940.0293">-3174 186 50 0,'0'0'215'0,"0"-17"-3"0,0 17-16 15,0 0-15-15,-2-13-18 0,2 13-16 0,0 0-16 16,-5-10-13-16,5 10-13 0,0 0-11 0,0 0-3 16,0 0 13-16,0 0 3 0,-18 23-9 0,15-6 17 15,-4 3-2-15,-1 3-10 0,1 12-14 16,-6-2-6-16,5 2-8 0,3 6-1 0,-12 21-11 15,11-9-8-15,1-5 1 0,3-5-1 0,-1 0-4 16,1 0-11-16,2-3 0 0,-5 3-1 0,2-6-5 16,8 4-17-16,-5-9 7 0,0-4 1 15,3-8 0-15,-1 3-18 0,1-6 17 0,-1-1-19 16,3-1 7-16,1-8-5 0,1 1-39 0,1-6-40 16,-8-2-57-16,0 0-32 0,33-10-44 0,-18 0-47 15,-3-7-546-15,4-6 266 0,-1-7 178 0</inkml:trace>
          <inkml:trace contextRef="#ctx0" brushRef="#br0" timeOffset="-288.0388">-3004 1581 21 0,'0'0'173'0,"0"0"-12"0,0 0-11 0,0 0 3 16,12-8-9-16,-12 8-8 0,0 0-10 0,0 0-1 15,0 0-8-15,0 0-11 0,0 0-12 0,0 0-6 0,0 0-10 16,0 0-3-16,0 0 7 0,0 0 1 0,0 0 5 15,-20 35-3-15,12-19-7 0,1-1 0 0,-1 0-9 16,-7 7-3-16,2-1-4 0,6-4-12 0,-1 1-2 16,-2 12-3-16,0-10-5 0,5-5-1 15,0 0-6-15,2-2-2 0,1 5-2 0,2-18-6 0,-8 17 2 16,8-17-3-16,0 20 1 0,0-20 1 0,0 0-3 16,5 20-2-16,-5-20-3 0,8 8-3 0,-8-8-9 15,15 3-35-15,-15-3-33 0,18 0-48 16,-18 0-44-16,25-8-44 0,-10 0-594 0,-2 3 264 15,0-2 178-15</inkml:trace>
        </inkml:traceGroup>
      </inkml:traceGroup>
    </inkml:traceGroup>
    <inkml:traceGroup>
      <inkml:annotationXML>
        <emma:emma xmlns:emma="http://www.w3.org/2003/04/emma" version="1.0">
          <emma:interpretation id="{646F3296-B23E-4362-B9B1-CA8692DDDA36}" emma:medium="tactile" emma:mode="ink">
            <msink:context xmlns:msink="http://schemas.microsoft.com/ink/2010/main" type="paragraph" rotatedBoundingBox="23276,4714 22924,6560 22409,6462 22761,4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AEB421-F9BC-40C7-8D0C-DE2214D299BC}" emma:medium="tactile" emma:mode="ink">
              <msink:context xmlns:msink="http://schemas.microsoft.com/ink/2010/main" type="line" rotatedBoundingBox="23276,4714 22924,6560 22409,6462 22761,4616"/>
            </emma:interpretation>
          </emma:emma>
        </inkml:annotationXML>
        <inkml:traceGroup>
          <inkml:annotationXML>
            <emma:emma xmlns:emma="http://www.w3.org/2003/04/emma" version="1.0">
              <emma:interpretation id="{A28CD3E9-63AB-44C5-9BB9-D9B790BF938B}" emma:medium="tactile" emma:mode="ink">
                <msink:context xmlns:msink="http://schemas.microsoft.com/ink/2010/main" type="inkWord" rotatedBoundingBox="23276,4714 22924,6560 22409,6462 22761,4616">
                  <msink:destinationLink direction="from" ref="{309E543D-F94B-4017-86CE-577F4749CF06}"/>
                </msink:context>
              </emma:interpretation>
            </emma:emma>
          </inkml:annotationXML>
          <inkml:trace contextRef="#ctx0" brushRef="#br0" timeOffset="-2341.2454">-3521-559 116 0,'0'0'163'15,"0"0"2"-15,-10-7-4 0,10 7-12 0,0 0-11 16,0 0-9-16,-15-5-12 0,15 5-7 0,0 0-4 15,-25 10-1-15,10-3-1 0,0 3-8 0,-3 3-2 16,-2 12-2-16,-3 0 3 0,-13 16-2 0,9-9-5 16,-11 11-8-16,10 10-6 0,-5-10-5 0,0 12-2 15,3-7 15-15,7-13-4 0,-13 13-6 0,4 7-13 0,14-9-2 16,-5 9-3-16,-2 0-8 0,10 3 1 16,-8 0-2-16,8-10-6 0,-6 5-4 0,4 7 1 15,4-7-10-15,5-13-1 0,-7 21 2 0,5-8-4 16,8-8-1-16,-1-2-8 0,1 0 7 0,4-1-1 15,-4-1-5-15,4 4 5 0,6-5-8 0,-3-2 0 0,5 0-5 16,0-3 0-16,-2 0-1 0,9-5 7 0,9 18-7 16,-4-13 4-16,-6-4-8 0,14-11-23 0,-5-3-35 15,3-4-44-15,2 0-50 0,1-6-51 16,-1-4-65-16,-7-1-587 0,0-4 285 0,-3-1 190 16</inkml:trace>
          <inkml:trace contextRef="#ctx0" brushRef="#br0" timeOffset="-3310.5107">-4115-3 51 0,'0'0'126'15,"0"0"-24"-15,0 0 4 0,7-10-10 0,-7 10-5 16,0 0-8-16,0 0-9 0,16-7-3 0,-16 7-8 16,0 0 6-16,0 0-8 0,0 0 4 0,0 0-5 15,0 0-2-15,0 0-18 0,0 0 3 0,0 0-6 16,0 0 3-16,0 0-6 0,10-10 6 0,-10 10-5 15,0 0 5-15,0 0-6 0,0 0 0 0,0 0 4 16,0 0-1-16,0 0-3 0,0 0 2 0,0 0-4 16,0 0 4-16,0 0-4 0,0 0 3 0,5-10-3 15,-5 10 1-15,0 0 2 0,0 0-2 0,0 0-5 16,0 0-2-16,0 0-1 0,0 0-6 16,0 0-1-16,0 0 1 0,0 0-3 0,0 0 3 15,0 0-4-15,0 0-6 0,0 0 2 0,0 0 0 16,0 0-2-16,0 0 1 0,0 0 0 0,0 0-4 15,0 0 5-15,10 0-6 0,-10 0 5 0,0 0 0 0,0 0 1 16,0 0-3-16,0 0 2 0,0 0-3 0,0 0 3 16,0 0 6-16,0 0 2 0,0 0-2 0,0 0 0 15,0 0 1-15,0 0-3 0,0 0-2 16,0 0 0-16,0 0 1 0,5-15-7 0,-5 15 2 16,0 0 0-16,0 0-2 0,0 0-2 0,3-13 2 15,-3 13-3-15,0 0 0 0,5-5 0 0,-5 5-2 0,0 0 0 16,0 0-2-16,0 0-6 0,0 0 3 0,0 0-2 15,0 0-4-15,0 0 2 0,0 0 0 16,0 0-1-16,10-15 0 0,-10 15 0 0,0 0 2 16,0 0 3-16,0 0 0 0,0 0-2 0,0 0 1 0,0-8 5 15,0 8-5-15,0 0 2 0,0 0-1 0,0 0 4 16,0 0 0-16,0 0-2 0,0 0-1 16,0 0 0-16,0 0 3 0,0 0-1 0,0 0 2 15,0 0-3-15,0 0 0 0,0 0 6 0,0 0-8 16,0 0 2-16,0 0 1 0,0 0 4 0,0 0-3 15,0 0-3-15,0 0 6 0,0 0-2 0,0 0-2 16,0 0 1-16,0 0 2 0,0 0 0 0,0 0-5 16,0 0 2-16,0 0 1 0,0 0 1 0,0 0 1 15,0 0-2-15,0 0-1 0,0 0-1 0,0 0-15 16,0 0-14-16,0 0-7 0,0 0-19 0,0 0-12 16,5-22-26-16,-5 22 7 0,0 0-16 0,0-5-38 15,0 5-9-15,0 0-372 0,0 0 173 0,0 0 118 16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6:41.3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A3C3561-BE2D-4D08-B078-CD4213919567}" emma:medium="tactile" emma:mode="ink">
          <msink:context xmlns:msink="http://schemas.microsoft.com/ink/2010/main" type="inkDrawing" rotatedBoundingBox="14540,2478 14753,5478 14163,5520 13950,2520" semanticType="callout" shapeName="Other">
            <msink:sourceLink direction="with" ref="{5911011A-37F5-47AE-8790-A62091B22DD0}"/>
            <msink:sourceLink direction="with" ref="{33DE3934-78E0-4701-A655-019EA337AD5E}"/>
          </msink:context>
        </emma:interpretation>
      </emma:emma>
    </inkml:annotationXML>
    <inkml:trace contextRef="#ctx0" brushRef="#br0">643 2897 76 0,'0'0'98'0,"0"13"4"0,0-13-16 0,-2 12 8 15,2-12-11-15,0 0-4 0,-2 17-6 0,2-17-2 16,0 13-10-16,0-13 10 0,0 0-6 0,0 0-7 15,0 19 1-15,0-19 4 0,0 0 10 0,-2 14-6 16,2-14 12-16,0 0 5 0,0 0 4 0,-2 13 8 16,2-13 1-16,0 0 1 0,0 0 1 0,0 0-5 15,0 0-11-15,0 0-6 0,-11 8-7 0,11-8-8 16,0 0-10-16,0 0-3 0,0 0-4 0,0 0-7 16,0 0 0-16,-25-23-5 0,18 17-4 0,-1-2-2 15,-1-5-4-15,-6-4-2 0,5 2 0 0,-7-6-4 16,4 2-3-16,1-2-3 0,-3-2 0 0,0 2-1 15,0-4-3-15,0 6 3 0,1-6 0 16,-3-1-2-16,4-1 0 0,-8-15-7 0,2 10 6 0,4 5-5 16,-6-13 4-16,6 7-2 0,0 3-2 0,5 5-1 15,-7-19 1-15,2 12 0 0,4 1-2 0,1 1 2 16,1-1 0-16,-1 1 2 0,-1-2-3 0,5 1 0 16,-5 4-2-16,3-5 2 0,-5-18 1 15,0 16-2-15,3 4 3 0,1 3-2 0,-1 0-1 0,-3-20 2 16,3 10 0-16,1 3-3 0,-1 4-2 0,-1 1 3 15,7-3 0-15,-3 1-1 0,3-3 0 0,-4 3-1 16,-1-18 2-16,3 11 1 0,-5 3-2 0,7 5 0 16,0-1-1-16,0-1 3 0,2 1-3 0,-1 5 1 15,1-3 0-15,-2-3 0 0,4 3-1 0,0 1 2 16,2 5-1-16,-2 2-1 0,0-8 3 0,0 4-2 16,2-3 1-16,0 7-2 0,3-6 0 0,-5 2-1 15,2 4 3-15,6-11-1 0,-1 5 0 0,-1-1 1 16,-2 3 0-16,2-2-2 0,1-5 2 0,-1 3-1 15,-2-5-2-15,5 0 3 0,-1 5 1 0,1-1-3 16,-3-1 0-16,7 1 1 0,-3 3 1 0,1-2-1 16,0-1-1-16,-1 1 1 0,-1 3 0 0,1-3 2 15,1 4-4-15,8-17 2 0,-11 14 1 0,3 1 0 16,-3 8 0-16,1 0-4 0,3-2 4 0,1-2-1 16,-4 6 0-16,3-2 2 0,-1 2-4 0,-3-2 1 15,1 5 0-15,-1-1 0 0,3 2 1 0,-3 1 1 16,1-1-2-16,1 3 0 0,1 1 1 0,-1-3 1 15,-1 3-3-15,1-1 3 0,1-5-3 0,-3 9 4 16,1-3 0-16,-1 3-1 0,1-7 1 0,-3 7-4 16,-6 6-3-16,11-11-23 0,-11 11-22 0,0 0-9 15,12-10-29-15,-12 10-18 0,0 0-34 0,13-15-28 16,-9 11-34-16,-4 4-434 0,0 0 213 0,13-19 142 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6:47.2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9B556BB-9993-4829-80E8-A8D21276A8B3}" emma:medium="tactile" emma:mode="ink">
          <msink:context xmlns:msink="http://schemas.microsoft.com/ink/2010/main" type="writingRegion" rotatedBoundingBox="14608,1560 21703,-1253 22914,1800 15819,4614"/>
        </emma:interpretation>
      </emma:emma>
    </inkml:annotationXML>
    <inkml:traceGroup>
      <inkml:annotationXML>
        <emma:emma xmlns:emma="http://www.w3.org/2003/04/emma" version="1.0">
          <emma:interpretation id="{FEFAAC45-338C-4EEC-BB3A-810673972A91}" emma:medium="tactile" emma:mode="ink">
            <msink:context xmlns:msink="http://schemas.microsoft.com/ink/2010/main" type="paragraph" rotatedBoundingBox="14608,1560 21703,-1253 22914,1800 15819,4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3155D9-06AA-4FC4-B2A8-BB5B1A82B93C}" emma:medium="tactile" emma:mode="ink">
              <msink:context xmlns:msink="http://schemas.microsoft.com/ink/2010/main" type="line" rotatedBoundingBox="14624,1437 20626,-552 21151,1034 15149,3023"/>
            </emma:interpretation>
          </emma:emma>
        </inkml:annotationXML>
        <inkml:traceGroup>
          <inkml:annotationXML>
            <emma:emma xmlns:emma="http://www.w3.org/2003/04/emma" version="1.0">
              <emma:interpretation id="{33DE3934-78E0-4701-A655-019EA337AD5E}" emma:medium="tactile" emma:mode="ink">
                <msink:context xmlns:msink="http://schemas.microsoft.com/ink/2010/main" type="inkWord" rotatedBoundingBox="14624,1437 19349,-128 19874,1457 15149,3023">
                  <msink:destinationLink direction="with" ref="{FA3C3561-BE2D-4D08-B078-CD421391956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 1927 50 0,'0'0'131'0,"0"-15"-17"0,0 15 0 0,0 0-20 15,0 0 9-15,0 0-14 0,0 0-4 16,0 0 3-16,0 0-9 0,0 0-16 0,0 0 6 15,0 0-15-15,0 0 0 0,0 0-6 0,0 0-8 16,0 0-6-16,0 0-1 0,0 0-8 0,0 0-1 0,0 0 3 16,-4 53-2-16,4-30-3 0,0-6 13 15,2 4-22-15,0 0 7 0,-2 2-4 0,0-2 1 16,0-2-7-16,5 12 3 0,-1-1-2 0,-4-7-5 16,2-2 11-16,0 0-5 0,-2-2 3 0,0-2-9 15,0-2 2-15,2-5 4 0,-2-10-11 0,0 21 7 0,0-21 17 16,2 15 12-16,-2-15 6 0,2 13 7 0,-2-13 14 15,5 10 10-15,-5-10 4 0,0 0-10 16,0 0-6-16,0 15-4 0,0-15-8 0,0 0-6 16,0 0-2-16,0 0-5 0,0 0-1 0,0 0-10 0,0 0 1 15,0-57-5-15,-3 40-1 0,1-4-2 16,2 2-5-16,0 0 0 0,2-2-1 0,3 0-3 16,-3 2 0-16,0 0-2 0,0-2-1 0,0 7-5 15,2-5 2-15,-2 4 1 0,1 0 0 0,-1 5-1 16,0-3-4-16,-2 13 4 0,8-21-3 0,-4 8-1 15,1 5 1-15,-5 8-2 0,6-15 1 0,-6 15 0 16,6-12-2-16,-6 12-1 0,5-11 1 0,-5 11 2 16,6-8-2-16,-6 8 0 0,0 0-1 0,0 0 1 15,13-5 1-15,-13 5 1 0,0 0-3 0,0 0 2 16,17 13-1-16,-11 0 4 0,-2-5-3 0,3 9 2 16,-5-2-1-16,2 1 1 0,0 1-1 0,2-2-1 15,1 2 1-15,-1-4 3 0,-2 1-5 0,1 1 2 16,1-2 0-16,-2-3-1 0,0-1-2 0,-4-9 6 15,11 21-2-15,-5-13 0 0,-1 5 1 0,-5-13-1 16,10 10 1-16,-4-4 1 0,3 3 3 0,-9-9 5 16,10 4 0-16,-10-4 0 0,13 0 2 0,-13 0 2 15,15-10-3-15,-7 1-2 0,3 1 0 0,4-9-3 16,-3-2 3-16,-5 2-1 0,3-6-4 0,1-2 3 16,-3-1-8-16,-3 3 5 0,3-2 0 0,-2 0 0 15,3-5 1-15,-5 3-3 0,0 0 0 0,1-1-2 16,-1 5 2-16,-4 4 1 0,4 2-20 0,-4-2 22 15,0 3-1-15,4 1-2 0,-4 2 2 0,0 13-6 16,0-19 1-16,0 19 0 0,0-14-2 16,0 14 0-16,0 0-2 0,2-17 0 0,-2 17 2 15,0 0-2-15,5-11-3 0,-5 11 3 0,0 0 0 16,0 0 1-16,0 0-1 0,0 0-1 0,0 0 4 16,0 0 0-16,8 32 2 0,-4-13-4 0,1-2 2 15,-1 2 0-15,4 12 0 0,5 22 2 0,-5-1-3 0,7 1 2 16,-2-3 0-16,-9 9 1 0,9-4 0 15,-5-11 2-15,5 13-1 0,0 2 1 0,-3-4-1 16,-1-11 0-16,-1-8 0 0,1-5 0 0,-1 1 1 0,1-7-2 16,-1 4 1-16,-8-3 0 0,13-3 0 0,-13-2-2 15,0-6 3-15,4-3 3 0,-4 1 5 0,0-13 15 16,0 0 7-16,6 25 13 0,-6-25 12 0,0 0 8 16,0 0-3-16,2 17-7 0,-2-17-5 0,0 0 7 15,0 0-7-15,0 0 0 0,0 0-13 0,0 0-3 16,0 0-6-16,-23-67-5 0,15 35-29 15,-5-19 17-15,-2-1-4 0,7-1-2 0,-5 3-6 16,-2 1-1-16,7 12 8 0,8-1-10 0,-2 6 6 16,0 9 2-16,-1 2-5 0,8-11-3 0,-5 9 4 0,0 0-5 15,0 2 11-15,2 2-6 0,2 0 2 16,0 2-4-16,-4 3-3 0,0 14-1 0,4-30 3 16,-1 15 2-16,-3 15-4 0,4-27 8 0,-4 27-5 15,4-21-2-15,-4 21-1 0,2-15 2 0,-2 15 0 16,0 0 3-16,4-17-5 0,-4 17-2 0,5-8 2 15,-5 8-3-15,0 0 3 0,0 0-7 0,0 0 11 16,0 0 0-16,0 0-4 0,0 0 6 0,0 0-5 16,0 0 3-16,0 0-9 0,44 23 15 0,-40-16-10 15,-4-7 8-15,13 16-4 0,-13-16-1 0,15 19 1 0,-9-15-7 16,7 7 11-16,-13-11-17 0,15 11 15 16,-15-11-2-16,14 6 0 0,-14-6 0 0,21 6-1 15,-21-6 2-15,17 2 3 0,-17-2 5 0,0 0-11 0,28-12 6 16,-20 3-4-16,-8 9 1 0,26-25-7 15,-16 10 3-15,3-8 11 0,-5 6-9 0,1 0 6 16,-3 3-6-16,1-3 6 0,-1 0-3 0,0 0 8 16,-1 2-12-16,-5 15 9 0,6-27-10 0,-2 15 5 15,-4 12 3-15,2-19-3 0,-2 19-7 0,0 0 9 16,7-19-2-16,-7 19-4 0,0 0 2 0,0 0-1 16,0 0 0-16,0 0-3 0,0 0 1 0,0 0 5 15,0 0-1-15,0 0-3 0,0 0-3 0,0 0 8 16,0 0-11-16,4 61 12 0,-2-49-10 0,4 3 10 15,-6-15-11-15,11 25 6 0,-7-12-4 0,-4-13 2 16,6 25 4-16,1-16-1 0,-7-9 5 0,10 10-7 16,-10-10 4-16,0 0 9 0,13 15-5 0,-13-15 0 15,0 0-1-15,21 0 3 0,-21 0-2 0,0 0 4 16,0 0-9-16,23-15 3 0,-23 15 2 0,19-15-8 16,-12-2 7-16,1 5-9 0,-1-3 8 0,-1 3-1 15,-4-5-6-15,-2 4 5 0,2-4-2 0,0 3-2 16,-6-3-5-16,2 2-12 0,-2-2 6 0,2 2-10 15,-1 3-4-15,-3-1-4 0,2 3 0 0,4 10-4 16,-6-17 2-16,6 17 1 0,-7-11 3 0,7 11-1 16,0 0 9-16,0 0-2 0,-10-6 1 0,10 6 3 15,0 0 3-15,0 0-2 0,0 0 3 0,0 0-2 16,0 0 4-16,0 0-2 0,0 0-5 0,0 0 4 16,0 0 1-16,0 0 1 0,0 0-1 0,0 0 0 15,0 0 1-15,12-17 4 0,-3 9 1 0,-3-1 1 16,-6 9 3-16,15-14-2 0,-7 3 2 0,-3 5 2 15,-5 6-2-15,10-11-1 0,-10 11 3 0,9-8 3 16,-9 8 0-16,0 0-7 0,8-9 4 0,-8 9 1 16,0 0 0-16,0 0 1 0,0 0 1 0,0 0 0 15,0 0-1-15,0 0 4 0,17 21-3 0,-17-21 2 16,4 24 3-16,1-10-5 0,-1 1-1 0,0 0-1 16,-4-1 3-16,8 1 1 0,-5 2 1 15,3 0 2-15,2-2-3 0,-1-1 1 0,5-1-3 0,-3-3 3 16,1 1-4-16,-1 0 5 0,1-3 2 15,5 0 16-15,-2-3-3 0,0-1 2 0,1-4 3 16,3 0-6-16,0-7 1 0,4-3-2 0,1-3-1 0,1-4-2 16,-2-1-1-16,-4-4 0 0,12-13 0 15,-1-5-2-15,-3 0-2 0,-3-4 1 0,-6-3-6 16,-1-1 4-16,4-3-7 0,-6 1 6 0,-5-3-1 16,-3 7 0-16,-3 4-1 0,0 2 3 0,-2 0-5 0,2-19-4 15,-8 4 3-15,-3 11 5 0,5 11-4 0,0 3-2 16,-1-1-3-16,1 7 5 0,0 3 1 0,0 9 3 15,-3-3-9-15,1 5 2 0,2-1-3 16,4 11 2-16,-11-11-4 0,11 11 5 0,-10-4-5 16,10 4 5-16,0 0-3 0,-17 17-2 0,8-4 4 0,1 1-6 15,-1 12 7-15,3-1-4 0,6 7 5 0,-4 1-2 16,-2 3-1-16,1 0 0 0,5 4 3 0,0 25 0 16,2-6 1-16,5 2-2 0,-1-6 0 0,-2-7 0 15,5 7 3-15,1-15-4 0,-1-9 1 0,-3-1-2 16,5-3 3-16,-3 0-1 0,1-4 1 15,-3-4-2-15,5-2-1 0,-5-4 3 0,2-1-2 16,-1-1 2-16,1 2 0 0,1-7 10 0,-1-2 2 16,-8-4 0-16,15 2 3 0,-15-2-7 0,0 0 0 15,21-10 1-15,-10 3-1 0,-3-3 2 0,1-3-2 0,-5 1 1 16,2-1-2-16,-4 2 1 0,2-3-8 16,-1 1 5-16,-3 13-2 0,2-21-1 0,-2 11 4 15,0 10-7-15,-5-17 2 0,5 17-15 0,0 0 8 16,-6-17 4-16,6 17-3 0,0 0-1 0,0 0 8 15,-15 0-6-15,15 0 2 0,0 0-1 0,-14 15 1 16,5-5-2-16,3 1 1 0,1 3-1 0,1 1 8 16,2-4-7-16,2-11 2 0,-2 19-3 0,2-19-1 15,0 16 6-15,0-16-3 0,0 0 3 0,4 17-1 16,-4-17-5-16,0 0 7 0,11 9-6 0,-11-9 7 16,0 0-1-16,21-5 3 0,-21 5-14 0,25-14 18 15,-6 1-12-15,-4 3 4 0,2-11 2 0,-4 2 0 16,4 2 1-16,-2-2-6 0,-3 0 2 0,1-4 4 15,-3 2-2-15,-1 4-13 0,-1 0 10 0,1 0 7 16,-5 5-5-16,2-3 3 0,1 6-1 0,-7 9-3 16,6-12 6-16,-2 6-2 0,-4 6-1 0,0 0 5 15,7-13 1-15,-7 13-6 0,0 0-1 16,0 0-7-16,0 0-2 0,0 0 4 0,0 0 1 16,0 0 5-16,0 0-2 0,0 0-1 0,14 25-5 15,-14-25 5-15,11 21 0 0,-7-6 7 0,3-7-10 0,-1 3 8 16,0-3-6-16,1 1 2 0,1-1-1 0,1-2 2 15,-9-6-3-15,14 7 2 0,-5-1 8 0,-9-6 4 16,19 0-2-16,-19 0-7 0,15-4 4 16,-3-2 6-16,-1-3-8 0,0 1 2 0,-3-3-6 15,3-1 5-15,-3-1-15 0,0-2 17 0,-1-4-3 16,-3 5 5-16,0-3-8 0,-2 0 0 0,0-2 8 16,-2 2-3-16,0 0-9 0,-4 3-2 0,0-1 5 15,-4-2-9-15,3 4 2 0,-1-1 2 0,-5 1 0 16,5 0-3-16,-4 5-2 0,-1 4 3 0,11 4-1 15,-15-7-5-15,15 7 2 0,-15 0 1 0,15 0-2 16,0 0 9-16,-17 11-3 0,17-11-2 0,-8 8 0 16,8-8 6-16,-4 13-5 0,4-13-1 0,0 0 3 15,2 19 2-15,-2-19 0 0,8 19-4 0,-1-11 3 16,1 3-1-16,1-1 3 0,1 3-3 0,5-3 3 16,4 3 4-16,-2 4-4 0,2 0-4 0,6-5 3 15,-1 3-4-15,-8 2 3 0,4-2 3 0,1 8-2 16,2-4-4-16,-4 2 0 0,-2 0 7 0,12 12-1 15,-9-5-1-15,-4-7 2 0,-3 2 2 0,0 0-9 16,-1 0 6-16,-1 3-2 0,2-1 7 0,-7 0 3 16,3 0-6-16,-3-4 5 0,-2 7 8 0,-4-5 1 15,2-4-4-15,-2-2 12 0,0-17-4 0,-4 37-10 16,-2-20 5-16,1 0 1 0,-1-4-2 0,6-13-2 16,-8 25-5-16,3-12 10 0,5-13-3 0,-19 14-10 15,19-14 10-15,-17 7-4 0,11-5-13 0,6-2 18 16,0 0-14-16,-21-11-6 0,4-1-4 0,6-5-8 15,1 2 2-15,-3-10-10 0,5 2 2 0,-1-5 11 16,3-1 1-16,2-1 0 0,2 1-8 0,2 6 7 16,2 0-5-16,0-9 12 0,2-2-5 0,0 3 0 15,-2 1-2-15,9-1-3 0,-5 4 10 0,5-5-2 16,-1 5 0-16,-3 1 3 0,1 1-7 0,3-2 2 16,-5 10 6-16,1 2-6 0,-1 0 4 0,-2 1-3 15,0 5 9-15,-4 9-8 0,7-16 3 0,-7 16-2 16,6-13-3-16,-6 13 5 0,8-4 1 0,-8 4-5 15,0 0 6-15,0 0-5 0,0 0 8 0,0 0-6 16,22 17 3-16,-22-17 7 0,8 8-5 0,-8-8 1 16,11 17-3-16,-5-9 1 0,2 1 3 0,1-1-8 15,-5 0 2-15,7 1 3 0,-1-3-1 0,-3 0 5 16,-7-6-6-16,12 3 1 0,-12-3 3 0,0 0-3 16,19-3 9-16,-19 3 0 0,24-6-1 0,-12-2-4 15,-3 4-6-15,3-7 10 0,8 0-5 0,-12-3-1 16,-2 3 6-16,1-3-3 0,-1-1-6 0,-2 0 6 15,-2 0-4-15,-2 1 16 0,0 14-7 0,-8-30-5 16,2 15-1-16,-3 3-5 0,1-3 13 0,-5 5-2 16,2-3-5-16,-1 5-1 0,-3 1 2 0,0 3-4 15,2 2 5-15,13 2-6 0,-25 4 1 0,10 0-8 16,3 3 6-16,-3-1-7 0,4 2 2 0,1 3 14 16,1-1-8-16,3 3-6 0,-1 0 0 0,-1 1 13 15,6-1-2-15,0-2-4 0,2-11-9 0,10 31 9 16,-5-16 2-16,-1-3-17 0,4 1 23 0,1 0-1 15,1-1-7-15,-1 1-9 0,-1-5 9 0,7 3 3 16,0-7 2-16,0 4-10 0,-1-3 9 0,-14-5 21 16,24 8-14-16,-24-8 11 0,29-4-1 0,-29 4-12 15,30-11-2-15,-15 5 10 0,-3-4-3 0,7-7 5 16,0-2-7-16,0 0 2 0,-4-4-11 16,-2 0 5-16,-2-1 4 0,-1-1-15 0,1 2 19 0,-5-2-10 15,2 0-8-15,-1-1 8 0,-3 5-9 0,2 2 5 16,-4 5 1-16,-2 14 6 0,7-26-13 0,-3 14 9 15,-4 12-4-15,0 0 2 0,0 0-16 0,-2-23-1 16,2 23 5-16,0 0 4 0,0 0 0 0,0 0 0 16,0 0 1-16,0 0 2 0,0 0-6 0,0 0 17 15,0 0-11-15,0 0-1 0,25 37-10 0,-20-22 6 16,-1 0 6-16,0 0-1 0,4 1-3 0,-5-1 3 16,3-2 8-16,0 4-1 0,-6-17 0 0,9 27-9 15,-3-12 12-15,-2-3-7 0,-4-12-2 0,9 23-1 16,-1-14 11-16,-8-9-18 0,9 15 16 0,-9-15 0 15,12 6-8-15,-12-6-4 0,0 0 7 0,0 0 7 16,0 0-3-16,36-11-13 0,-25 1 10 0,2-1-8 16,-3-1 9-16,3-9-5 0,2-2-1 0,-1-1-8 15,-1-1 22-15,-7 4-9 0,5-4-9 0,-2 0 3 16,-5 4 0-16,8 0 3 0,-5-3 2 0,-1 5-8 16,-2 5 5-16,-4 14-5 0,5-19-2 0,-5 19 12 15,0 0-13-15,2-17 1 0,-2 17 3 0,0 0-4 16,0 0 2-16,0 0 0 0,0 0 2 0,0 0 1 15,0 0-3-15,25 32 9 0,-16-20-7 0,-3 5 3 16,2-2 0-16,-1-1-1 0,-3 3-10 0,2 2 18 16,5 6-15-16,-5-6 4 0,7 2 2 0,-3-4 10 15,5 4-15-15,-2-6 12 0,-2-2-1 0,-1-1 0 16,3-3-4-16,2-1 8 0,-1-2-1 0,-1-1 1 16,2-3-8-16,2-2 6 0,0-2-8 0,-2-3 10 15,4 1-5-15,-5-2-4 0,1-5 0 0,8-3 6 16,-1-1-11-16,-3-4 10 0,-7 2 0 0,3-2 4 15,2 2-2-15,-2-6-14 0,-3 0 14 0,-1 0 0 16,-2 4 3-16,-5 0-5 0,2 4-9 0,-2 1 9 16,1 1 8-16,-1 3-3 0,-4 10-7 0,4-19-7 15,-4 19 3-15,4-13-8 0,-4 13 17 0,0 0-9 16,0-13-4-16,0 13-3 0,0 0 17 0,0 0-9 16,0 0-3-16,0 0 9 0,0 0-12 0,0 0 12 15,0 0-18-15,0 0 5 0,0 0 6 0,0 42 4 16,0-42-5-16,2 19 0 0,-2-19 1 0,5 26 6 15,-1-14 0-15,0 1-7 0,0-3 0 0,1-1 2 16,1 1 9-16,-2-1 1 0,-4-9 0 16,13 14-9-16,-7-9 8 0,5 1-2 0,-11-6 0 0,14 2-8 15,-14-2 4-15,17-2 2 0,-17 2 11 0,15-11-7 16,-2 3-7-16,-3-3-4 0,1 1 5 0,-2-5 14 16,-1 7-17-16,-8 8 17 0,13-30-11 15,-9 18 5-15,2-5-7 0,-6-2 7 0,4 2-7 0,-4 2 1 16,0 15 4-16,-6-31-8 0,0 16 0 0,-3-8 0 15,1 6-6-15,-5 5 3 0,5 3 0 0,-7-1 0 16,0 5 3-16,0 3 3 0,15 2-17 0,-25-2 2 16,12 2 12-16,13 0 3 0,-25 9-11 0,10-1-1 15,2 3 12-15,1-1-7 0,1 3 1 0,1 1-1 16,-5 5 8-16,6-2 5 0,1-2-16 0,4-2 2 16,1 3 4-16,3-3 4 0,0-13 5 0,0 23-3 15,0-23-5-15,5 23 0 0,-1-12-3 0,0-1 11 16,0 1-17-16,3-5 9 0,-7-6 5 0,12 11-5 15,-12-11 4-15,13 2-7 0,-13-2 22 0,15 0-17 16,-15 0 15-16,19-7-9 0,-6 1-8 16,-3 0 1-16,3-5 4 0,0 1-4 0,1-9-3 0,-3 4 12 15,0 0-9-15,-1 1 2 0,-1-1-3 0,-1 0-7 16,-2 0 14-16,3 3-1 0,-7 1-6 0,2 1 2 16,-4 10 13-16,7-15-15 0,-7 15 1 0,4-15-7 15,-4 15 4-15,4-8-1 0,-4 8 1 0,0 0 1 16,6-11-5-16,-6 11 2 0,0 0-7 0,0 0 2 15,0 0 16-15,0 0-13 0,0 0 14 0,0 0-11 16,0 0 1-16,26 17-4 0,-26-17-3 0,8 4 1 16,-8-4 1-16,11 9 9 0,-11-9 0 0,12 6 2 15,-12-6-5-15,13 4-5 0,-13-4 23 0,15 3-17 16,-15-3 13-16,15 0-4 0,-15 0 7 0,17-5-22 16,-17 5 15-16,25-17 3 0,-14 9-8 0,-1-2 14 15,1-3-17-15,-1 0 0 0,-1 1-7 0,1-3 10 16,-1 2 11-16,-3-3-14 0,0-1 7 0,-1 0-11 15,-5 17 13-15,8-32-9 0,-10 18-3 0,4-3 11 16,-2 17-13-16,-4-34-10 0,0 19 12 0,4 15-16 16,-9-25 9-16,9 25 1 0,-6-13 8 0,6 13-18 15,0 0 10-15,-9-14 0 0,9 14-8 0,0 0 4 16,0 0 12-16,0 0-15 0,-16-2 21 0,16 2-24 16,0 0 3-16,0 0 10 0,-5 27-1 0,5-27 5 15,5 23-10-15,-1-8 12 0,2 12-6 0,0-6 5 16,5 0-8-16,0 5 0 0,8 20 9 15,2-6-1-15,0 0 7 0,2 0 3 0,-2 6-14 16,3-2 2-16,-1 0 4 0,-2-2 3 0,4 3-10 0,-3-3 7 16,-1 0 1-16,0 0-6 0,-2-11-4 0,2 12 10 15,2-6-4-15,-4-3 12 0,-4-5-10 0,-6-5 0 16,3-3-5-16,-1 4 2 0,2 0 3 0,-9-6-12 16,2-2 18-16,-2-2-11 0,1-1 14 15,-5-14 1-15,0 30 8 0,0-30-16 0,-3 23 0 16,3-23-2-16,-4 25 15 0,4-25-9 0,-8 17 1 15,8-17 2-15,-15 13 7 0,6-5-19 0,9-8 8 0,-16 6-7 16,5-3-4-16,11-3 11 0,0 0 2 0,-49-13-9 16,26 2-1-16,2-5-15 0,2 1 0 15,-2-6-8-15,4 0 1 0,0-2 2 0,4-5-2 16,5 1 12-16,-1-5-7 0,1-1-3 0,4 3 14 0,2-3-11 16,2 1 12-16,0-2-5 0,0 5-1 0,6-3 5 15,0 1-8-15,3-1 7 0,-3 1 3 16,2 3 7-16,1-3-14 0,1 1 17 0,1 7-2 15,-2-4-8-15,1 4-6 0,-1 0 8 0,-3 1 4 16,0 8 3-16,-4-1 0 0,3 4-8 0,-1 3-7 16,-4 8 4-16,6-13 4 0,-6 13-4 0,7-8-3 15,-7 8 0-15,0 0 16 0,10-8-4 0,-10 8-7 0,0 0 11 16,0 0-8-16,0 0 8 0,17 2-3 0,-17-2-3 16,0 0 4-16,13 10-11 0,-13-10 1 15,10 9 12-15,-10-9 1 0,17 14-2 0,-10-7-6 16,5-3-7-16,-5 2 6 0,-7-6 1 0,14 9 0 15,-7-5 0-15,-7-4 9 0,0 0 6 0,17 4-6 16,-17-4 4-16,0 0-9 0,0 0 12 0,33-15-2 16,-22 7-8-16,-11 8 2 0,15-15-11 0,-7 5 24 15,-8 10-12-15,11-26 15 0,-5 16-5 0,-6 10 0 16,4-25 0-16,-1 8 0 0,-3 17-4 0,-5-32 4 16,5 32-5-16,-12-27 2 0,7 10-1 0,-3 2-7 15,8 15 14-15,-13-21-10 0,5 13-10 0,8 8 3 16,-21-13-11-16,21 13 8 0,-17-6-3 0,17 6 2 15,-21 8-7-15,21-8 0 0,-22 9 10 0,12-3-8 16,1 0 6-16,9-6-2 0,-12 15 4 0,7-9-12 16,5-6 13-16,-6 13-2 0,6-13 3 0,-2 15-5 15,2-15 0-15,-2 17 3 0,2-17-10 16,0 0 9-16,6 16 0 0,-6-16 3 0,0 0 11 0,13 15-13 16,-13-15-5-16,15 4-2 0,-15-4 8 0,0 0 0 15,23-4 14-15,-23 4-9 0,30-6-9 0,-20-3 1 16,3 3-5-16,-13 6 15 0,21-17 5 0,-8 7-14 15,-1-3 4-15,-1 1 13 0,-3-3-19 0,3 2 5 16,-11 13-5-16,15-21 3 0,-9 11-2 0,-6 10-7 16,19-19 4-16,-15 10 9 0,5-1-18 0,-9 10 25 15,0 0-18-15,13-15 11 0,-13 15-14 0,0 0-4 16,10-8 6-16,-10 8 2 0,0 0-1 0,0 0 1 16,0 0 0-16,0 0-5 0,0 0 5 0,28 16 11 15,-28-16-18-15,10 13 21 0,-10-13-20 16,15 15 17-16,-7-7-7 0,-8-8 0 0,15 13-7 15,-4-5 15-15,-11-8-8 0,15 13 2 0,-5-7-6 0,-10-6 13 16,17 4 7-16,-17-4 6 0,0 0-4 16,21-2 0-16,-21 2 1 0,0 0-8 0,0 0 6 15,15-14-2-15,-15 14 25 0,15-21-18 0,-15 21 8 16,-2-17-2-16,2 17 2 0,-4-26-6 0,4 26 8 16,-15-25-18-16,2 4 3 0,0 0-5 0,-6 4 10 15,2-4-13-15,-8 4 9 0,4 1-8 0,-4 1 1 16,1 2-1-16,1 1-3 0,-15-16-5 0,8 11-7 15,7 1 14-15,2 5 3 0,6 5-10 0,0-1 0 16,5-3-2-16,-3 2 3 0,13 8 1 0,-15-15-4 16,15 15-11-16,-12-13 10 0,12 13 0 0,0 0-10 15,-5-21 19-15,5 21-6 0,0 0-8 0,13-31-5 16,-9 16 16-16,3-2-18 0,7 0-16 0,3-4-11 16,-6 4-21-16,4-4-9 0,-3 2-21 0,5 0-33 15,-4 5-40-15,-2-1-39 0,-3 4-40 0,7 3-37 16,-2 2-802-16,-13 6 362 0,0 0 240 0</inkml:trace>
        </inkml:traceGroup>
        <inkml:traceGroup>
          <inkml:annotationXML>
            <emma:emma xmlns:emma="http://www.w3.org/2003/04/emma" version="1.0">
              <emma:interpretation id="{2085E47D-654B-4F03-87EE-D682F3725417}" emma:medium="tactile" emma:mode="ink">
                <msink:context xmlns:msink="http://schemas.microsoft.com/ink/2010/main" type="inkWord" rotatedBoundingBox="19735,482 20846,113 20938,391 19827,760"/>
              </emma:interpretation>
              <emma:one-of disjunction-type="recognition" id="oneOf1">
                <emma:interpretation id="interp1" emma:lang="" emma:confidence="0.5">
                  <emma:literal>we</emma:literal>
                </emma:interpretation>
                <emma:interpretation id="interp2" emma:lang="" emma:confidence="0">
                  <emma:literal>ve</emma:literal>
                </emma:interpretation>
                <emma:interpretation id="interp3" emma:lang="" emma:confidence="0">
                  <emma:literal>be</emma:literal>
                </emma:interpretation>
                <emma:interpretation id="interp4" emma:lang="" emma:confidence="0">
                  <emma:literal>are</emma:literal>
                </emma:interpretation>
                <emma:interpretation id="interp5" emma:lang="" emma:confidence="0">
                  <emma:literal>vie</emma:literal>
                </emma:interpretation>
              </emma:one-of>
            </emma:emma>
          </inkml:annotationXML>
          <inkml:trace contextRef="#ctx0" brushRef="#br0" timeOffset="759.3758">4858 429 47 0,'0'0'195'0,"0"0"2"15,8-15-3-15,-8 15 3 0,0 0-2 0,0 0-1 16,6-17-9-16,-6 17-17 0,0 0-19 0,0 0-17 16,0 0-14-16,0 0-12 0,0 0-6 0,0 0-12 15,0 0-11-15,0 0-6 0,0 0-10 0,0 0-5 0,0 0-8 16,0 0-3-16,-29 40-7 0,29-40-6 15,-2 32 3-15,2-32-5 0,2 25-4 0,2-6-3 16,-2-6 0-16,-2 1-5 0,9 1 5 0,-7 0-6 16,4-5 3-16,0 3 20 0,-1-7-3 0,7 3 2 15,-1-1 0-15,0 1 1 0,-3-5-1 0,3-2-1 16,-11-2-4-16,25-2-2 0,-12-2 1 0,-13 4-3 16,33-17-11-16,-18 6 10 0,6-1-8 0,-4-5 0 15,0 0-7-15,-2-2 10 0,0-2-11 0,-5 4-5 16,-3 2-7-16,-3-1 12 0,-4 16-2 0,8-32 2 15,-3 17 1-15,-5-2 4 0,0 17 4 0,2-29-2 16,-2 29 5-16,-4-23-1 0,4 23-8 0,0 0-5 16,-7-13-2-16,7 13 6 0,0 0 2 0,0 0-7 15,0 0 6-15,0 0-5 0,0 0-5 0,0 0-5 16,0 0 1-16,0 0 3 0,0 0 1 0,0 0 5 16,-21 36 1-16,21-36-15 0,0 0 8 0,6 27-2 15,-6-27 0-15,15 24 0 0,-6-16-4 0,-9-8 6 16,12 21 3-16,-3-13 2 0,1 3-5 0,1-3-1 15,-11-8 12-15,25 11 0 0,-12-9-1 0,-13-2-11 16,23 2 11-16,-23-2 1 0,28-13-5 0,-11 9-5 16,2-2-3-16,2-5 2 0,2 1 14 0,0-7-5 15,-4 2-7-15,3 1 11 0,-10-3-19 0,5 2 10 16,-4 2-3-16,-5-1 1 0,1-3-9 0,-3 2 0 16,-6 15 7-16,4-25 0 0,-4 25-2 0,0 0 12 0,-8-30-4 15,8 30 2-15,-9-14-14 0,-1 5-3 16,10 9 0-16,-15-10 5 0,15 10 7 0,0 0-2 15,-32 4 7-15,18 4-13 0,14-8 4 0,-24 9-4 16,14-1-10-16,-1 1 6 0,1 3 8 0,1 5-5 0,9-17 17 16,-10 23-6-16,10-23-10 0,-7 23-8 15,5-8 4-15,2-15 18 0,4 23-5 0,3-8 5 16,1-5 1-16,3 1 5 0,4 0 2 0,6 1 0 16,4-1 10-16,0-3-10 0,7-2-7 0,4-6 8 15,0-2 5-15,21-2-3 0,-2-2-42 0,0-7-36 16,-4-4-56-16,2-2-90 0,0 0-104 0,-5-8-914 15,3 2 405-15,-2-9 272 0</inkml:trace>
        </inkml:traceGroup>
      </inkml:traceGroup>
      <inkml:traceGroup>
        <inkml:annotationXML>
          <emma:emma xmlns:emma="http://www.w3.org/2003/04/emma" version="1.0">
            <emma:interpretation id="{F099AA67-E66F-4E3B-8AE0-CDB170A134A4}" emma:medium="tactile" emma:mode="ink">
              <msink:context xmlns:msink="http://schemas.microsoft.com/ink/2010/main" type="line" rotatedBoundingBox="15147,2639 22146,-136 22658,1153 15658,3929"/>
            </emma:interpretation>
          </emma:emma>
        </inkml:annotationXML>
        <inkml:traceGroup>
          <inkml:annotationXML>
            <emma:emma xmlns:emma="http://www.w3.org/2003/04/emma" version="1.0">
              <emma:interpretation id="{5911011A-37F5-47AE-8790-A62091B22DD0}" emma:medium="tactile" emma:mode="ink">
                <msink:context xmlns:msink="http://schemas.microsoft.com/ink/2010/main" type="inkWord" rotatedBoundingBox="15284,2984 16593,2465 16929,3311 15619,3830">
                  <msink:destinationLink direction="with" ref="{FA3C3561-BE2D-4D08-B078-CD4213919567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55.3471">480 3231 69 0,'0'0'141'0,"0"0"-10"0,0-25-7 0,0 25-7 0,2-13-6 15,-2 13-10-15,2-12-1 0,-2 12 3 16,0 0-10-16,0 0-5 0,2-15-8 0,-2 15-2 16,0 0-9-16,0 0-3 0,0 0-9 0,0 0-9 15,0 0-8-15,0 0 3 0,0 0-4 0,0 0-7 16,0 0-2-16,0 0-1 0,0 0-8 0,0 0 0 15,0 0-5-15,15 27-3 0,-15-27 10 0,2 19-11 16,7-8 4-16,-1 4-6 0,1-5 3 0,-1-1-1 16,-1-1 6-16,3 0 15 0,-1-3 9 0,3-3 9 15,-12-2 2-15,19 0-2 0,-19 0 0 0,21-7-6 0,-8-3-5 16,2-7-3-16,2-6-4 0,-4 0-2 16,1 0-6-16,-3-3 0 0,2 1-1 0,-3-2-3 0,1 1 0 15,-7 3-6-15,-4 2 3 0,0 4-4 16,-2-1-2-16,-2-10 1 0,-1 9-1 0,1 2-3 15,-2 3-5-15,-5 1 0 0,-1 5-1 0,1-3-3 0,-2 3-1 16,5 1 0-16,-5 3-3 0,-2 0 0 16,15 4 3-16,-19 0-2 0,19 0 0 0,0 0-2 15,-23 4 1-15,15 5 3 0,-1-3-2 0,9-6-1 16,-10 13 2-16,7-7 2 0,3-6-2 0,-4 12 2 0,4-12-2 16,0 0 0-16,9 15 4 0,-9-15 0 0,17 11 0 15,-5-5 3-15,3-4-3 0,0 2 3 0,6-2-4 16,-8 3 4-16,6-5-1 0,0 0-1 15,-2 0-2-15,-5 0-1 0,5 2 3 0,-2 0-3 16,0 2 2-16,0 0-3 0,0 1 3 0,-1 1-1 0,1 0 3 16,6 7 1-16,-4 6 2 0,-2 0 20 0,0 4-1 15,-2 0-2-15,-1 2-1 0,-1 7-6 16,-3-3 2-16,1 3 0 0,-1 1-1 0,-2 1-1 0,3-2-5 16,2 18 2-16,-5-10-4 0,-2-6 1 15,-2-3 0-15,0-5-3 0,0-5 4 0,1 0-3 16,-3 0 1-16,-3 0 13 0,3-7 8 0,0 1 0 15,0-15 8-15,0 25 0 0,0-25-6 0,0 0-4 0,-6 19 6 16,6-19-5-16,0 0 1 0,-10 13-4 0,10-13-5 16,0 0 5-16,0 0-11 0,0 0-1 15,0 0 4-15,-36-46-5 0,23 20-2 0,2-1-2 16,5-2-2-16,2-5-2 0,0 2-2 0,1 1-1 16,-1-1-1-16,2-1 3 0,2 1-3 0,2 5-2 15,-2 4-1-15,2-9 2 0,-2 5 3 0,9-3-9 16,-7 7 2-16,6-2 3 0,-3 2-2 0,1 2 1 15,-4 4-6-15,2 4 5 0,0-2 2 0,-1 5 0 16,-3 10-6-16,2-17-1 0,-2 17 4 0,2-13-6 16,-2 13 1-16,0 0 1 0,6-10 9 0,-6 10 1 15,0 0-7-15,0 0 5 0,0 0-1 0,0 0 0 16,0 0-1-16,0 0 0 0,0 0-4 0,23 19 0 0,-16-6 1 16,-3-5 6-16,2 0 3 0,-6-8-1 0,7 15-7 15,-7-15 4-15,8 13 4 0,1-5-4 16,-1 1-4-16,1-3 0 0,-9-6 4 0,12 8 2 15,-12-8 5-15,9 7 1 0,-9-7-2 0,14 2-6 16,-14-2 9-16,0 0-2 0,17-9-7 0,-6 3 8 0,-3-2-5 16,1-3-5-16,-1-2 9 0,1 3-1 15,-5-3-4-15,4-12 7 0,1 6-5 0,-3 2-4 16,-4-4 2-16,1 2 5 0,-1-2-13 0,-2 0 5 16,2 2 4-16,-2-14 0 0,0 7-3 0,-4 5 3 15,1 4-1-15,3 3 4 0,0-3-11 0,-2 4 12 16,2 13-3-16,-2-19 9 0,2 19-1 0,-2-14-10 15,2 14-7-15,0 0 0 0,-2-17 10 0,2 17-7 16,0 0 4-16,0 0-3 0,0 0 4 0,0 0-9 16,0 0 10-16,0 0-1 0,0 0 0 0,0 0-4 15,0 0 0-15,11 46-6 0,-7-31-4 0,-2 2 20 16,2-3-6-16,0 1 0 0,1 2-4 0,1-2 1 16,2-1-1-16,-1 1 5 0,3-2 5 0,-3-1-15 15,-1-3 7-15,2-1-3 0,3 1 5 0,-3-3 7 16,1-2-2-16,-9-4 0 0,13 2-10 0,-13-2 15 15,0 0-5-15,27-8-1 0,-21 4-4 0,5-5 0 16,0 3 3-16,1 0-10 0,-3-7 7 0,3-10 0 16,-1 12-1-16,-5-3-6 0,1 1 11 0,-1 0 3 15,-4 3-15-15,4 1 13 0,-6 9-1 16,5-16 0-16,-5 16-17 0,4-15-6 0,-4 15 17 16,4-13 3-16,-4 13-13 0,0 0-1 0,0 0 3 15,0 0 4-15,0 0 2 0,9-4-2 0,-9 4 7 16,0 0-3-16,0 0-3 0,0 0-9 0,10 25 4 15,-1-14 8-15,-5-1-5 0,2 1 9 0,3-1-13 16,-3-1 12-16,0-3-6 0,3 2 2 0,-1 1 2 16,1-3 3-16,-9-6-7 0,12 11-3 0,-3-9 4 15,-9-2 5-15,13 4 3 0,-13-4-11 0,0 0 13 0,21-8-5 16,-11 1 1-16,-10 7-3 0,17-14 8 0,-8-1-7 16,-1 0 7-16,1 2-12 0,-3 1 2 0,5-11 3 15,-5 6-11-15,0 0 12 0,-2 2-7 16,-1-6 7-16,-1 4 2 0,0-4-9 0,-4-8 10 15,2 4-16-15,-5 4-9 0,1 4 16 0,-4-11-4 16,1 10 14-16,3 1-8 0,0 2-1 0,-4 4 8 16,3 3-10-16,5 8-4 0,-8-19 10 0,8 19-16 0,-9-6 9 15,9 6-1-15,0 0 4 0,0 0-3 16,0 0 7-16,0 0-8 0,-19 17 6 0,19-17-8 16,-2 14 1-16,2 3 3 0,0-17-5 15,2 32 8-15,0-18-7 0,5 1 7 0,-3 2 1 0,4 0-9 16,-1-5 6-16,1 3 5 0,7 4-9 15,-4-4 2-15,1-5 6 0,-1-1 1 0,-1-1-5 0,1-1 5 16,0-3 4-16,1 2-23 0,1-4-24 16,-13-2-43-16,21 2-78 0,-21-2-71 0,17-8-824 0,-4 6 351 15,-5-5 234-15</inkml:trace>
        </inkml:traceGroup>
        <inkml:traceGroup>
          <inkml:annotationXML>
            <emma:emma xmlns:emma="http://www.w3.org/2003/04/emma" version="1.0">
              <emma:interpretation id="{9107CA73-CB63-40B5-B4BE-71FAB084C564}" emma:medium="tactile" emma:mode="ink">
                <msink:context xmlns:msink="http://schemas.microsoft.com/ink/2010/main" type="inkWord" rotatedBoundingBox="16781,1991 22146,-136 22658,1153 17293,3280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6418.2901">2565 2364 72 0,'21'0'162'0,"-21"0"-23"15,0 0-6-15,22-4-15 0,-22 4-6 0,29-23-7 16,-14 4-7-16,0-4-13 0,4 4-10 0,-9-2 3 15,5 0 3-15,-4 4-3 0,14-21-7 0,-14 13-5 16,-1 4 2-16,-3 0 6 0,-1 4-2 0,-4 0 4 16,2 5-10-16,-4 12 0 0,-4-26 0 0,4 26-2 15,-2-16-8-15,2 16-7 0,-8-13-5 0,8 13-5 16,-11-8-8-16,11 8-1 0,-19-2-2 0,4 4-2 16,15-2-4-16,-25 12-5 0,8-5-2 0,4 3-1 15,3 3-1-15,-7 8 1 0,6-4-3 0,0-3-3 16,5 1 2-16,0 0-2 0,2-1 0 0,1 3 0 15,3 0-2-15,5 0 0 0,-1-2-1 0,2-1 5 16,5-1 21-16,-1 8 1 0,5-8-4 16,0-3 3-16,2 5-3 0,4 0 0 0,-2-9 3 0,-2-8 7 15,0 4-6-15,2-2 8 0,6-6-15 0,1-5 6 16,-1 1-3-16,-2-3-1 0,-1-6 0 0,1 0-3 16,-2 2 0-16,9-16-5 0,-5 5-2 0,-6 5-1 15,-4 2 2-15,0-2-5 0,-1 0 4 0,-1-2-15 16,0-1 6-16,-9 3 5 0,-2 2-2 0,0 0 0 15,-2 0-3-15,0 2-3 0,-4 2 4 16,0-4-1-16,2 4 1 0,-5 1-8 0,-1 1 2 0,-1 0 8 16,-1 3-22-16,3-1 17 0,-1 5-2 0,8 8-6 15,-13-13 6-15,13 13-4 0,-10-2 1 0,10 2-2 16,0 0 1-16,0 0-2 0,-15 15-4 0,15-15 7 16,-4 23 4-16,4-2-6 0,4-4-1 0,0 14 6 15,5 3-8-15,-1-5 3 0,7 24 3 0,-5-13-4 16,7 10 5-16,-6 3 0 0,8-9-1 0,-2 0 1 15,0 3-4-15,-5 5 8 0,3-14-6 0,9 0 0 16,-8-2 0-16,-3-13 2 0,-2 2-2 0,-1 0 1 16,-1-8 1-16,1 8 1 0,-1-10-4 0,-3 0-4 15,3-5 2-15,-5-1 3 0,0-1 4 0,-4-8 22 16,6 11 17-16,-6-11 14 0,9 10 0 0,-9-10-12 16,0 0-3-16,0 0 6 0,0 0-25 0,0 0 9 15,0 0-7-15,0 0-7 0,0 0 2 0,0 0-2 16,0 0 2-16,-23-65-8 0,14 38 2 0,-1-3-3 15,-9-22-1-15,-3 3 2 0,1 1 4 16,2 6-12-16,4 4-13 0,-4-2 17 0,2 8-5 0,11 1 9 16,-2 8-11-16,3 6 2 0,1-2 2 0,0 4-4 15,4 15-9-15,-6-25 16 0,3 10-6 0,3 2-5 16,-2-3 6-16,4 1-4 0,1-2-2 16,1 4-6-16,0-1 7 0,2 5 0 0,-6 9-8 15,11-21 7-15,-5 15 1 0,3-2 6 0,-9 8-2 0,15-11-2 16,-9 7-12-16,-6 4 10 0,13-2 1 0,-13 2-4 15,14 0 8-15,-14 0-5 0,0 0-2 0,22 6-1 16,-22-6 1-16,10 6 0 0,1 3 3 0,-1 1-1 16,-5-1 1-16,1 3-8 0,-2-3 17 15,-4-9-6-15,9 19-1 0,-9-19 3 0,4 17-5 0,-4-17 7 16,2 16-7-16,-2-16 1 0,0 0-2 0,2 23 11 16,-2-23-6-16,0 0-9 0,0 0 10 0,0 19 1 15,0-19 2-15,0 0 5 0,2 11-12 16,-2-11-4-16,0 0 1 0,0 0-1 0,0 0-3 15,0 0-2-15,0 0-7 0,0 0 13 0,17-30-11 0,-8 16-1 16,-1-1 2-16,0 0 4 0,3-8 0 0,0 4-1 16,-1-4 1-16,-1 2 4 0,-3 4 1 0,5 2-4 15,-3 3 4-15,-2-1-3 0,3 1-2 0,-5 5 2 16,-4 7-1-16,8-14-5 0,-8 14 9 0,7-9-8 16,-7 9 3-16,0 0-6 0,8-12 6 0,-8 12-1 15,0 0-1-15,0 0 9 0,0 0-3 16,0 0 4-16,0 0 2 0,15 21 0 0,-15-21-3 0,6 12 1 15,-1-3 3-15,-1 3-11 0,2 3 10 0,1-5-10 16,-1 5 8-16,0-4 6 0,1-1-11 0,-3 1 5 16,4 4 0-16,1-3-3 0,-1-6 1 0,-1 1 11 15,-7-7-2-15,12 6-5 0,-12-6 5 0,15 2-1 16,-15-2-1-16,19-6 3 0,-8 0-3 0,1 1-1 16,-1-3 6-16,2-3-4 0,-3-1-2 0,5-7-3 15,-7 0 5-15,5-2 0 0,-7 4-6 0,5-6 4 16,-5 4-8-16,-3-2 6 0,-1 4-1 15,2 2-4-15,-2-1 7 0,0 1-2 0,-2 2-1 0,0 13-1 16,2-19 4-16,-2 19-2 0,0 0 4 0,0-19-3 16,0 19 7-16,0 0-16 0,0 0-1 0,0 0 2 15,0 0 10-15,0 0-9 0,0 0 4 0,0 0-2 16,0 0 3-16,0 0 0 0,0 0-4 0,0 0 6 16,0 0-7-16,7 40 4 0,-3-27 8 0,2-3-4 15,0 1-6-15,1 4 4 0,-1-7-6 16,3 3 7-16,-3-3 2 0,2-2 0 0,1 1-2 15,-9-7-4-15,15 6 2 0,-7-4-7 0,-8-2 19 16,17 0-6-16,-17 0 3 0,0 0-3 0,28-13-3 16,-16 7 1-16,-1-2 1 0,-1-3 3 0,7-10-9 15,-6 9 8-15,-3-3 6 0,1 0-20 0,3-6 7 16,-3 2 1-16,-3 2 7 0,-1 0-16 0,-1-1 16 16,0-1-14-16,-2 2 6 0,-2-2-4 0,0 2 3 15,0 2 6-15,0 15-9 0,2-21 2 0,-2 21-5 16,0-17 6-16,0 17-1 0,2-14-14 0,-2 14 10 15,0 0-6-15,0 0 11 0,0 0-3 0,0 0 6 16,0 0-12-16,0 0 4 0,0 0 0 0,0 0-6 16,21 35 1-16,-12-20 15 0,4 6-8 0,1 4 1 15,-1-1 6-15,8 18-8 0,0-11 2 0,-6-1 0 16,13 16 4-16,-3-8-5 0,5 2-2 0,-1 6 5 16,-1-6 0-16,-1 0 15 0,-1 4-18 0,5-8 3 15,-12-2-1-15,0-9-2 0,-2 2 11 0,-2 1-7 16,4 14-6-16,-8-11 6 0,4-6-2 0,-3-6-1 15,-5 2-1-15,-3-4 16 0,0-4 2 0,2 0-1 16,-6-13-1-16,5 25 7 0,-5-25 10 0,-2 17-13 16,2-17 1-16,0 0 7 0,-9 21-5 15,9-21-6-15,-15 12 5 0,15-12 3 0,-21 7-19 16,21-7 2-16,-23-3 9 0,23 3-2 0,-32-2-9 16,11-8 5-16,-4 1-5 0,6-3-4 0,-3-1-2 0,5-4-2 15,1-2-4-15,-1 3 10 0,2-5-7 0,6 4 2 16,-1-9-4-16,6 5 1 0,1-2 4 0,1 4-2 15,2-4-3-15,2-4 8 0,3-9 5 16,1 2-13-16,-2 1 5 0,11-16 9 0,-4 7-16 16,3-6 12-16,-1 0-6 0,6 5 4 0,-2-5 10 15,-4 16-12-15,-3 1 1 0,5 6 4 0,-4-1-13 16,1 1 1-16,-3 6 8 0,1 2-2 0,-3 3 3 0,1-1 0 16,-1 0 1-16,-1 3-11 0,0-1 3 0,-1 5 6 15,-5 8 0-15,8-15-3 0,-8 15 4 0,4-11-4 16,-4 11 1-16,0 0-1 0,9-10 0 15,-9 10-3-15,0 0 5 0,0 0 1 0,12 0-8 16,-12 0 17-16,0 0-17 0,13 12 21 0,-13-12-20 0,4 17 12 16,1-2-12-16,-1-2 11 0,-2 3-2 15,0-1 1-15,2 4 3 0,0-2 4 0,-1 0-12 16,-1-2 6-16,4 1-9 0,-2-3 8 0,-2 0 4 16,3-3-5-16,-5-10 1 0,6 17 12 0,-4-9-1 15,-2-8-9-15,4 13 4 0,-4-13 20 0,0 0-3 16,0 0-13-16,11 17 9 0,-11-17 6 0,0 0-15 15,0 0-3-15,0 0 3 0,0 0-5 0,0 0 6 16,15-40-2-16,-13 23-5 0,0-2-9 0,-2-2 1 16,2-2 1-16,2-7-18 0,-2-1 10 0,3-1 0 15,-1 1-10-15,2-1 9 0,-2 7-1 0,-2 4 1 16,1 4 0-16,1 0 1 0,0 5 2 0,-4 12-2 16,-2-21 0-16,4 10 5 0,-2 11-3 0,0 0-5 15,2-19 11-15,-2 19-5 0,0 0-9 0,4-10 6 16,-4 10 2-16,0 0-2 0,0 0 4 0,0 0 9 15,0 0-14-15,0 0 6 0,0 0-1 0,19 29 7 16,-12-16-14-16,-3 1 13 0,0-1-2 0,5 0-1 16,-1 6 5-16,-1-5-5 0,5 7 8 0,-3-2-13 15,-1-4 3-15,-4 2 6 0,11 2 0 0,-2-4-3 16,0-1 5-16,-7-5 5 0,9 1-11 0,-5 3 3 16,3-5-7-16,0-1 4 0,-13-7 7 0,17 8-1 15,-9-4-5-15,-8-4 13 0,0 0-10 0,25-4 8 16,-12 0-9-16,0-3 19 0,-3-1-6 0,1 0 1 15,-1-7-16-15,7-4-1 0,-4 4 6 0,-2-6 8 16,-5 0-7-16,2-6-2 0,1 2 11 16,-5-1-21-16,0 1 9 0,3 2-8 0,-5 0 11 15,0 6-2-15,0-2 1 0,2 4-1 0,-4 1 1 0,0 14 0 16,0-19-2-16,0 19 0 0,2-15-3 0,-2 15 0 16,0 0 6-16,-6-15-4 0,6 15 10 15,0 0-18-15,0 0-1 0,0 0 12 0,0 0 0 16,0 0-12-16,0 0 9 0,-23 21 8 0,23-21-19 0,-4 17 13 15,4-17-14-15,0 21 7 0,0-10 5 0,-3 5 6 16,3 1-8-16,5 2 12 0,-5-2-11 0,4 0 2 16,0-5-3-16,0 7 4 0,-6-4 3 0,9-2-2 15,1-1 5-15,1 1-8 0,-1-2 12 0,0 1-13 16,-1-3 9-16,1-3-3 0,-8-6 2 16,17 6-1-16,-17-6 9 0,13 0-15 0,-13 0 7 15,0 0-2-15,27-10-4 0,-16 1 15 0,2-1-4 16,4-9-4-16,-3 2-4 0,-3-4-7 0,6-6 5 15,-7 3 5-15,1-3-9 0,-5 0 4 0,-4 1 7 16,7-1-2-16,-5 6-10 0,0 4 19 0,-2 0 1 16,1 1-30-16,-3 1 3 0,0 15 12 0,4-19-1 15,-4 19-7-15,0-13 3 0,0 13 7 0,0 0 5 16,0 0-12-16,0 0 2 0,0 0-4 0,0 0 2 16,0 0 8-16,0 0-9 0,15 34-1 0,-13-17 2 15,4-2 2-15,3 1-5 0,1 12 5 0,1-7-1 16,1 2 4-16,3 0-1 0,2-2 0 0,0 0 10 15,2-4-2-15,6-2-6 0,-1 4-11 0,1-7-32 16,0-3-50-16,-1-5-76 0,3 0-89 0,-1-2-979 0,-3-4 411 16,6-2 274-16</inkml:trace>
          <inkml:trace contextRef="#ctx0" brushRef="#br0" timeOffset="3837.77">2352 2169 127 0,'-11'4'127'15,"11"-4"-27"-15,-13 8 4 0,13-8-8 0,-12 15 9 16,5-4-8-16,1-1-11 0,2 3-1 0,0-1 13 15,-3 7-4-15,3-4-8 0,2 6-8 0,0 0-9 16,2 0 0-16,0-4 24 0,0 6-5 0,2-4-11 16,0 0-12-16,0 0 1 0,0-2-8 0,5-2-1 15,-3 1 26-15,2-1 0 0,0 0-1 0,5-5 14 16,-5-1-4-16,5-1-3 0,-5-1-5 0,-6-7-7 16,15 2-1-16,-15-2-14 0,0 0-1 0,28-13-9 15,-20 2-2-15,3 1-8 0,-5 2 5 0,0-9-2 16,1 0-11-16,-1 0 0 0,-2 4-5 0,-4-6-3 15,0 3 1-15,0-5-4 0,-6 4 0 0,2 0-7 16,-9-6 5-16,0 0-7 0,-4 4 0 0,-2 6 1 16,0 1-1-16,-6-5-6 0,0 4-1 0,-5 5-5 15,5-1 0-15,-3 3-2 0,1-3 7 0,-1 3-6 16,1 0 3-16,1 2-5 0,5 2 3 0,4-1-3 16,-8-5 1-16,8 6 4 0,0-2-3 0,4 4 2 15,13 0 14-15,-21-2-2 0,21 2 2 0,-17-5-2 16,17 5 1-16,-10-8 8 0,10 8-6 0,-7-13-12 15,7 13-2-15,0-14 8 0,0 14-4 0,7-32 2 16,3 9-5-16,1 0 6 0,1-2-7 0,1 1-4 16,2 1 4-16,2 0-4 0,-4 2 3 0,3 2-6 15,1-2-30-15,0 4-20 0,2 3-36 0,3-3-36 16,-6 0-38-16,8 2-38 0,-7 5-34 0,0-1-653 0,-3 5 296 16,-1 4 198-16</inkml:trace>
          <inkml:trace contextRef="#ctx0" brushRef="#br0" timeOffset="11706.8683">5509 1313 81 0,'0'0'89'0,"0"0"-14"15,0 0 10-15,0 0-4 0,0 0-8 16,0 0 3-16,0 0-9 0,0 0-5 0,0 0-2 0,0 0 4 16,0 0-2-16,0 0-3 0,0 0-7 15,-2 12 8-15,2-12-7 0,0 0-1 0,0 0-3 16,0 0-1-16,0 0-7 0,0 0 2 0,0 0-9 15,0 0-2-15,0 0-5 0,0 0 4 0,0 0-4 16,0 0-12-16,0 0 2 0,0 0-5 0,0 0 5 16,0 0-7-16,0 0 6 0,0 0-6 0,0 0 2 15,0 0 0-15,0 0-5 0,0 0 12 0,0 0 0 16,0 0 5-16,0 0-5 0,0 0 3 0,0 0 0 16,0 0 0-16,0 0-9 0,0 0-2 0,0 0 5 15,0 0 0-15,0 0-5 0,0 0 1 0,0 0-1 16,0 0 5-16,0 0-8 0,0 0 0 0,0 0-7 15,0 0 5-15,0 0-3 0,0 0 1 0,0 0 7 16,21-27-9-16,-12 16 11 0,-3 1-1 0,0-3-5 16,3 5-4-16,-3-5 1 0,2 1 7 15,-1-1 9-15,-1 2 2 0,0-3 2 0,1 1-1 0,-3 0 12 16,0 3 1-16,-4 10 6 0,7-19-1 0,-7 8 2 16,0 11 3-16,2-14-2 0,-2 14-1 15,0-15 2-15,0 15-4 0,0 0-2 0,-2-21-4 0,2 21-8 16,-7-13 3-16,7 13-11 0,-6-8 2 15,6 8-2-15,-6-11-1 0,6 11-5 0,-11-6 0 16,11 6-3-16,-13-4-2 0,13 4 0 0,0 0-6 16,-21 4 0-16,21-4 2 0,-12 4 3 0,12-4-3 15,-11 11 0-15,5-3-3 0,-1 1 1 0,1 1 3 16,2 1-5-16,4-11 0 0,-9 21 0 0,7-11 0 16,-2 5-1-16,2-2 0 0,2-13 1 0,-2 23-1 15,2-23 2-15,4 19 0 0,-4-19 3 0,6 23-1 16,-2-13 2-16,1 1 10 0,1-3 4 0,-2 1 6 15,-4-9 9-15,11 10-9 0,-11-10 17 0,13 2-7 16,-13-2 0-16,14 0 0 0,-14 0 0 0,26-12-6 16,-14 3 1-16,1-1-7 0,4-7 2 0,0 0-6 15,-2-2 2-15,0-2-4 0,1-2-7 0,1 4 0 16,-4-4 4-16,0 0-6 0,-3 0 3 16,3 2-1-16,-7-3 1 0,1 5-6 0,-1 5 4 15,-2-3-3-15,0-4 6 0,-1 0-3 0,-1 4-2 16,-2-4 2-16,0 0-5 0,-2 0 4 0,2 0-5 0,-3 2-2 15,1 2 1-15,-2-2 2 0,2 4-4 0,0 3 1 16,2 12-4-16,-4-21 2 0,2 10 5 0,2 11-6 16,-5-14-5-16,5 14 1 0,0 0 6 0,-8-22-8 15,6 12 2-15,2 10 1 0,0 0 3 16,-9-11-1-16,9 11-1 0,0 0-3 0,0 0 3 16,0 0 2-16,0 0 0 0,-17 24-6 0,17-24 8 15,-2 21-4-15,0-5 4 0,2 3-5 0,0 2 3 16,2 0 0-16,2 9-1 0,3 4 1 0,-1-5 3 0,1 0 2 15,1-1-5-15,-2 3-4 0,5-3 9 16,4-3-7-16,-5 4 4 0,3-5 0 0,2-1 0 16,-3-4 5-16,3 0-5 0,-2-3 3 0,-2-3 1 15,-1-2-3-15,1-1 9 0,-1-4-7 0,-1 1 10 16,1-5 1-16,-10-2-5 0,19 2-4 0,-19-2 5 0,17 0 2 16,-17 0-1-16,15-6-2 0,-7 1-1 15,-8 5 3-15,15-6-1 0,-15 6 3 0,15-13-1 16,-9 7-11-16,-6 6 6 0,9-10-7 0,-9 10 15 0,4-13-11 15,-4 13-2-15,2-13 2 0,-2 13-4 0,0 0 4 16,0 0-8-16,-12-23 5 0,12 23-2 0,-9-8-9 16,9 8 8-16,-13-6 4 0,13 6-3 15,0 0-7-15,-17-5 6 0,17 5 0 0,-12-2-4 16,12 2 6-16,0 0 2 0,0 0-1 0,-23 7-4 0,23-7 0 16,-9 4 0-16,9-4-2 0,-10 4 6 0,10-4-6 15,0 0-2-15,0 0 2 0,-13 4-1 0,13-4 5 16,0 0 0-16,0 0 1 0,0 0-5 15,0 0 7-15,0 0-1 0,0 0-1 0,-9 9-6 0,9-9 6 16,0 0-4-16,0 0 3 0,0 0 1 0,0 0-2 16,0 0 7-16,22-36-1 0,-16 23 1 0,0 3-10 15,5-3 3-15,-3 0-2 0,1 1 3 0,-1-1 2 16,5 3-4-16,-5-3 3 0,7-6 2 0,-4 4-10 16,-1 5 2-16,-1-1 4 0,1 1 4 15,-3 1-2-15,1-1-4 0,1 1 4 0,-9 9 3 16,10-14-10-16,1 5 9 0,-5 1-5 0,-6 8-1 0,8-13 4 15,1 5 2-15,-9 8 1 0,8-13 0 0,-8 13-1 16,7-10 1-16,-7 10-3 0,6-11-3 0,-6 11 2 16,4-8-3-16,-4 8 6 0,0 0-6 0,7-13 3 15,-7 13 3-15,0 0-1 0,4-12 0 0,-4 12 1 16,0 0-1-16,0 0 6 0,0 0-16 16,0 0 10-16,-4-19-1 0,4 19-1 0,0 0 3 15,0 0-6-15,0 0 4 0,-17-5-7 0,17 5-1 0,0 0 5 16,0 0 0-16,-21 13-1 0,21-13-2 15,-9 11 6-15,3 1-7 0,2-1 2 0,-3-1 1 16,7-10 4-16,-10 23 0 0,8-10-3 0,-1 4-1 16,1 0 5-16,4-1-7 0,1 3 10 0,1-2 1 15,0 0-7-15,0 0-4 0,0 0 8 0,3-3-6 16,1 1 2-16,1-6 6 0,3 3-2 0,-3-3 6 16,1 1-3-16,1-1-1 0,0-3 8 0,-1-4 2 15,-10-2 0-15,19 2-1 0,-19-2 3 0,21-6-12 16,-8-1 6-16,0-1 5 0,-3-3-5 0,3 1 1 15,2-7-3-15,-3 5-3 0,-1-3 3 0,2-4-8 16,-5 2 4-16,1 0 4 0,-1 2-4 0,-2-1 3 16,-1-1 1-16,3-8-7 0,-6 6 0 0,-2 2 1 0,2 2 7 15,-2 0-7-15,0 15 3 0,-2-21-7 16,2 21 3-16,0-19-7 0,0 19 1 0,2-12 6 16,-2 12-2-16,0 0 0 0,0-15-1 0,0 15-7 15,0 0-7-15,5-10 9 0,-5 10 3 0,0 0 9 0,0 0-6 16,0 0-8-16,21 25-1 0,-15-15 4 15,5 5 0-15,-3 0 5 0,1-1 1 0,-1 1 3 16,-2 0-5-16,5-2-4 0,-3 1 8 0,5 7-2 16,2 0 4-16,-5-6-1 0,-5-4-4 0,-1 1 2 15,2-3 0-15,-1-1 0 0,1 3 0 0,0-3 2 0,-6-8 0 16,9 10 8-16,-9-10 13 0,0 0 1 16,0 0 6-16,0 0-5 0,6 7-7 0,-6-7 3 15,0 0-2-15,0 0 0 0,23-30 1 0,-18 20 0 16,-5 10-9-16,12-32-5 0,-5 18 5 0,-1-12 5 0,2-1-17 15,3 0-1-15,-3-3 9 0,-6 9-19 16,9-6-3-16,0 4-8 0,-9 6-4 0,0-2-14 16,-2 19-5-16,8-25-9 0,-8 25-17 0,5-21-23 0,-5 21 1 15,4-11-13-15,-4 11-14 0,0 0-8 16,8-15 10-16,-8 15 11 0,0 0 5 0,0 0 10 16,0 0 0-16,0 0 0 0,0 0-4 0,0 0 7 15,0 0 2-15,0 0 14 0,0 0 2 0,0 0 17 16,0 0-3-16,0 0 2 0,0 0 22 0,0 0-5 15,0 0 11-15,-36 36-7 0,36-36-1 0,-8 11 2 16,-1 1 12-16,9-12-2 0,-8 19 0 0,8-10 10 16,0-9 16-16,-6 14 4 0,6-14-2 0,-5 17 8 15,1-6 13-15,4-11-5 0,0 21-6 16,4-9-10-16,-2 1 27 0,-2-13 9 0,0 23-3 0,3-12-6 16,-3-11-5-16,6 21 3 0,-2-9-1 15,0-3 25-15,-4-9-4 0,11 14-1 0,-7-9 19 16,-4-5 0-16,17 12-3 0,-11-5 5 0,7-3-1 15,-13-4-4-15,15 2-4 0,-15-2-4 0,17-4-5 16,-7-3-7-16,1-1-2 0,2-1-5 0,1 1-4 0,-3-2-6 16,6-9 1-16,-2 0-2 0,-3 4-4 0,1-4-2 15,-2-4-1-15,-3 6 2 0,1-2-4 16,-7 0 0-16,4 2-2 0,-2-2-2 0,-4 19-4 16,0-31 0-16,0 16 7 0,0 15 2 0,2-27 3 15,-2 27-5-15,0 0 3 0,-2-25-1 0,2 25 0 16,0 0-7-16,-4-17-4 0,4 17 4 0,0 0-3 15,0 0-3-15,0 0 5 0,-10-2-6 0,10 2-2 16,0 0-2-16,0 0 2 0,0 0 0 0,0 0 2 16,-13 33-2-16,11-24 1 0,2-9 2 0,0 0-6 15,0 0 6-15,8 40-7 0,-8-28 1 0,7 3 3 16,-3 0-1-16,0-5 2 0,0 3 0 0,5-3-4 16,-1-1 7-16,3-1-2 0,-5-1-3 0,-6-7 11 0,13 10-4 15,-13-10 5-15,10 6 2 0,-10-6-6 16,15 0 2-16,-15 0 4 0,0 0-4 0,21-10-4 15,-14 4 2-15,5-1 3 0,-3-1-3 0,-1-3-4 16,1-1 6-16,-9 12-7 0,14-19-4 0,-9 4-1 16,-5 15 10-16,6-23-7 0,-6 23-1 0,0 0 2 15,-6-30-5-15,6 30 7 0,-9-27-8 0,3 14-1 16,6 13 3-16,-15-23-2 0,5 19 3 0,10 4-6 16,-15-6 7-16,15 6-8 0,0 0 6 0,-30 4-2 15,30-4 0-15,-21 11-1 0,8-3 3 0,13-8-3 16,-12 15 4-16,12-15-4 0,-11 19 3 0,7-5-4 15,4-14-1-15,-9 26-2 0,7-14 5 0,2-12 1 16,-2 28-2-16,2-28 2 0,6 27 4 0,-8-14-3 16,9-3 1-16,-3 3-1 0,2-1 5 0,-4-1-1 15,-2-11-4-15,11 15 4 0,-7-11 1 0,9 4 7 16,-13-8-7-16,17 4 9 0,-9-4-7 0,-8 0-1 16,0 0-1-16,26-10-4 0,-12 1 3 0,-3 3-2 15,0-4 7-15,-3-5-6 0,13-2-18 0,-6 0 22 16,-4 0 1-16,3-6-9 0,-1 4 5 0,-2 5 0 15,-3-1 0-15,3-8 3 0,-7 4-10 0,-2 4 11 16,4 0-5-16,-6 15-5 0,0 0 7 0,2-27-7 16,-2 27 3-16,0-15 2 0,0 15 1 0,0 0-7 15,0 0 4-15,7-21 1 0,-7 21-2 0,0 0 0 16,0 0 5-16,0 0-6 0,0 0 2 0,0 0 3 16,0 0-7-16,0 0-3 0,0 0 12 0,0 0-6 15,8 36 5-15,-4-23-18 0,3-3 15 0,-1 3-5 16,1-3 6-16,3 1-1 0,-4-3-5 0,3 1 11 15,1-1-6-15,-3-2 3 0,3 1 0 0,-1-3 7 16,-9-4 3-16,17 4 1 0,-7-4 4 0,-10 0-7 16,24-2-3-16,-14-2-1 0,3 0-3 0,0-1 8 15,-1-3-6-15,-1-1 1 0,-1-3-5 0,3 3 11 16,-2-3-9-16,-3-1 2 0,1 1 2 0,-9 12-8 16,12-28-3-16,-3 11 4 0,-1-4 1 0,-6 7 0 15,-2 14-1-15,5-28-1 0,-5 28 0 0,2-21 0 16,-2 21 8-16,0 0-13 0,2-17-3 0,-2 17-5 15,0 0 12-15,0 0-2 0,0 0 4 0,-2-16-12 16,2 16 5-16,0 0 5 0,0 0-1 0,0 0-3 16,0 0-4-16,0 0 12 0,8 37-14 0,-8-37 6 15,9 24 4-15,-5-12 0 0,0 1 5 0,2-1-7 16,1-1-5-16,1 6-3 0,-4-9 9 0,3 3 3 16,-1-5 1-16,-6-6-10 0,9 15 1 0,-9-15 5 15,6 10-4-15,-6-10-6 0,4 11 23 16,-4-11-7-16,4 8 5 0,-4-8-6 0,0 0-1 0,0 0-4 15,0 0 2-15,0 0-1 0,0 0-2 0,0 0-7 16,0 0-2-16,0 0-15 0,0 0 4 0,0 0-5 16,0 0-5-16,-10-42 4 0,-1 32-2 15,-4 1 8-15,1-1 8 0,-3 1-5 0,2 3 2 16,-4-13-5-16,-2 9 9 0,-3-1 1 0,-3 3-3 0,8-1 5 16,-2-3 2-16,2 3 4 0,0-6 4 15,4 11 13-15,15 4 5 0,-23-12 1 0,10 7 10 16,13 5-7-16,-13-14 9 0,13 14-12 15,-17-13 2-15,17 13 2 0,-8-13-6 0,8 13-5 16,-4-25-4-16,4 25 0 0,0 0 1 0,2-29 1 16,4 14-6-16,0 2 1 0,3 1-6 0,-1-5-15 15,5-2-37-15,0 2-31 0,-5 4-42 0,5 3-51 16,2-1-46-16,-3 3-765 0,1 0 329 0,4-7 220 16</inkml:trace>
        </inkml:traceGroup>
      </inkml:traceGroup>
      <inkml:traceGroup>
        <inkml:annotationXML>
          <emma:emma xmlns:emma="http://www.w3.org/2003/04/emma" version="1.0">
            <emma:interpretation id="{10C19CA2-0D04-476A-B69A-3B6B8BD14098}" emma:medium="tactile" emma:mode="ink">
              <msink:context xmlns:msink="http://schemas.microsoft.com/ink/2010/main" type="line" rotatedBoundingBox="17691,3158 21729,1119 22070,1795 18032,3834"/>
            </emma:interpretation>
          </emma:emma>
        </inkml:annotationXML>
        <inkml:traceGroup>
          <inkml:annotationXML>
            <emma:emma xmlns:emma="http://www.w3.org/2003/04/emma" version="1.0">
              <emma:interpretation id="{94F7AB7D-8960-4DEA-B52B-03386911A72C}" emma:medium="tactile" emma:mode="ink">
                <msink:context xmlns:msink="http://schemas.microsoft.com/ink/2010/main" type="inkWord" rotatedBoundingBox="17691,3158 21729,1119 22070,1795 18032,3834"/>
              </emma:interpretation>
              <emma:one-of disjunction-type="recognition" id="oneOf4">
                <emma:interpretation id="interp8" emma:lang="" emma:confidence="0.5">
                  <emma:literal>binaural</emma:literal>
                </emma:interpretation>
                <emma:interpretation id="interp9" emma:lang="" emma:confidence="0">
                  <emma:literal>binocular</emma:literal>
                </emma:interpretation>
                <emma:interpretation id="interp10" emma:lang="" emma:confidence="0">
                  <emma:literal>banlieues</emma:literal>
                </emma:interpretation>
                <emma:interpretation id="interp11" emma:lang="" emma:confidence="0">
                  <emma:literal>anural</emma:literal>
                </emma:interpretation>
                <emma:interpretation id="interp12" emma:lang="" emma:confidence="0">
                  <emma:literal>anuran</emma:literal>
                </emma:interpretation>
              </emma:one-of>
            </emma:emma>
          </inkml:annotationXML>
          <inkml:trace contextRef="#ctx0" brushRef="#br0" timeOffset="16097.2883">3041 3463 48 0,'0'0'162'0,"-4"14"-12"0,4-14-6 0,0 0 0 16,0 0-6-16,-6 7 1 0,6-7-2 0,0 0-6 15,0 0-9-15,0 0-8 0,0 0-4 0,0 0-7 0,0 0-8 16,0 0-7-16,0 0-10 0,0 0-10 0,23-40-4 16,-17 25-7-16,5-8-7 0,-3-2-3 0,3-1-7 15,-1 1-2-15,1-2-3 0,-3 4-4 16,3-3-3-16,-3-3-3 0,1 2 0 0,-1 3 9 0,-1-3 6 16,-5 8 7-16,0 0 3 0,2 5 1 0,-4-3 2 15,0 0-8-15,-4 4 0 0,2-1-9 0,2 14 1 16,-9-28-9-16,1 20-2 0,-3-3-5 15,3 1 2-15,1 1-4 0,-3 3-3 0,-5 0-4 16,15 6-1-16,-19-7-4 0,19 7-2 0,-21 0 6 0,8 7-2 16,1-3-2-16,-1 6-4 0,-2 1 1 0,4-1-3 15,-3 11 0-15,-1-2 0 0,4 5 0 16,-12 16 3-16,17-9-4 0,6 1 0 0,-5-5 3 0,1 7-1 16,0-1-2-16,6-1-1 0,2-1 2 15,7 20-1-15,-3-13 0 0,3-2 0 0,-1-9-1 16,1 2 2-16,4-1 3 0,-2-5-3 0,1-2 5 15,1-4 5-15,0 6 3 0,0-6-3 0,4-3 9 0,-4-5-5 16,2-5 0-16,-3-2 7 0,3-4 3 0,0 2-13 16,-2-4-3-16,0-5 16 0,-3 1-5 15,1 0-1-15,0-1-2 0,4-6-7 0,0-3 2 16,-5 5 2-16,-1 2-10 0,-5-3 9 0,1-1-1 16,-3 4-1-16,0-3-9 0,-2 3 0 0,-2-1-3 15,-2 1 10-15,2 11-8 0,-10-27 10 0,3 14-9 16,-3 3-1-16,1 1 3 0,-4 3-5 0,1-1 1 0,-3 3 3 15,15 4-5-15,-23-2 2 0,23 2-4 16,-26 6 5-16,14 1-6 0,-1-1-12 0,2 0 19 16,-1 3-5-16,3 1 3 0,1 1-1 0,1-3-1 15,7-8-10-15,-6 17 11 0,4-8-5 0,2-9 8 16,0 16-2-16,0-16-5 0,6 15 6 0,3-4-1 16,1-3 7-16,5-4 1 0,0 0 0 0,0 1-4 15,4-1 3-15,-2-6 3 0,0 0-10 16,4-3 2-16,2-5 5 0,5-5 3 0,-5 0 2 0,15-12-13 15,-2-2 12-15,-2 1-6 0,-7-7-2 16,-4 7 4-16,3-5-5 0,-5 3 0 0,-4 7 10 16,-2 2-8-16,-3-4-15 0,-1 2 18 0,-3-1 3 15,-1 3-8-15,-3 4 3 0,0 1 5 0,-4-1-5 16,2 0 5-16,-4 0-5 0,0 2-2 0,0 1 5 16,2 14 1-16,-6-23 1 0,1 14-1 0,5 9-5 15,-8-15-4-15,8 15 2 0,-11-4 3 0,11 4-2 16,0 0-1-16,0 0-2 0,0 0-1 0,-23 13-2 15,17-3-1-15,6-10 0 0,-9 21-3 0,7-8 6 16,0-2 5-16,2-11-7 0,-2 23 9 0,4-4-1 16,0-3-1-16,-2 1-13 0,6 2 10 0,-1 0-2 15,-3-2-4-15,4 0 4 0,1 0 6 0,1 10-6 16,0-10 5-16,1-5-1 0,-1-1-1 0,-1-1-1 16,1 1 3-16,-2-3-5 0,-1 1 4 0,-5-9 13 15,12 10-3-15,-12-10-2 0,11 7-2 0,-11-7-1 16,11 2 5-16,-11-2-3 0,0 0 5 0,0 0-11 15,25-11-2-15,-19 5 10 0,3-2-7 0,-1-3 9 16,-1-2-4-16,-1 1 1 0,0-3-9 0,-2-2 2 16,1-2 10-16,-3-2-11 0,0 0 7 0,-2 2-11 0,6-10-4 15,-4 4 14-15,0-7-9 0,1 7-14 16,-1 4 23-16,0 2-11 0,-4-2-5 0,4 4-2 16,0 4 4-16,-2-4 9 0,2 5-4 0,-2 12-6 15,2-19 5-15,-2 19-3 0,2-15 2 0,-2 15-4 16,0 0 2-16,0-15-4 0,0 15 8 0,5-12-6 15,-5 12 8-15,0 0-1 0,0 0-1 0,4-13-8 16,-4 13 5-16,0 0 1 0,0 0 5 0,0 0-5 16,0 0-2-16,0 0-2 0,0 0 3 0,0 0-3 15,0 0 7-15,21 21 1 0,-21-21-8 0,8 19 8 16,-3-4 0-16,1-2-4 0,-2 1 8 0,3 5-8 16,-3-4 6-16,0 2 3 0,2 0-7 0,1-1-3 15,1 8 5-15,-2-3 3 0,1-2-9 0,-1-5 5 16,3 1 1-16,-3 0 3 0,-2-1-3 0,3-1-3 15,-3-2-4-15,2-1 13 0,-2 1-15 0,-4-11 14 16,7 12-7-16,-7-12-1 0,6 11 6 0,-6-11-5 16,6 8 8-16,-6-8 7 0,0 0-5 0,13 4-4 15,-13-4-11-15,0 0 13 0,0 0 2 0,0 0-3 16,21-12-4-16,-21 12-6 0,9-13 10 0,-9 13 5 16,8-17-9-16,-4 7 10 0,3-3-6 0,-5-2-7 15,2 1-2-15,0-3 4 0,0 0 0 0,1 0 0 16,-3-2 0-16,0 2-6 0,2-4 12 0,0 2-5 15,-1 1 3-15,1 1-7 0,-2-2-8 0,0 0 8 16,2 0 4-16,-2 4-11 0,0-2 8 0,1 1 1 16,-1-1 1-16,-2 2 5 0,0 15-4 0,2-21 5 15,-2 21-17-15,2-17 4 0,-2 17-1 0,2-15 6 16,-2 15 5-16,2-14-6 0,-2 14 1 0,0 0 5 16,2-17-3-16,-2 17 3 0,0 0-8 0,2-15-7 15,-2 15 9-15,0 0-9 0,0 0 10 0,0 0-5 16,0 0-10-16,2-15 15 0,-2 15 5 0,0 0-9 15,0 0 4-15,0 0 1 0,0 0-11 0,0 0 7 16,0 0 3-16,0 0-11 0,0 0 7 0,5 40 17 16,-5-40-14-16,6 17-6 0,-2-2 4 0,-2 0 8 15,5 1-3-15,-1-1-2 0,0 2-9 0,5 6 9 16,-3-10 2-16,1 1 4 0,-1-1-15 0,-1 0 16 16,1-1-15-16,1-1 5 0,1-1 6 0,-1 1-8 15,1-3 12-15,-1-3 9 0,3 1-9 0,1-6-3 16,-13 0 21-16,19 0-11 0,-19 0 0 0,21-4-2 15,-8-3 3-15,0-1-4 0,6-5-10 0,-7 1 0 16,3-5-1-16,0 0-4 0,-2 0 12 0,-5 5-7 16,7-7 0-16,-7-2 5 0,-1 4-5 0,-5 0 8 15,4 0-6-15,-4-2-1 0,5 4 0 0,-5-4-1 16,0 1-8-16,-2 3 11 0,-2-2 3 0,2 17-5 16,0-21-9-16,0 21 7 0,0-19-5 0,0 19 4 15,0 0-4-15,0-17 0 0,0 17 6 0,0 0-12 16,0 0 16-16,0 0-4 0,-4-12-11 0,4 12 7 15,0 0 7-15,0 0-16 0,0 0 6 16,0 0 9-16,0 0-5 0,0 0-7 0,0 0 7 16,8 40-2-16,-8-40-3 0,2 14 8 0,2-1 2 15,1 2-8-15,1 1 7 0,-2-1 2 0,2 0 2 16,1-2-14-16,-3 1 12 0,5 1-17 0,-5-4 22 16,4-1-4-16,-1 3-5 0,1-1-1 0,0 3 6 15,1-7-5-15,-3 1 6 0,1-3 0 0,-7-6-2 16,14 6 4-16,-14-6 3 0,9 3-3 0,-9-3 1 15,0 0-2-15,0 0 12 0,0 0-10 16,38-15-1-16,-30 6-1 0,3 1-4 0,0-5 8 0,-11 13 5 16,16-23-6-16,-9 9-9 0,8-3 2 0,-5 0-5 15,-3-2 1-15,-3 2 7 0,0 0-2 0,2-10-2 16,-6 4-3-16,5 6-6 0,-5-8 11 16,0 4-5-16,0 0-2 0,0 21-5 0,2-32 9 0,0 15 7 15,2 2 4-15,-4 15-1 0,0-18-4 16,0 18-5-16,0-30-6 0,0 30 1 0,0 0 5 0,2-17-10 15,-2 17 0-15,0 0 4 0,0 0 0 0,6-14-11 16,-6 14 15-16,0 0-10 0,0 0 5 0,0 0 0 16,9-15-9-16,-9 15 19 0,0 0-7 0,0 0-6 15,0 0 12-15,0 0-2 0,15-11-4 16,-15 11-3-16,0 0 3 0,0 0-8 0,0 0 8 0,21-2 3 16,-21 2 0-16,0 0 4 0,10-8-10 15,-10 8 8-15,15-9-3 0,-15 9 14 0,19-14-22 16,-10 7 13-16,-9 7-1 0,15-17 1 0,-15 17-3 0,14-14-9 15,-7 1 6-15,-7 13 7 0,8-15-8 16,-8 15 6-16,11-10-3 0,-11 10-4 0,0 0 8 16,0 0 7-16,6-17-12 0,-6 17 4 0,0 0 0 15,0 0 2-15,0 0-10 0,0 0 13 0,0 0-5 16,0 0-3-16,0 0 2 0,0 0 1 0,0 0-11 16,-25-15-10-16,25 15 22 0,0 0-5 0,0 0-7 15,0 0-5-15,-19 32 16 0,19-32-8 16,-5 25-10-16,-1-10 8 0,4 2-1 0,2-17 6 0,-4 23 5 15,10-2-11-15,-2-4 14 0,-4-17-14 16,7 31 3-16,-1-16 1 0,0 2 14 0,1-2-12 16,-7-15-3-16,10 21 7 0,1-11-2 0,-3-1 7 15,-8-9-1-15,24 12 4 0,-16-8 2 0,-8-4-5 16,19 9-8-16,-19-9 11 0,17 0-10 0,-17 0 8 0,0 0 5 16,34-13 9-16,-21 3-17 0,-3-1-1 0,11-6 2 15,-4 3 8-15,-2-10-17 0,0 5 15 0,-5 5-10 16,5-7 1-16,11-17 5 0,-12 6-6 0,-5 9-4 15,-1 4-6-15,1-6 12 0,-1 2-11 0,-4 2 16 16,-1 6-1-16,-3 15-14 0,2-34-1 0,-4 20 4 16,2 14 4-16,-3-23 1 0,3 23-12 0,0 0 7 15,0-24 10-15,0 24-19 0,0 0 7 0,0 0-2 16,-2-21 3-16,2 21-8 0,0 0 18 16,0 0-9-16,0 0 1 0,-8-16-1 0,8 16 6 0,0 0-7 15,0 0 0-15,0 0 8 0,0 0-10 0,0 0-4 16,0 0-3-16,0 0 0 0,0 0 22 0,0 0-10 15,-4 54 3-15,4-54-2 0,4 23 1 0,-4-23-7 16,6 30-7-16,-2-15-1 0,3-3 6 0,-1 5 1 16,3 0 12-16,-3-5-5 0,2 3 2 15,-1 0-12-15,3-2 6 0,1-1-4 0,-1 1 6 16,-1-3 6-16,-1 1 5 0,3-1-12 0,-1-1 15 0,-1-1 1 16,-1-2-14-16,1-1 11 0,-9-5 1 0,15 6-5 15,-15-6 4-15,0 0-13 0,0 0 12 0,25-2-2 16,-25 2 1-16,19-9-12 0,-19 9 13 0,21-18-3 15,-12 7 6-15,1-4-11 0,-1 3 2 16,-1-11-1-16,3 1-8 0,-3 4 3 0,-1-1 7 0,-3 2 2 16,2 0-8-16,-2-4 2 0,-2-9-4 0,3 7 7 15,-1 0 8-15,-4 4-14 0,2 2 12 0,0 1-3 16,-2 1 2-16,2 2-7 0,-2 13 1 0,2-19 3 16,-2 19-8-16,2-17-3 0,-2 17 0 0,0-14-9 15,0 14 12-15,0 0 0 0,-2-19-13 0,2 19 17 16,0 0-13-16,2-13 3 0,-2 13 2 0,0 0-12 15,0 0 18-15,0 0-13 0,0 0 0 0,0 0 22 16,0 0-13-16,0 0-6 0,0 0 2 0,0 0 5 16,0 0 5-16,0 0 4 0,0 0 5 15,15 38-21-15,-15-38 7 0,9 34 11 0,-7-20-9 16,4 1-11-16,1 0 3 0,-1-2 4 0,-2 3 13 0,2 1-7 16,1 0-7-16,-3-2 10 0,7-3 5 0,-5-3-5 15,0-1-5-15,1 3-9 0,-7-11 12 0,12 10 7 16,-12-10 6-16,13 11-3 0,-13-11 3 15,13 6-4-15,-13-6 9 0,0 0-3 0,0 0-17 0,31-8 8 16,-20-3-5-16,-11 11 13 0,17-15-7 0,-11 7 2 16,5-3-13-16,-5-1 10 0,3-3-3 0,-3 0 5 15,0 1-1-15,3-16-2 0,-1 5 2 0,-4 4-5 16,1-2 1-16,-3 2-5 0,0 2 10 0,-2 0-9 16,0 0 2-16,2 0-1 0,-4 2-1 0,2 2-11 15,0 15 10-15,-2-23 11 0,2 23-5 0,0-17-19 16,0 17 9-16,0-16 3 0,0 16 0 0,0 0-13 15,-2-17 0-15,2 17 18 0,0 0-14 0,-2-13 4 16,2 13 4-16,0 0 6 0,0 0-15 0,0 0-5 16,0 0 13-16,0 0-1 0,0 0 11 0,0 0-20 15,0 0 13-15,0 0 0 0,10 38 10 0,-6-30-11 16,1 5 9-16,1-2-22 0,2 3 20 0,-1-3-6 16,1-1 1-16,-1 5-1 0,-1-2-3 0,0-1 2 15,3-1 2-15,-1-1-10 0,-1-3 0 0,1 3 9 16,0-3 6-16,-1 1-4 0,-7-8 14 0,12 6-3 15,-12-6 6-15,11 4-4 0,-11-4 5 0,13 3-2 16,-13-3 0-16,0 0 1 0,19-7-1 0,-19 7-1 16,10-8 4-16,-1-1-8 0,-3 1-2 0,3-7 9 15,-3 3-11-15,-2-1-11 0,0-2 9 16,1-2-2-16,-1-1 2 0,0 1-2 0,-2-4 2 0,-2 0 6 16,2 0-4-16,0 0-5 0,-2 2-17 15,3 0 18-15,-1 2-13 0,0 6 16 0,-2 11-18 16,0-23 10-16,0 23 0 0,0-15-7 0,0 15 8 0,2-14-15 15,-2 14 15-15,0 0-13 0,-2-17-7 0,2 17 18 16,0 0-9-16,0 0 2 0,0 0 4 16,0 0 4-16,0 0-8 0,0 0 12 0,0 0-6 15,0 0-8-15,15 38 7 0,-7-24 8 0,-4 1-19 0,5 0 3 16,1 12 9-16,3-1-1 0,-5-12 3 0,7 12 5 16,-2-3-5-16,-2-7 0 0,-3-1-4 0,9 2 9 15,-2 2-8-15,-3-6 6 0,-1-1-3 0,-3-3 11 16,5-3-11-16,-2-2 2 0,-11-4-3 0,17 6 7 15,-9-3 5-15,-8-3-2 0,17 0 2 0,-17 0-2 16,15-3 2-16,-3-3-1 0,-1-2-11 0,0-5 10 16,-1 7-4-16,7-11-1 0,-4 2 1 0,0-6 0 15,1 0 7-15,-3-2-2 0,-3-2-6 0,-1-3 1 16,-3-1-3-16,0 2-2 0,-2 1 3 0,0 5-4 16,0 0 14-16,1 2-25 0,-3 3 9 15,-3-1 5-15,3 17-12 0,-2-26 7 0,2 14-9 16,0 12 12-16,-2-15-7 0,2 15 3 0,0 0 3 15,0 0 3-15,-6-10-5 0,6 10-4 0,0 0-1 16,0 0 4-16,0 0-1 0,-11 31-5 0,9-18 13 0,0 2 0 16,0 1-8-16,2 1 0 0,0 2-6 15,0 0 14-15,0 0-6 0,2-2 2 0,0 0-1 0,5-3-13 16,-5 3 12-16,4 2 4 0,-2-2 0 0,-2 0 8 16,5-5-6-16,-3 3-2 0,-4-15-3 0,11 21 4 15,-7-15 8-15,-4-6 1 0,8 9 5 0,-8-9-1 16,0 0-6-16,0 0-5 0,21 4 18 0,-21-4-11 15,0 0 7-15,0 0-18 0,22-13 8 0,-14 5-6 16,3-5 0-16,-3 3 13 0,-4-5-3 0,9 3-14 16,-7-3 6-16,-4 0 6 0,0-4-6 15,1 2 1-15,-1-2-28 0,0 5 3 0,0-3 5 0,-4 2-2 16,2-2-6-16,-7 3-1 0,7 14 10 0,-2-24-9 16,2 24-8-16,-4-16 14 0,4 16-9 15,-4-15-3-15,4 15 4 0,0 0 11 0,-2-19 0 16,2 19 2-16,0-13-10 0,0 13 10 0,0 0 1 15,-2-14-18-15,2 14 5 0,0 0 2 0,0 0-1 16,0 0 4-16,4-17 3 0,-4 17 9 0,0 0-1 16,8-9-8-16,-8 9 16 0,0 0-12 0,11-6 6 15,-11 6 6-15,0 0-10 0,11-4-2 0,-11 4-2 16,0 0 16-16,0 0-9 0,0 0-3 0,0 0 13 16,23 12-13-16,-17-1 2 0,-4-1 2 0,5 3-1 15,-3 2 11-15,-2 2 1 0,2 2-2 0,-2 0 19 16,3-1-14-16,-3 1 14 0,2 0-12 0,0 11-1 15,0-11-4-15,1 4 9 0,1 2-15 0,0-6-2 16,3-2 33-16,-3-2 4 0,5-5-3 0,-1-1 27 16,3-1 0-16,2 0-9 0,2-3 5 0,0 1-12 15,2-6-4-15,0 0 0 0,12-4-1 0,3-1-8 16,-2-3 3-16,19-11-62 0,-1-2-66 0,-7 2-100 16,3-4-121-16,-4 2-1001 0,3 0 438 0,-11 6 294 15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46:25.3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5248AE0-90A2-4DC3-8C53-F1D8490E2DDC}" emma:medium="tactile" emma:mode="ink">
          <msink:context xmlns:msink="http://schemas.microsoft.com/ink/2010/main" type="writingRegion" rotatedBoundingBox="25090,5467 25865,6378 25302,6857 24527,5946"/>
        </emma:interpretation>
      </emma:emma>
    </inkml:annotationXML>
    <inkml:traceGroup>
      <inkml:annotationXML>
        <emma:emma xmlns:emma="http://www.w3.org/2003/04/emma" version="1.0">
          <emma:interpretation id="{AA6FD200-7F2E-474A-85BC-900736D7C893}" emma:medium="tactile" emma:mode="ink">
            <msink:context xmlns:msink="http://schemas.microsoft.com/ink/2010/main" type="paragraph" rotatedBoundingBox="25090,5467 25865,6378 25302,6857 24527,5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F3F4C-EFBF-468D-8F9C-B516DCEBEDC2}" emma:medium="tactile" emma:mode="ink">
              <msink:context xmlns:msink="http://schemas.microsoft.com/ink/2010/main" type="line" rotatedBoundingBox="25090,5467 25865,6378 25302,6857 24527,5946"/>
            </emma:interpretation>
          </emma:emma>
        </inkml:annotationXML>
        <inkml:traceGroup>
          <inkml:annotationXML>
            <emma:emma xmlns:emma="http://www.w3.org/2003/04/emma" version="1.0">
              <emma:interpretation id="{CAB9C9EB-827A-4B4D-B785-C9348855EDDE}" emma:medium="tactile" emma:mode="ink">
                <msink:context xmlns:msink="http://schemas.microsoft.com/ink/2010/main" type="inkWord" rotatedBoundingBox="25090,5467 25865,6378 25302,6857 24527,5946"/>
              </emma:interpretation>
            </emma:emma>
          </inkml:annotationXML>
          <inkml:trace contextRef="#ctx0" brushRef="#br0">-1937 511 67 0,'0'0'160'0,"0"0"-3"0,0 0 0 16,0 0-10-16,3-18-8 0,-3 18-11 0,0 0 6 15,0 0-16-15,0 0-9 0,0 0-11 0,0 0-8 16,0 0-14-16,0 0-6 0,0 0-8 16,0 0-2-16,0 0-6 0,0 0-5 0,-28 28 0 15,20-13 7-15,-2 3-1 0,3 2-2 0,-1-2-8 16,-4 9-3-16,-4-7-4 0,9 3-2 0,-1 0-2 15,3-3-8-15,-5 10-2 0,5-7 0 0,0-6-3 16,2 1-6-16,1-6 6 0,-1 1-4 0,1 0 4 16,2-13 0-16,0 0 2 0,5 27 6 0,-5-27 10 15,10 13 11-15,-10-13 2 0,10 5-3 0,-10-5-3 16,20-3-8-16,-20 3-3 0,33-15-5 0,-5-10-5 16,-3 8-5-16,-2-4 6 0,15-16-6 0,-10 4-4 15,7-5 2-15,-9 8-5 0,-6 2 0 0,-8-2-3 16,-1 10 2-16,-4-3-10 0,1 3-1 0,-3 3-4 15,0-4 0-15,-5 4-4 0,0-6-1 0,2 3-2 16,-9 2-1-16,2 1-2 0,-3 2 0 0,3 2 1 16,5 13-1-16,-15-13 2 0,15 13-1 0,-10-12 0 15,10 12 4-15,-13-10-3 0,13 10 4 0,-10-8 1 16,10 8-7-16,0 0 4 0,-13-10 1 0,13 10-1 16,0 0 3-16,0 0-2 0,0 0 1 0,0 0 3 15,0 0 0-15,0 0-1 0,0 0-1 0,0 0 2 16,0 0-2-16,0 0 4 0,21-20 0 0,-21 20-1 15,0 0-1-15,17-10 2 0,-17 10 0 0,0 0-1 16,0 0 2-16,21 0-2 0,-21 0 0 0,0 0 2 16,0 0 0-16,20 3-2 0,-20-3 2 0,0 0 0 15,0 0 3-15,10 12-2 0,-10-12-1 0,0 0 5 16,-3 35 1-16,1-15 6 0,-8 1 8 0,5-1-3 16,-3 15 10-16,1-2 3 0,-1-1 5 0,0-1 3 15,3 4-4-15,-2-2-1 0,-1-3-1 0,1 3-3 16,-1-1 2-16,3-4-7 0,0-3-3 0,2-5 0 15,1 0-5-15,2-2 0 0,0-18 8 0,5 35-13 16,0-17 6-16,-3-1 1 0,6-1-1 0,0-4 5 16,-1-2 0-16,6-2 5 0,-1-1-1 0,4 1-13 15,-1-3 8-15,3 0-7 0,-1 0 0 0,4-2 7 16,-9-1-1-16,11-2-7 0,-5 0-12 0,-18 0-39 16,30-5-55-16,-30 5-60 0,28-3-42 0,-16 3-83 15,-12 0-625-15,23-2 302 0,-2-1 200 0</inkml:trace>
          <inkml:trace contextRef="#ctx0" brushRef="#br0" timeOffset="2212.7722">-1283 1030 133 0,'0'0'121'0,"0"0"-17"0,0 0 5 15,0 0-19-15,0 0 3 0,0 0 6 0,35-3 2 16,-35 3-11-16,0 0 1 0,0 0-4 0,0 0-2 16,-7 30 4-16,7-30-7 0,-3 18 4 0,3-18-14 15,-2 20-4-15,2-20-6 0,-5 28 25 0,0-11-7 16,2 1-3-16,0 0-11 0,1-1-3 0,-1 3-8 16,1-2-1-16,-1 2-7 0,1-2-5 15,-3-3-3-15,2 2-4 0,3-4-2 0,3-3-1 16,-3-10-6-16,0 18 5 0,0-8-2 0,0-10-2 0,2 12 3 15,-2-2 0-15,0-10 1 0,5 10-2 0,0-5-2 16,-5-5-4-16,5 5-4 0,6-2 0 0,-11-3-2 16,17-3-14-16,-17 3-32 0,16-7-35 15,-1 2-39-15,0-5-27 0,-2 2-50 0,-5 1-557 16,-8 7 247-16,13-15 162 0</inkml:trace>
          <inkml:trace contextRef="#ctx0" brushRef="#br0" timeOffset="2692.1353">-1235 823 155 0,'0'0'167'0,"0"0"-14"15,-2-15-7-15,2 15-22 0,0 0-5 0,0 0-9 16,0 0-13-16,-5-23-14 0,5 23-7 16,0 0-5-16,0 0-4 0,0 0-18 0,0 0 3 0,0 0-4 15,0 0-5-15,0 0-8 0,0 0 5 0,0 0-12 16,0-17 2-16,0 17 0 0,0 0-9 0,0 0 0 16,0 0 5-16,0 0-5 0,0 0-4 0,0 0-1 15,17-8 1-15,-17 8-9 0,0 0 3 0,0 0 3 16,11-5-1-16,-11 5-7 0,0 0 6 0,0 0 0 15,0 0-6-15,0 0 5 0,15-7-1 0,-15 7 12 16,0 0-1-16,0 0 4 0,0 0 10 0,0 0 5 16,0 0 4-16,0 0-4 0,0 0-4 0,0 0-6 15,0 0-1-15,0 0-2 0,0 0-2 0,0 0-3 16,0 0-5-16,0 0 6 0,0 0 7 0,0 0 5 16,0 0 7-16,0 0-7 0,0 0 0 0,0 0-1 15,0 0-5-15,0 0 2 0,0 0-7 0,0 0-4 16,0 0-2-16,0 0-3 0,-41-3 1 0,41 3-5 15,0 0-1-15,0 0-2 0,0 0 1 0,0 0-5 16,0 0-23-16,0 0-28 0,0 0-42 0,0 0-43 16,31-18-43-16,-31 18-608 0,0 0 261 0,0 0 174 15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59:48.7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B65B10-2078-431E-9DD3-9EB8611F3912}" emma:medium="tactile" emma:mode="ink">
          <msink:context xmlns:msink="http://schemas.microsoft.com/ink/2010/main" type="inkDrawing" rotatedBoundingBox="15398,6581 18686,6411 18691,6496 15402,6666" semanticType="strikethrough" shapeName="Other">
            <msink:sourceLink direction="with" ref="{77A9D6A7-0F72-4BC8-856B-8EC1664D16A5}"/>
            <msink:sourceLink direction="with" ref="{B3E830EC-5FD4-4222-8842-2E214B82218C}"/>
            <msink:sourceLink direction="with" ref="{4F32F6FE-106F-4CAA-9AEA-6F13B1C7792F}"/>
          </msink:context>
        </emma:interpretation>
      </emma:emma>
    </inkml:annotationXML>
    <inkml:trace contextRef="#ctx0" brushRef="#br0">6711 395 74 0,'-17'3'153'0,"17"-3"-13"16,-13 2-11-16,13-2-14 0,-13 4-8 0,13-4-14 0,0 0-11 16,-14 2-12-16,14-2 3 0,0 0 21 0,0 0 4 15,0 0 5-15,0 0 5 0,0 0-10 16,0 0 0-16,0 0 9 0,0 0-5 0,0 0-7 16,0 0 16-16,44 13-6 0,-27-13-7 0,2 2-10 15,-2 0-2-15,15 0-7 0,1-2-10 0,-7 4-6 0,-5-4-6 16,15 0-2-16,-6 2-6 0,6 0-2 0,-1 0-7 15,1-4 1-15,5 2 0 0,-5 0-4 0,4-2-7 16,21 8-1-16,-4-1 0 0,2-10-3 16,-2 3-6-16,5 2 3 0,-14 0-3 0,12-4 0 15,-10 6-7-15,8-6-1 0,1 0-4 0,-11 0 0 0,12 2 0 16,-1-1 5-16,-2-3-7 0,-11 2 2 16,9-2 0-16,-6 1-2 0,-7 3 2 0,15 0 2 0,1-2-5 15,-14-2-8-15,-2 4 11 0,-4 2-8 16,22-3 3-16,-10 3 2 0,9-6-5 0,-10 6 2 15,-7 0 4-15,20-4-5 0,-5 0 2 0,4 0-1 16,-14 1-2-16,10-1-1 0,-6 2 0 0,8-2 2 16,-11 2 2-16,9-11-6 0,-8 9 8 0,-7 0-4 0,-4 0-4 15,1 1 5-15,18-5-2 0,-13 2 1 16,-4 2-5-16,-4-1 5 0,17-5-2 0,-11 6 4 16,-4 1-2-16,-8 1-1 0,4 0 0 0,-2 0 4 15,-1 0-10-15,1 2 4 0,-4-2-1 0,-5 4-12 16,-2 0-34-16,0-4-31 0,-2 4-24 0,-2-2-56 15,-2-2-35-15,0 4-31 0,-5 0-611 0,-10-2 279 16,0 0 186-16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1:41.83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E379780-3217-428E-8BF9-05FAE1A64638}" emma:medium="tactile" emma:mode="ink">
          <msink:context xmlns:msink="http://schemas.microsoft.com/ink/2010/main" type="writingRegion" rotatedBoundingBox="3275,5373 5506,6584 4737,8000 2506,6789"/>
        </emma:interpretation>
      </emma:emma>
    </inkml:annotationXML>
    <inkml:traceGroup>
      <inkml:annotationXML>
        <emma:emma xmlns:emma="http://www.w3.org/2003/04/emma" version="1.0">
          <emma:interpretation id="{EBC113A3-0B1C-4B0F-BA5C-4FC2495CE782}" emma:medium="tactile" emma:mode="ink">
            <msink:context xmlns:msink="http://schemas.microsoft.com/ink/2010/main" type="paragraph" rotatedBoundingBox="3275,5373 5506,6584 4737,8000 2506,6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C87C3E-B30B-46C9-BC3A-FFB143267AB4}" emma:medium="tactile" emma:mode="ink">
              <msink:context xmlns:msink="http://schemas.microsoft.com/ink/2010/main" type="line" rotatedBoundingBox="3275,5373 5506,6583 4737,8000 2506,6789"/>
            </emma:interpretation>
          </emma:emma>
        </inkml:annotationXML>
        <inkml:traceGroup>
          <inkml:annotationXML>
            <emma:emma xmlns:emma="http://www.w3.org/2003/04/emma" version="1.0">
              <emma:interpretation id="{8257C2F2-954D-4465-B4D8-C5A7BD1B4ECD}" emma:medium="tactile" emma:mode="ink">
                <msink:context xmlns:msink="http://schemas.microsoft.com/ink/2010/main" type="inkWord" rotatedBoundingBox="3113,5672 4310,6321 3703,7439 2506,6789"/>
              </emma:interpretation>
              <emma:one-of disjunction-type="recognition" id="oneOf0">
                <emma:interpretation id="interp0" emma:lang="" emma:confidence="0.5">
                  <emma:literal>@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d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&amp;</emma:literal>
                </emma:interpretation>
              </emma:one-of>
            </emma:emma>
          </inkml:annotationXML>
          <inkml:trace contextRef="#ctx0" brushRef="#br0">342-11 56 0,'2'-15'91'16,"3"7"2"-16,-5 8 0 0,2-15-12 0,-2 15 2 15,4-12 3-15,-4 12-10 0,4-13-3 0,-4 13 3 16,4-13-1-16,-4 13-10 0,5-14 7 0,-5 14-6 16,0 0 6-16,4-15-1 0,-4 15-7 0,0 0 5 15,-2-19-9-15,2 19 4 0,0 0-6 16,2-15 2-16,-2 15-2 0,0 0 3 0,0 0-2 0,0 0-4 16,0-19-4-16,0 19-6 0,0 0-5 0,0 0 3 15,0 0-4-15,0 0-3 0,0-14-9 0,0 14 3 16,0 0-6-16,0 0-3 0,0 0-3 0,0 0 0 15,0 0-4-15,0 0-1 0,-25 40-4 0,14-19 2 16,-4 4-1-16,7 2 0 0,-9 24 0 0,-4-11-3 16,2 4-1-16,-3 2 1 0,3-4 1 0,5-10-4 15,-1-1-1-15,2-3-2 0,0-1 1 0,1-2 1 16,-3-1 4-16,4-1-2 0,-3-2-2 0,3 2 1 16,5-4-3-16,-3-2 1 0,3-7 2 0,-1 1-1 15,3 1 0-15,0 1-2 0,4-13 3 16,-8 21-4-16,3-13 0 0,5-8 4 0,-4 13-2 0,4-13 3 15,-6 6 0-15,6-6 26 0,0 0 3 0,-7 15-1 16,7-15-2-16,0 0 4 0,0 0 10 0,-6 11 7 16,6-11-10-16,0 0 4 0,0 0 3 0,0 0-6 15,0 0-6-15,0 0-1 0,0 0-7 0,0 0-1 16,0 0-5-16,9-47 0 0,-3 30 0 16,2-8-4-16,1 2-2 0,-1-6 0 0,9-16-3 15,-2 10 0-15,0-12 1 0,-5 9-7 0,-1 1 0 16,-1 5-3-16,3 0 4 0,-5 5-7 0,3 0 2 15,-1 4 1-15,-2 2 2 0,1 6-1 0,-3-4-3 16,2 6-1-16,-1-1-4 0,-1-1 10 0,0 2-9 16,0 5 2-16,-4 8 2 0,7-17 2 0,-7 17-3 15,4-13-2-15,-4 13 2 0,6-10 1 0,-6 10-4 16,0 0-3-16,7-11 0 0,-7 11-4 0,0 0 1 16,0 0 2-16,4-10-3 0,-4 10 2 0,0 0 1 15,0 0 4-15,0 0-2 0,0 0 4 0,0 0-5 16,0 0 1-16,-7 48 1 0,5-27 1 0,-2 11 2 15,-9 16-1-15,5-6-5 0,-1-10 8 0,-3 23-4 16,-3-7 1-16,4 4-1 0,-3 3 2 0,1-6-4 16,-2 1 5-16,5 1-1 0,-3-3-7 0,0-8 6 15,3-4-5-15,3-7 5 0,-3-2 3 0,5-3-6 16,-1-5 3-16,0-3 0 0,4-1 0 0,-3 0 1 16,1-3-1-16,2-3 0 0,2-9 0 0,-6 19 1 15,4-13 2-15,2-6-2 0,0 0 8 0,-2 17 1 16,2-17 4-16,0 0 8 0,-5 13-1 0,5-13 0 0,0 0-2 15,0 0-7-15,0 0 6 0,0 0-6 16,0 0 3-16,0 0-4 0,11-47-2 0,-3 22 3 16,-1-4-4-16,1-5 2 0,5-17-6 0,-3-7 3 15,5 3-4-15,2 0 6 0,-6-4-5 0,3 9-4 16,1-7 7-16,-2 2-3 0,-5 17-1 0,1 3-1 0,-3 5-2 16,1 3 4-16,-1-3-1 0,0 3 1 0,-2 4 0 15,5 4-2-15,-5 4-2 0,0 3 3 16,-1-3-7-16,3 2 2 0,-4 3 5 0,-2 10-10 15,4-19 6-15,-4 19-3 0,2-13 6 0,-2 13-1 0,0 0-12 16,2-12 7-16,-2 12-4 0,0 0-12 16,5-13 12-16,-5 13-4 0,0 0 12 0,0 0-5 0,0 0-4 15,0 0 9-15,0 0 2 0,-2 59-2 16,-1-30 2-16,-3-1-8 0,0-1 5 0,-1 34 5 16,-3-11-8-16,-1 1 6 0,3-7-2 0,-5 11 2 15,5 0-2-15,-5-7 0 0,7-4-1 0,-3-4 1 16,-1 8 6-16,3-10-10 0,1-6 2 0,-3-5 8 15,5-4-10-15,0-4 2 0,-2-2 5 0,1-2 0 16,3-2-3-16,-2-1-3 0,4-12 5 0,-4 19 3 16,4-19-2-16,-2 13 7 0,2-13-3 0,-5 10 2 15,5-10 1-15,0 0 6 0,0 0-14 0,0 0 6 16,0 0 1-16,0 0-2 0,0 0-3 0,0 0-3 16,0 0 0-16,0 0 3 0,3-57-3 0,1 24-7 0,0-3 3 15,5-21 4-15,-3 13 1 0,-2 4 2 16,0 2-3-16,3 7-6 0,1-26 9 0,-4 13-5 15,3 12-4-15,1 3 12 0,-4 3-8 0,-1-3 3 16,3-1-5-16,-2 7 5 0,-2 6-2 0,0 1 2 16,0 1 3-16,1 2-3 0,-1 3-5 0,-2 10 9 15,0-19-12-15,0 19-2 0,4-15 11 0,-4 15-6 16,2-15-1-16,-2 15-1 0,0 0 3 0,4-10-2 16,-4 10-6-16,0 0-1 0,0 0 4 0,0 0-2 15,0 0 6-15,0 0-1 0,0 0 1 0,0 0 3 16,0 0-9-16,2 50 2 0,-2-27 4 0,-4 11 5 15,0-2-4-15,0 3 1 0,-3 1 5 0,-5 19-3 16,3 2-2-16,-4-3-1 0,1 1 5 0,1-2-5 16,1 1-2-16,-3 1 6 0,4-15-6 0,1-4 4 15,2-7 6-15,-1-1-8 0,3-5 3 0,0-2-2 16,0-4 2-16,-1 0-2 0,1-1-5 0,0-1-1 16,4-4 5-16,-4-1 4 0,4-10 3 0,-4 19-5 15,4-19 4-15,0 15-5 0,0-15-2 0,0 0 4 16,-3 17 2-16,3-17-11 0,0 0 15 0,-2 16-9 15,2-16 5-15,0 0 2 0,0 0 3 0,-2 13-2 16,2-13-6-16,0 0 0 0,0 0 1 0,0 0-6 16,0 0 8-16,9 8-3 0,-9-8 2 0,0 0-3 15,0 0 9-15,17-2-8 0,-17 2-4 0,0 0 4 16,21-6 4-16,-21 6-7 0,19-2 5 16,-19 2-2-16,27-4-3 0,-8 2 0 0,-2 0 4 0,-2-1-1 15,2 3-2-15,4-2-11 0,11 0 11 0,-9-4 10 16,-2 8-3-16,0-2-3 0,0 0 4 0,-2 0-6 15,1 0-1-15,3 0 1 0,0 0 6 0,0 0-6 16,-2 0-2-16,1 0 1 0,-1 4 1 0,2-4-3 16,-2 0 2-16,-2 0-2 0,2 0 2 0,-2 0 6 15,0 2-2-15,3 0 0 0,-3 1 0 0,-19-3-3 16,36 4 2-16,-17-2-2 0,-5 0-1 0,-14-2 11 16,22 0-13-16,-22 0-4 0,21 4 10 15,-21-4-1-15,0 0-1 0,17 0 2 0,-17 0-2 16,0 0-4-16,21 2 7 0,-21-2-4 0,0 0 2 15,0 0 25-15,19 0 10 0,-19 0 15 0,0 0 16 16,0 0-11-16,0 0 5 0,0 0 26 0,0 0 5 16,0 0-5-16,19-4-8 0,-19 4-9 0,0 0-10 15,0 0-4-15,0 0-3 0,0-25-14 0,0 25 3 16,0 0-6-16,-13-30-12 0,5 16 0 0,1-3 9 16,-3-6-2-16,-3-5-4 0,2 1-8 0,3 0-3 15,0 10-1-15,1-8-4 0,1 4 8 0,0 4-10 16,1 2-13-16,5 15 10 0,-10-27-7 0,1 14 12 15,9 13-6-15,-8-19 2 0,8 19-4 0,-4-15-3 16,4 15-7-16,0 0 5 0,-5-19-5 0,5 19 11 16,0 0-16-16,0 0 5 0,0 0 4 0,-6-21-6 15,6 21 8-15,0 0-19 0,0 0 11 0,0 0-4 16,0 0 7-16,0 0-9 0,0 0 15 0,0 0-7 16,0 0 7-16,0 0-9 0,0 0 12 0,0 0-8 15,30 47-8-15,-16-31 7 0,1 3-2 0,-8-2 5 16,3-2 3-16,-1 0-3 0,-5-1 3 0,2 1-6 15,5-2 13-15,-11-13-8 0,10 19-2 0,-3-7 2 16,-7-12-3-16,10 15 2 0,-10-15-10 0,4 13 17 16,-4-13-12-16,0 0 9 0,9 14 2 0,-9-14 8 15,0 0-7-15,6 13-8 0,-6-13 12 0,0 0 3 16,0 0 4-16,0 0 0 0,0 0-8 0,0 0 6 16,0 0-3-16,0 0-12 0,0 0 7 0,0 0-7 15,0 0 14-15,-17-48-10 0,17 48 0 0,-6-24-9 16,2 10 12-16,4 14-7 0,-4-21 1 0,4 21 7 15,-3-17-2-15,3 17-9 0,0 0 1 0,-12-19 7 16,12 19-21-16,0 0 13 0,-7-13-12 0,7 13 3 16,0 0-4-16,0 0 14 0,0 0-12 0,-8-12 11 15,8 12-16-15,0 0 12 0,0 0 2 0,0 0 5 16,0 0-5-16,0 0-10 0,0 0 12 0,0 0-2 16,0 0 6-16,0 0 2 0,0 48-16 0,0-48 11 15,6 21-2-15,-6-21-7 0,5 23 2 0,-5-23 17 16,8 17-19-16,-6-4 11 0,-2-13 4 0,6 21-5 15,-6-21 2-15,3 17-5 0,-3-17 1 0,6 12-7 16,-6-12 11-16,0 0-2 0,2 17 4 0,-2-17 0 16,0 0-3-16,8 15-9 0,-8-15 11 0,0 0-5 0,0 0 6 15,7 15 9-15,-7-15-2 0,0 0 1 0,0 0 5 16,0 0-8-16,0 0 3 0,0 0 7 16,0 0-5-16,0 0-4 0,-11 21-2 0,11-21-8 15,0 0 8-15,-17 6-2 0,17-6-6 0,0 0 10 16,-29-2-6-16,12 4 2 0,17-2-4 0,-36 2-7 15,19 0 15-15,-2 0-1 0,-11 0-12 0,5 0 12 16,2-2-12-16,1 0 5 0,1 0 7 0,0 0-11 16,-2 0-1-16,4 0 4 0,-4-2 5 0,-1 2-3 15,5 2-9-15,-4-2 9 0,4 0-1 0,0-2-3 16,0 0 3-16,0 0-4 0,2 2 1 0,-4-2-1 16,4 2 1-16,17 0 2 0,-30-2-2 0,18 0 2 15,12 2-1-15,-26-2 8 0,16 0-4 0,10 2 0 16,-17-3 0-16,17 3 5 0,0 0-13 0,-21 3 6 15,21-3-1-15,0 0-9 0,-19-5 11 0,19 5 1 16,0 0-6-16,-15 0 4 0,15 0-5 0,0 0 5 16,-15-2-13-16,15 2 3 0,0 0-10 0,0 0 6 15,0 0 5-15,0 0 4 0,0 0 6 0,0 0-13 16,0 0 7-16,0 0-6 0,0 0 3 0,0 0 6 16,38 17 2-16,-21-15-2 0,2 2 5 0,2 1-7 15,17-1-1-15,-8 2 7 0,2 0-12 0,4 1 9 16,-3-3-1-16,1-2-5 0,2 4 2 0,-4-1 4 15,2-1-1-15,-11 0-1 0,7 0 3 0,3-2 2 16,-9 0-9-16,-3-2 10 0,-4 2-13 0,2 1 10 16,-19-3-3-16,34 2 6 0,-34-2-12 0,23 2 10 15,-23-2 1-15,19 2 1 0,-19-2 4 0,0 0 1 16,15 2-3-16,-15-2-8 0,0 0 8 0,0 0 5 16,17 4 1-16,-17-4 0 0,0 0 6 0,0 0-18 15,0 0 15-15,0 0-8 16,0 0 7-16,0 0-8 0,0 0-3 0,-79-17 2 15,54 13-4-15,-2 0-2 0,-3-4 1 0,-2 1 9 0,-2-1-1 16,-2 2-6-16,5-3-3 0,-3 5 8 0,2-5-7 16,0 3-1-16,3-2-2 0,-1 4-1 0,3-1 1 15,3 1-2-15,5 2 3 0,2 2 0 0,3-2 0 16,-1 0 8-16,15 2-11 0,-19-2 8 0,19 2-3 16,-15-4-8-16,15 4 2 0,-15 0-4 0,15 0-11 15,0 0 17-15,0 0-5 0,0 0 5 0,-12 6-2 16,12-6 4-16,0 0-4 0,0 0 0 0,0 0-4 15,29 25-1-15,-18-19 5 0,1 3 2 0,-1-1 0 16,6-1-1-16,0-1-1 0,-2 2-3 0,-1-4 6 16,12 5-4-16,-5-1 12 0,-4-6-8 0,-2 5 2 15,-1-3 2-15,-14-4-1 0,22 4-2 0,-22-4 5 16,17 6 0-16,-17-6-2 0,14 3 4 0,-14-3 5 16,0 0-3-16,0 0-2 0,24 6-2 0,-24-6 8 15,0 0 2-15,12 4-7 0,-12-4 3 16,0 0-8-16,0 0 1 0,0 0-2 0,0 0 9 0,5 4-4 15,-5-4 0-15,0 0-4 0,0 0 3 0,0 0-10 16,0 0 7-16,-45-6-5 0,45 6 10 0,-25-4-13 16,8 2 15-16,4 0-12 0,13 2 2 0,-29 0-10 15,16 0 17-15,13 0-12 0,-26 2 10 16,16-2-4-16,10 0 8 0,-19 0-19 0,19 0 7 0,-19 0 0 16,19 0 9-16,-17 0-5 0,17 0 2 0,-17 2 6 15,17-2-13-15,-13 0 3 0,13 0 4 0,0 0-6 16,-19 0 11-16,19 0-2 0,0 0-1 0,-17-2-1 15,17 2-6-15,0 0 14 0,-12-5-7 0,12 5 3 16,-11-6-4-16,11 6 4 0,-8-6-15 0,8 6 9 16,-7-11 5-16,7 11-6 0,-6-10-3 0,6 10 0 15,-9-23 3-15,9 23 3 0,-6-30-5 0,4 15-6 16,0-3 7-16,2 18-7 0,-2-43 15 0,2 20-6 16,2-10-3-16,0-3 10 0,4 4-9 0,-1-29 4 15,-1 2-2-15,2 13-2 0,1 6 2 0,3-21 4 16,-4 23-8-16,3-12-5 0,-5 3 5 0,2 10 9 15,1 5-5-15,-1-6 5 0,-2 9-8 0,-2-1-3 16,5 1 0-16,-5 4 4 0,0 4 7 0,0-1-7 16,0 6-2-16,3-1 4 0,-5 17-1 0,2-32-2 15,0 15 3-15,-2 17-8 0,2-25 13 0,0 15-10 16,-2 10 2-16,0 0-5 0,2-28 8 0,-2 28-3 16,0 0 6-16,2-17 0 0,-2 17-12 0,0 0 14 15,0 0-9-15,2-16-7 0,-2 16 8 0,0 0-4 16,0 0 3-16,0 0-9 0,0 0 5 0,0 0 5 15,0 0-5-15,0 0 9 0,0 0-7 0,0 0-1 16,0 0 3-16,-23 65-4 0,17-36 0 0,-7 24 7 16,2 0-3-16,3-11 13 0,-5 19-15 0,1-5-7 15,1 1 12-15,-2 4-1 0,3-2-3 0,-3 4-7 16,3-2 9-16,-1-8 11 0,-2 2-1 0,5-15-2 16,-1-3-9-16,3-7 3 0,0-3 9 0,4-2-3 15,-1-6-5-15,1 0 5 0,0-2-1 0,0-2-12 16,0-2-6-16,2-13 18 0,-2 21-6 0,0-13-4 15,2-8 6-15,0 0 1 0,-2 17 11 0,2-17-4 16,0 0 5-16,0 0 0 0,0 0-15 0,0 0-4 16,0 0 12-16,0 0-4 0,0 0 7 0,0 0-7 15,23-70 2-15,-17 39-8 0,7-28 0 0,0 6 12 16,1-8-4-16,-5-8 7 0,1-1-3 16,-1-3-14-16,1 3 5 0,1 1-5 0,0 4 9 0,-3 2 4 15,3 4-8-15,-1 6-11 0,-3-2 15 0,-1 13 0 16,-2 2-8-16,-2 9 11 0,2 1 1 0,1-1-22 15,-3 6 13-15,0 3-8 0,2 6 18 16,-4-1-16-16,2 0 10 0,0 0-12 0,-2 5 3 16,3-1 6-16,-3 13 8 0,2-17-14 0,-2 17 4 15,0 0-9-15,0 0 11 0,-2-17-6 0,2 17-5 0,0 0-4 16,0 0 5-16,0 0 5 0,0 0-2 0,0 0 1 16,0 0 2-16,0 0 10 0,-9 65-3 0,5-33-3 15,-3 23-5-15,1-13 2 0,-7 15-6 16,7 14-2-16,-4-16 6 0,3 4 5 0,-1 4 12 15,-5 0-13-15,7-17-4 0,-1-8 4 0,-1 17-11 16,2-17 16-16,-1-3-3 0,3-5-2 0,2-3 6 16,0-4-3-16,-2 5 3 0,-1-7-6 0,3-4 2 15,2-3 0-15,0-14 0 0,-6 24-10 0,6-8 10 16,0-16 2-16,0 17 3 0,0-17-5 0,-2 13 3 16,2-13-4-16,0 0 11 0,0 0 0 0,0 0 7 15,0 0-14-15,0 0 4 0,0 0 1 16,0 0 0-16,0 0-1 0,12-55-14 0,-7 26 7 0,1-1 4 15,0-1 2-15,7-24 0 0,-5 2 0 0,-1 1-13 16,3-7 11-16,3 8 4 0,-2-8-11 16,1 11-4-16,3 0 7 0,-4 8 4 0,-3 6 6 15,-1 9-2-15,5-5-16 0,-3 1-1 0,-1 2 18 0,-2 1-10 16,5 1-5-16,-7 2 6 0,7 2 1 0,-5 0-8 16,-2 6 11-16,3 2-6 0,-7 13 9 0,8-23-7 15,-8 23 4-15,4-12-20 0,-4 12 15 16,0 0 4-16,5-19-22 0,-5 19 9 0,0 0 12 15,0 0-8-15,6-13-8 0,-6 13 8 0,0 0 6 16,0 0-1-16,0 0 2 0,0 0-6 0,13 53-11 16,-15-32 11-16,2 10 6 0,-3 9 4 0,-3 17 0 15,2 0-5-15,0-11-5 0,-5 7-4 0,3 6 8 16,0-5 1-16,-5 1 0 0,0-2-14 0,5-9 8 16,-2-6 3-16,1-9-4 0,-1 1 2 0,1-5 6 15,1-4-1-15,0 0-1 0,4-6 4 0,-3 2-3 16,1-3 5-16,4-14-9 0,-4 21 8 0,4-21-6 15,-4 15 20-15,4-15-10 0,0 0 2 0,0 0 0 16,-2 23 3-16,2-23 8 0,0 0-6 0,0 0-5 16,0 0 3-16,0 0-13 0,0 0 8 0,0 0-7 15,0 0 5-15,0 0 0 0,4-80 4 0,0 44-6 16,-2 1-1-16,0-5-4 0,0 2-2 0,7-25-3 16,-3 6 4-16,1 11 3 0,-3 6 3 0,-2 4 0 15,2 4 3-15,-4 5-7 0,9-2-1 0,-9 1-1 16,4 3 6-16,0 4-9 0,0 0-1 0,-2 4 13 15,3 2-6-15,-5 15 7 0,6-25-1 0,-6 25-11 16,2-21 8-16,-2 21-9 0,2-19-4 0,-2 19 11 16,0 0-11-16,0 0 3 0,0 0-4 0,0 0 4 15,0 0 0-15,0 0-1 0,0 0-4 0,0 0-4 16,0 0 8-16,0 0-9 0,-23 53 4 0,17-18 4 16,-5 16-5-16,3-1 17 0,-7 1-11 0,-2-3 2 15,2 7 15-15,-4 4-13 0,8-9 8 0,-3 5-15 16,3-15 5-16,3-4 5 0,-7 14 1 0,6-10-1 15,3-4 9-15,0-4-10 0,-1-3-1 0,3-2-3 16,-2-3 0-16,4-8 14 0,-1-3-19 16,-1 2 9-16,2-3 10 0,2-12-18 0,-4 17 10 0,4-17-4 15,-2 13 3-15,2-13 0 0,-2 12-7 0,2-12 27 16,0 0-18-16,0 0 3 0,0 0 13 0,0 0-20 16,0 0 6-16,0 0-1 0,0 0-4 0,19-71 3 15,-11 41-3-15,1-1 5 0,8-28 9 16,2 0-12-16,-5 4-7 0,-1-3 0 0,-4-6 12 15,1 10-3-15,1-7 1 0,1 4-1 0,-3 4 5 16,-3 11-6-16,1 6-3 0,-1 9 1 0,-6 4 8 16,4 4-5-16,-2 2-2 0,0 0 7 0,-2 17-7 15,5-27-3-15,-5 27 0 0,2-19 0 0,-2 19-8 16,0 0-7-16,4-21 2 0,-4 21-2 0,0 0 10 16,0 0-8-16,0 0 8 0,0 0-9 0,0 0 19 15,0 0-7-15,0 0-3 0,0 0 4 0,-4 69-7 16,-5-16 9-16,-1-5-10 0,5-3 18 0,1-1-9 0,-2 11 3 15,-5 6-5-15,1-5-2 0,-1 7 16 0,1-6-21 16,-1 0 14-16,0 2 3 0,5-4-15 16,2-9 12-16,-9 7-3 0,7-16 1 0,-1-5-12 15,5-5-1-15,-2-4 21 0,2-6-4 0,0 0-8 0,0 0-4 16,0-4 15-16,0-1-1 0,2-12-5 0,-3 19-7 16,3-19 4-16,-2 15 14 0,2-15-12 0,-2 10-4 15,2-10 3-15,0 0 3 0,-2 17 6 0,2-17-5 16,0 0-2-16,-2 13-9 0,2-13 17 0,0 0 2 15,-2 15 1-15,2-15-6 0,0 0-5 0,0 0 3 16,-2 14-3-16,2-14-6 0,0 0 0 0,0 0 3 16,0 0 9-16,0 0-3 0,0 0-10 0,8 11 4 15,-8-11-2-15,0 0-2 0,17 0-5 0,-17 0 10 16,19 0 4-16,-19 0-6 0,0 0 9 0,40 2-16 16,-21 0 10-16,13 2-7 0,-7-4-6 0,1 0 6 15,10 0 10-15,-2 0-4 0,-1 2 12 0,27 0-2 16,-16 5-5-16,-4-5-6 0,-10-2 3 0,4 2-13 15,0-2 4-15,1 4 6 0,-5 0-8 0,4-2 14 16,-2-2-8-16,-5 0 1 0,5 5 2 0,-7-5-12 16,-2 4 11-16,-6-2 10 0,2 0-17 0,-19-2 15 15,30 2-7-15,-17 0 9 0,-13-2-9 0,25 0 12 16,-25 0-11-16,17 2 4 0,-17-2 3 0,0 0-2 16,25 0 4-16,-25 0-6 0,0 0-1 0,0 0 4 15,17 0 12-15,-17 0 26 0,0 0 18 0,0 0 8 16,0 0-2-16,0 0-11 0,17-8-1 0,-17 8-14 15,0 0 1-15,0 0-2 0,-4-25-11 0,4 25 3 16,-4-30-6-16,0-1-3 0,-11 3-4 0,2 3 3 16,5-6-6-16,-5-14-2 0,-6-1-6 0,10 15 2 15,1-1 3-15,-3 7-2 0,3 6-4 0,6 2-5 16,-5 2 2-16,1 1 0 0,6 14-2 0,-6-22-8 16,6 22-2-16,-9-18-1 0,9 18-3 0,-8-11 3 15,8 11-3-15,0 0-8 0,0 0 6 0,0 0 5 16,0 0 2-16,0 0-5 0,0 0 1 0,0 0 1 15,0 0 3-15,0 0 7 0,0 0-11 0,-4 61-2 16,4-61 7-16,6 32 2 0,0-13-1 0,-4-3 1 16,11 10-2-16,-9-7 1 0,3-1-2 0,-1-3 3 15,0 0 1-15,1-2-1 0,-7-13-1 0,12 25 1 16,-7-15-3-16,1 1 8 0,-6-11-8 0,8 17 3 16,-8-17 12-16,7 10-13 0,-7-10 9 0,0 0 1 15,2 15 3-15,-2-15 1 0,0 0 5 0,0 0 1 16,0 0-3-16,0 0 3 0,0 0-8 0,0 0 0 15,0 0 0-15,0 0 2 0,0 0-1 0,0 0-4 16,-13-67 1-16,5 43-1 0,1-1-8 0,-3 4 6 16,-1-8-8-16,-4 8 8 0,3 0 4 15,1 0-14-15,3 6 4 0,-1 0-4 0,9 15-4 16,-8-17-6-16,8 17-3 0,0 0 2 0,-9-12-2 16,9 12 9-16,0 0 5 0,0 0-6 0,0 0 3 15,0 0-3-15,0 0 9 0,-12 42-3 0,10-25-4 0,2-17-3 16,0 31 9-16,0-14 6 0,0-17-6 0,0 36-4 15,0-19 5-15,-3-1-6 0,3-16 5 16,0 32 3-16,0-15-7 0,5 0-29 0,-5-17-34 16,-2 29-55-16,6-12-38 0,-4-17-53 0,6 29-47 0,-2-12-55 15,3 0-948-15,-1 12 422 0,0 1 282 0</inkml:trace>
        </inkml:traceGroup>
        <inkml:traceGroup>
          <inkml:annotationXML>
            <emma:emma xmlns:emma="http://www.w3.org/2003/04/emma" version="1.0">
              <emma:interpretation id="{7516B915-F64B-40CE-92DC-6659686B2303}" emma:medium="tactile" emma:mode="ink">
                <msink:context xmlns:msink="http://schemas.microsoft.com/ink/2010/main" type="inkWord" rotatedBoundingBox="3466,5477 5506,6584 4797,7889 2757,678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35018.0713">1127 437 31 0,'0'0'60'0,"0"0"16"0,0 0 1 16,0 0-2-16,0 0 6 0,0 0-8 0,27 5-12 16,-27-5-5-16,0 0-6 0,19-3 8 0,-19 3-26 15,17-4 14-15,-17 4-12 0,24-8-12 0,-10 6 15 16,1 0-14-16,0-3 1 0,0 1-3 0,2 2-10 15,0-2 16-15,-3 2-20 0,1-2 16 0,0 1-26 16,-2 3-36-16,-1 0-27 0,-1-2-22 16,-11 2-183-16,17-4 91 0,-17 4 60 0</inkml:trace>
          <inkml:trace contextRef="#ctx0" brushRef="#br0" timeOffset="-134742.265">1254 593 56 0,'0'0'92'0,"0"0"-14"0,-2 13-12 16,2-13 1-16,0 0-2 0,0 0-16 0,0 0-3 15,12 10-11-15,-12-10-3 0,0 0 1 0,17 0 5 16,-17 0-20-16,17 0 6 0,-17 0 3 0,17-2 0 16,-17 2 4-16,25 0-15 0,-6-2 2 0,-2 2-3 15,2 2-12-15,-2-6-52 0,2 2-214 0,0 2 87 16,0 0 60-16</inkml:trace>
          <inkml:trace contextRef="#ctx0" brushRef="#br0" timeOffset="-138467.4422">228 303 104 0,'2'-21'126'0,"-2"21"-8"0,4-17-13 0,-4 17 1 16,5-19 3-16,-3 8-13 0,-2 11-6 0,2-21-6 16,-2 21 3-16,6-23-4 0,-4 6 4 0,-2 7-4 15,0 10-6-15,2-21-2 0,-2 21-6 0,5-17-6 16,-3 9-1-16,-2 8 2 0,2-17-8 0,-2 17 2 16,2-15-3-16,-2 15-1 0,0-15-2 0,0 15-4 15,4-12-2-15,-4 12-4 0,2-15-4 0,-2 15-1 16,0 0 0-16,3-15-5 0,-3 15-1 0,0 0-6 15,0 0-1-15,0 0-2 0,0-15-1 0,0 15-4 16,0 0-4-16,0 0-2 0,2-14-5 0,-2 14 4 16,0 0-2-16,0 0-1 0,0 0-1 15,0 0 0-15,0 0-1 0,0 0 0 0,-22 38-3 16,20-24 0-16,-4 14 1 0,2-5 0 0,-3-6 0 16,-1 8-2-16,0 0-1 0,1-4 0 0,3 0 2 0,-5 2-1 15,1 3 0-15,2-5-1 0,-1-2 3 0,3-3-1 16,0 3 0-16,0 0-2 0,-3-4 0 15,1 2 1-15,2 0-2 0,-3-1 1 0,1-1 4 16,2 0-3-16,-3-2-3 0,3 6 2 0,0-7 1 16,0 3-2-16,0-3 3 0,-1 1-4 0,1-2 4 0,0-1-1 15,-2 3 1-15,1-1-2 0,-1-1 2 0,2 2 1 16,-3-1 0-16,3 1-2 0,0-3-2 0,0 3 0 16,-1 0 2-16,1-3-1 0,0 1 0 0,4-11 2 15,-6 19-4-15,1-7 3 0,1-1-2 0,-2-3 2 16,6-8-3-16,-6 13-2 0,6-13 1 15,0 0 2-15,-7 14 1 0,7-14-2 0,-6 11 0 16,6-11 1-16,0 0 0 0,0 0 0 0,-2 17 1 0,2-17-1 16,0 0 2-16,0 0-1 0,0 14-1 15,0-14 0-15,0 0 0 0,0 0 0 0,0 0 6 16,0 0-1-16,6 13 2 0,-6-13 0 0,0 0 2 16,13 6 5-16,-13-6 2 0,15 5 2 0,-5-3 2 15,-10-2 8-15,25 2-2 0,-10 0 1 0,0-2 1 16,2 2 9-16,0-6 2 0,4 4-7 0,7-4-1 15,-1 4-3-15,-4-2-6 0,-4 2 1 0,-2 0 0 16,4-3-11-16,-4 1 10 0,4 2-7 0,-1 0-3 16,-4-2 1-16,-1 2-5 0,2 0 1 0,2 2-6 15,0 0-8-15,-2 1-18 0,2-1-28 0,-6 0-23 16,2 0-34-16,-15-2-23 0,31 6-23 0,-14 0-24 0,-8-1-38 16,6-1-464-16,6 9 227 0,-4-7 150 0</inkml:trace>
          <inkml:trace contextRef="#ctx0" brushRef="#br0" timeOffset="-134303.1233">2275 515 116 0,'0'0'145'0,"0"0"-10"0,0 0-17 0,0 0-13 16,0 0-13-16,0 0-9 0,0 0-5 0,0 0 0 16,0 0-11-16,0 0 5 0,0 0-28 0,13 13 23 15,-13-13-6-15,0 0-4 0,15 2-1 16,-15-2 0-16,12 2-3 0,-12-2-4 0,19 0-5 0,-19 0-11 16,30 0 5-16,-11 2-6 0,0-2-1 15,0 2-9-15,2-2 4 0,0 0-10 0,1 2-16 0,-22-2-33 16,40 0-69-16,-9 5-43 0,-5-5-353 15,-9 0 166-15,2 2 110 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59:29.9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1F8BFB-2194-49BF-A88E-F8F27608AD02}" emma:medium="tactile" emma:mode="ink">
          <msink:context xmlns:msink="http://schemas.microsoft.com/ink/2010/main" type="writingRegion" rotatedBoundingBox="7207,5329 7210,7807 6332,7808 6330,5330"/>
        </emma:interpretation>
      </emma:emma>
    </inkml:annotationXML>
    <inkml:traceGroup>
      <inkml:annotationXML>
        <emma:emma xmlns:emma="http://www.w3.org/2003/04/emma" version="1.0">
          <emma:interpretation id="{F3E51BF3-6C02-403B-B93D-0BE53A378E56}" emma:medium="tactile" emma:mode="ink">
            <msink:context xmlns:msink="http://schemas.microsoft.com/ink/2010/main" type="paragraph" rotatedBoundingBox="7207,5329 7210,7807 6332,7808 6330,5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AC3AF9-18F6-4640-A358-39B02356F389}" emma:medium="tactile" emma:mode="ink">
              <msink:context xmlns:msink="http://schemas.microsoft.com/ink/2010/main" type="line" rotatedBoundingBox="7207,5329 7210,7807 6332,7808 6330,5330"/>
            </emma:interpretation>
          </emma:emma>
        </inkml:annotationXML>
        <inkml:traceGroup>
          <inkml:annotationXML>
            <emma:emma xmlns:emma="http://www.w3.org/2003/04/emma" version="1.0">
              <emma:interpretation id="{16CD5898-8FB6-457D-AD44-1B56052F6A12}" emma:medium="tactile" emma:mode="ink">
                <msink:context xmlns:msink="http://schemas.microsoft.com/ink/2010/main" type="inkWord" rotatedBoundingBox="7207,5329 7210,7807 6332,7808 6330,5330"/>
              </emma:interpretation>
            </emma:emma>
          </inkml:annotationXML>
          <inkml:trace contextRef="#ctx0" brushRef="#br0">3476-122 17 0,'0'0'72'0,"0"0"-7"0,-17 2-10 0,17-2 12 0,0 0-7 16,0 0-20-16,0 0 11 0,0 0-19 0,-12 4 2 15,12-4-4-15,0 0-12 0,0 0 0 16,0 0-3-16,0 0 5 0,-4 11-2 0,4-11-1 16,0 0-1-16,0 0 39 0,0 0-12 0,23 12-1 15,-8-8-10-15,-1 1 2 0,1 1 12 0,2-2 3 0,0-2-1 16,2 0-3-16,2 0-2 0,0-2-8 0,3 0-2 16,-1 0-7-16,11 2 11 0,-3-2-7 0,-3-2-3 15,-5 2-6-15,0 2 2 0,-1-2-5 16,-3 0 7-16,2 3-3 0,-2-3-13 0,-2 0 6 0,2 0-10 15,-2 4-41-15,-2-4-15 0,-1 4-26 0,-1 2-20 16,-2-1-286-16,-1 5 127 0,-4-4 86 0</inkml:trace>
          <inkml:trace contextRef="#ctx0" brushRef="#br0" timeOffset="544.8612">3529 90 59 0,'0'0'97'0,"0"0"-32"15,0 0 10-15,0 0-2 0,0 0 8 0,51-4-22 0,-36 4-13 16,-15 0 4-16,32 6-7 0,-13-4-4 15,6 7 1-15,-4-1-2 0,-2-4-15 0,6 13 12 16,-1-8-17-16,-1 5 3 0,-2 3-2 0,2 2 11 16,1-4-11-16,-7 2-12 0,0 0-3 0,-1-1 13 15,-1 1 6-15,-4-2-20 0,-1 2 1 0,1 4 17 16,0-4-13-16,-5-3 8 0,-4-1 5 0,0 6-6 16,0 0-16-16,-6-2 17 0,2 4-10 15,-7 2-1-15,1-2-5 0,-5 6 11 0,1-4 1 16,-3 5-20-16,0-3 20 0,-4-2-7 0,-9 13 1 15,7-11 6-15,0-4-16 0,2-4 8 0,2 2-8 16,-2-4 8-16,-4 2 5 0,8-7 9 0,5 3 0 16,-3-5 3-16,2 0 3 0,3 1 9 0,-1-3-8 15,9-6 6-15,-12 11-17 0,5-7 6 0,7-4-7 16,-6 8 0-16,6-8-5 0,0 0-3 0,-6 11 0 16,6-11-2-16,0 0 8 0,0 0 11 0,0 0 9 15,17 10-7-15,-17-10-5 0,14 5-5 0,1-3 22 16,-2 0-2-16,6-2-2 0,0 0-6 0,2 0-4 15,2 0 4-15,1 0-4 0,7 0-3 0,3-2-3 16,0 0-1-16,2 0-5 0,-2-1 6 0,4 1-2 16,-4 2-6-16,-7 0 0 0,5-2 3 0,0 2-51 15,4 0-34-15,-9 0-30 0,-4 0-44 0,-2 0-345 16,11 4 165-16,-17 1 110 0</inkml:trace>
          <inkml:trace contextRef="#ctx0" brushRef="#br0" timeOffset="2283.5088">3553 1228 13 0,'-7'-14'146'0,"7"14"-11"0,0 0-18 0,-4-15-12 15,4 15-12-15,0 0-3 0,0 0-22 0,0 0-2 16,0 0-2-16,6-19-7 0,-6 19-6 0,0 0-8 16,13-6-4-16,-13 6-29 0,11-5-23 0,-11 5-41 15,14-2-47-15,-14 2-210 0,17 2 105 0,-17-2 68 0</inkml:trace>
          <inkml:trace contextRef="#ctx0" brushRef="#br0" timeOffset="2068.1146">3631 1407 10 0,'0'0'129'0,"0"0"-13"15,0 0-10-15,0 0-12 0,0 0-10 0,0 0-14 16,0 0-4-16,0 0-5 0,0 0-3 0,-28 30-2 16,18-20-6-16,5 1 5 0,-3-1-8 0,-3 3-2 15,5 2 1-15,-2-1-2 0,1-3 0 0,-1 8-4 16,-1 2 1-16,3-4-13 0,0-1-2 0,1-1-9 15,1 0 5-15,0 0 2 0,4-3-11 0,0-12 2 16,0 30 0-16,0-18-6 0,0-12 1 0,4 23 4 16,-2-12 4-16,-2-11-8 0,5 17-7 0,-1-11 7 15,4 3-2-15,-8-9-1 0,19 6 8 0,-10-4-7 16,-9-2-4-16,17 2-16 0,-17-2-31 0,17-4-17 16,-5-2-42-16,3-3-339 0,-4-1 147 0,6-5 98 15</inkml:trace>
          <inkml:trace contextRef="#ctx0" brushRef="#br0" timeOffset="3283.8297">4291 1441 101 0,'10'-11'209'0,"-10"11"-13"16,0 0-16-16,11-6-21 0,-11 6-16 15,0 0-14-15,0 0-13 0,10-4-6 0,-10 4 9 16,0 0-11-16,0 0-8 0,0 0-14 0,0 0-5 0,0 29-8 15,0-29-7-15,-4 26-7 0,0-10-5 0,0 1-5 16,-3 8-2-16,3-1-7 0,0-3-5 0,2 0-4 16,-5 8-39-16,1-2-39 0,2 1-50 0,4-7-56 15,0-2-509-15,0-4 220 0,0-1 148 0</inkml:trace>
          <inkml:trace contextRef="#ctx0" brushRef="#br0" timeOffset="2552.9485">3692 1479 74 0,'0'0'113'0,"4"10"-6"16,-4-10 2-16,0 0 2 0,7 9-4 0,-7-9-6 15,0 0-7-15,12 6-9 0,-12-6-11 0,11 4-1 16,-11-4-7-16,15 2-9 0,-15-2-6 0,17 2-1 16,-17-2-9-16,21 0 5 0,-21 0-14 0,19 0-3 15,-9 0-3-15,-10 0-12 0,28-2-32 0,-11 0-43 16,-5 2-58-16,-12 0-303 0,24 0 142 0,-14-2 92 16</inkml:trace>
          <inkml:trace contextRef="#ctx0" brushRef="#br0" timeOffset="2980.9543">3844 1729 38 0,'0'0'139'0,"0"0"-22"0,0 0-6 0,0 0-8 15,-2 13-6-15,2-13-4 0,0 0-7 0,0 0 0 16,0 0-19-16,0 0-9 0,15 8-1 0,-15-8 4 16,0 0-12-16,13 4-4 0,-13-4-5 0,10 2-2 15,-10-2-5-15,0 0-5 0,21-4 0 0,-21 4-9 16,15 0-5-16,-15 0-50 0,15 0-58 0,-15 0-333 15,17 2 143-15,-17-2 94 0</inkml:trace>
          <inkml:trace contextRef="#ctx0" brushRef="#br0" timeOffset="4241.0725">3830-709 100 0,'0'0'124'0,"0"0"-15"0,0 0 2 16,0 0-5-16,0 0-4 0,0 0-8 0,0 0-1 15,0 0-8-15,-17 31-8 0,12-18 5 0,1-3 15 16,0 5-2-16,-2 0-6 0,3 0-9 0,-1 1-8 15,2 1 10-15,-4 2-9 0,4-2-3 0,0 6-12 16,-1-4 0-16,1-2-5 0,0 2-10 0,0-2 1 16,0 0-6-16,0-7-2 0,0 5-6 0,2-15-1 15,-2 19-4-15,2-9-2 0,0-10 0 0,0 0-4 16,0 19-1-16,0-19 0 0,0 0 1 0,2 13-3 16,-2-13-3-16,0 0 0 0,0 0 0 0,15 0-2 15,-15 0-2-15,0 0-2 0,21-17 2 0,-11 6-1 16,-1-1 0-16,1-1-6 0,1 5 5 0,-1-5-3 15,1 3-1-15,-3-3-1 0,3 5 0 0,-5-3 0 16,3 5-3-16,-9 6 1 0,10-11-2 0,-10 11 1 16,11-6-4-16,-11 6 3 0,0 0-1 0,13-11 3 15,-13 11-6-15,0 0 4 0,8-4-2 0,-8 4 1 16,0 0 2-16,0 0-4 0,0 0 5 0,0 0 0 16,23 9 0-16,-23-9 0 0,9 8 2 0,-9-8 0 15,6 11-4-15,-2-3-1 0,-4-8 2 0,9 21 5 16,-5-6-5-16,2-1-22 0,-1-1-41 0,-1 4-46 15,0 0-36-15,0 0-47 0,1 2-419 0,-1-3 204 16,-2-5 136-16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0:36.8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5023CE5-2FA7-4D2D-AD23-E18DC80640D0}" emma:medium="tactile" emma:mode="ink">
          <msink:context xmlns:msink="http://schemas.microsoft.com/ink/2010/main" type="inkDrawing" rotatedBoundingBox="16008,9804 22896,9618 22899,9723 16011,9909" semanticType="underline" shapeName="Other">
            <msink:sourceLink direction="with" ref="{7C4EECB2-40AA-49B4-8041-521AF7B9CEB8}"/>
            <msink:sourceLink direction="with" ref="{673931D3-D832-4EDB-9443-D82297D0EF22}"/>
          </msink:context>
        </emma:interpretation>
      </emma:emma>
    </inkml:annotationXML>
    <inkml:trace contextRef="#ctx0" brushRef="#br0">87 236 70 0,'-15'-8'144'0,"4"3"-5"0,11 5 6 15,-12-8-3-15,12 8-10 0,-15-6-2 0,15 6 0 16,-11-7-17-16,11 7-11 0,0 0-7 0,0 0-14 0,-15-4-4 16,15 4-8-16,0 0 0 0,0 0 27 0,0 0 15 15,-10-4 5-15,10 4 4 0,0 0 8 16,0 0-3-16,0 0-1 0,0 0 4 0,0 0-3 15,0 0 3-15,0 0-12 0,0 0 2 0,40 13-2 0,-27-11 6 16,6 0-4-16,0-2 0 0,4 0-7 16,0 2-12-16,1-2 4 0,9 0-15 0,5-4-13 15,-2 2 0-15,2 4-2 0,1 0-7 0,-1 2 3 16,0-4-12-16,-2 0 5 0,4-2-2 0,19 10-7 16,-12-10-1-16,-5 2-1 0,-8-2-4 0,4 2-5 15,4 0 1-15,-4 0-4 0,2 0 3 0,-6-2 0 16,25 0-2-16,-6-9-5 0,-6 14 2 0,-7-8 0 15,17-3 1-15,-8 6-2 0,-9-2-6 0,21-1-2 16,-16 1-3-16,12-2-1 0,-2-3-3 0,-5-1-2 16,-5 6-2-16,-7 0 4 0,-4-1-8 0,2 1 3 15,21 0-2-15,-11-2-2 0,-6 1-1 0,-1 3 0 16,18-2 2-16,-13-2-5 0,-2 2 0 0,-2 4-1 16,20-7 1-16,-5 3-4 0,-5 2 3 0,-11-2 0 0,1 2-4 15,0 2 1-15,0 0-1 0,0 0 2 16,22 2-3-16,-12-2 0 0,-7 0 3 0,-5 2-1 15,2-2-3-15,-2 0 1 0,2 0 3 0,0 0-4 16,19-2 0-16,-10 0-1 0,-7 2 1 0,20-2 0 0,-18 4 1 16,-4-2-1-16,-2 0 0 0,-2 4 3 0,5-4-1 15,-3 0-6-15,25 4 1 0,-21-4 7 16,1 2-5-16,16 0-2 0,-10 2 3 0,-9-4 0 0,-6 3 2 16,-1-1-1-16,24 4-3 0,3-6 2 0,-14 2 3 15,-4-2-3-15,-3 2-2 0,1 0 2 0,0-2 3 16,0-2-5-16,21 0 3 0,1 0 0 15,-16 0-4-15,-1 2 4 0,-5 2 0 0,19 0 0 0,-10-4-2 16,-5 4 0-16,-6-4 0 0,0 2 2 0,0 2-4 16,5-2 2-16,18 2 1 0,-10 0-2 0,-9-2 0 15,-4 2 1-15,2-2-1 0,0 0 3 0,18-2-2 16,-8 0 1-16,-10 0-2 0,1 2 0 0,20-2-1 16,-12 2 1-16,-5 2 3 0,17-6 1 0,1 2-1 15,-18-2 0-15,-4 4-1 0,-4-5 0 0,30 3 2 16,-5 0-2-16,-16-2 5 0,-5 0-3 0,-4 0-1 15,19-1 2-15,0-3 0 0,-11 4-3 0,-4-3-1 16,-4 7 3-16,21-4-1 0,-8 0-1 0,-7 0 0 16,-4 2 6-16,24 2-6 0,-5-9 2 0,-11 5-2 15,-4 0 1-15,13-5-2 0,-6 7 3 0,-7 0 0 16,-6-2-3-16,0 0 1 0,2 4 0 0,0-2-1 16,-2 0 0-16,-2 2 0 0,2 0-2 0,-4-3-5 15,0 3-21-15,-5 0-27 0,-1 0-28 0,-3 3-27 16,8-3-17-16,-7 0-13 0,-5 0-22 0,-2 2-28 15,-3-2-36-15,-1 2-37 0,2 0-34 0,-2 0-40 16,-5 2-847-16,-8-4 396 0,9 9 262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1:59:38.3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9DB9F5-5B69-47AD-9D94-02E0254560D9}" emma:medium="tactile" emma:mode="ink">
          <msink:context xmlns:msink="http://schemas.microsoft.com/ink/2010/main" type="writingRegion" rotatedBoundingBox="7669,5379 27372,5481 27340,11651 7637,11548"/>
        </emma:interpretation>
      </emma:emma>
    </inkml:annotationXML>
    <inkml:traceGroup>
      <inkml:annotationXML>
        <emma:emma xmlns:emma="http://www.w3.org/2003/04/emma" version="1.0">
          <emma:interpretation id="{84F7937A-5BB5-41CB-BB92-AC9C8D53EA30}" emma:medium="tactile" emma:mode="ink">
            <msink:context xmlns:msink="http://schemas.microsoft.com/ink/2010/main" type="paragraph" rotatedBoundingBox="7961,5048 23796,5735 23688,8205 7854,7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654538-8A50-4437-BD5F-693A43482163}" emma:medium="tactile" emma:mode="ink">
              <msink:context xmlns:msink="http://schemas.microsoft.com/ink/2010/main" type="line" rotatedBoundingBox="7961,5048 23796,5735 23688,8205 7854,7518"/>
            </emma:interpretation>
          </emma:emma>
        </inkml:annotationXML>
        <inkml:traceGroup>
          <inkml:annotationXML>
            <emma:emma xmlns:emma="http://www.w3.org/2003/04/emma" version="1.0">
              <emma:interpretation id="{BFD28BE8-81E5-4339-AFB0-862EF15C9464}" emma:medium="tactile" emma:mode="ink">
                <msink:context xmlns:msink="http://schemas.microsoft.com/ink/2010/main" type="inkWord" rotatedBoundingBox="7944,5446 10533,5558 10444,7605 7855,749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1369 753 21 0,'0'0'130'0,"0"0"-9"0,0 0-4 16,0 0 1-16,0 0-4 0,0 0-1 0,0 0-9 16,0 0-6-16,0 0-7 0,0 0-7 0,0 0 0 15,2-15-7-15,-2 15-9 0,0 0-9 16,0 0-4-16,0 0-5 0,0 0-8 0,0 0-2 0,0 0-3 15,0 0-6-15,0 0 4 0,0 0-5 0,0 0-5 16,0 0 2-16,0 0 0 0,0 0-7 0,0 0-3 16,0 0 2-16,0 0-8 0,0 0 7 0,0 0-2 15,0 0-6-15,0 0 3 0,0 0-5 16,0 0 7-16,0 0-2 0,0 0 1 0,0 0 1 0,0 0-10 16,0 0 9-16,0 0-9 0,0 0 8 0,0 0-7 15,0 0-1-15,0 0 2 0,0 0 1 0,0 0 4 16,0 0-4-16,0 0-3 0,0 0 0 0,0 0-2 15,0 0 7-15,0 0-2 0,0 0 2 0,0 0 4 16,0 0-1-16,0 0 4 0,0 0-3 0,0 0 0 16,0 0 5-16,0 0 0 0,0 0 5 15,-30 2 3-15,30-2-3 0,0 0 2 0,0 0 0 16,0 0-1-16,0 0-6 0,0 0-4 0,0 0 4 16,0 0 1-16,0 0-2 0,0 0-1 0,0 0 2 15,0 0 1-15,0 0-2 0,0 0-1 0,0 0 3 16,0 0-1-16,-12-4-2 0,12 4 1 0,0 0-2 15,0 0 1-15,0 0-5 0,0 0-3 0,0 0-1 16,0 0 0-16,0 0-3 0,0 0 0 0,0 0-1 16,0 0-4-16,0 0-7 0,-11 23 10 0,11-23-3 0,-4 15 0 15,-2-2 3-15,1-1-1 0,3 1 2 16,2-13-5-16,-4 25 8 0,2-14 3 0,-2 1 1 16,-3 1-4-16,7 0 1 0,0-13-1 0,-2 19-2 15,2-19 3-15,-2 12 0 0,2-12 0 0,-2 13-3 16,2-13 4-16,0 0-4 0,4 17-1 0,-4-17-1 15,4 8 1-15,-4-8 0 0,0 0-21 0,9 11-4 16,-9-11-26-16,0 0-26 0,15 2-35 0,-15-2-36 16,0 0-38-16,0 0-564 0,21-9 248 0,-21 9 166 15</inkml:trace>
          <inkml:trace contextRef="#ctx0" brushRef="#br0" timeOffset="-940.6066">631 387 43 0,'0'0'192'0,"0"0"-1"0,8-19-20 0,-8 19-8 16,0 0-7-16,2-17-5 0,-2 17-12 0,0 0-9 16,0 0-13-16,0 0-14 0,9-14-11 0,-9 14-14 15,0 0-6-15,0 0-5 0,4-9-8 0,-4 9-8 16,0 0-6-16,0 0-3 0,0 0-3 0,0 0-5 15,0 0-3-15,0 0-3 0,0 0-2 0,2 36-6 16,-2-36 3-16,0 19-7 0,0-19 1 0,0 19-3 16,0-19 2-16,-2 14-5 0,2-14 4 0,6 19-2 0,-6-19-2 15,5 13 1-15,-5-13-1 0,6 11-2 16,-6-11 3-16,11 10 2 0,-11-10-4 0,12 4 4 16,-12-4-4-16,0 0 1 0,34-6 2 0,-34 6-4 15,25-17-2-15,-12 11 2 0,-2-5-2 0,-3-3-1 16,11-1 0-16,-4 2 1 0,2-6 1 0,-4 0-3 15,-3 5-2-15,7-3 1 0,-8 4 0 0,-3 3 2 16,-6 10-7-16,13-19 9 0,-5 12-2 0,-8 7-2 16,9-12 0-16,-9 12-4 0,0 0 0 0,8-15-4 15,-8 15 0-15,0 0 0 0,0 0 0 0,0 0 0 16,0 0-1-16,0 0 2 0,0 0 0 0,0 0 1 16,0 0 0-16,0 0 1 0,19 36 2 0,-17-19-1 15,2-1 1-15,5 12-2 0,-9 3 3 0,10-1-1 16,-3 6 7-16,-3-3 5 0,0 5 4 0,7 19-4 15,-3-7 2-15,1 3-2 0,-3-9-2 0,5 7 1 16,-7-7 1-16,-2-8 1 0,0-3 5 0,0 1 5 16,0-2 1-16,-4-3 10 0,0 0 4 0,0-3-2 15,-4 3 1-15,3-8 0 0,-1-2 2 0,0 0-10 16,0-2 8-16,2 0 3 0,-3 0-8 0,-5-5 8 16,4 1-4-16,-3-1 9 0,-4-1-16 0,3-3 2 15,-5-1-5-15,7-1 8 0,8-6 0 0,-19 6-3 16,10-4-7-16,9-2 5 0,-21 0-5 0,21 0-5 15,-17-6-1-15,6 0 3 0,3-3-6 0,-3-1-5 16,3-1-3-16,-3-3 1 0,5 1-2 0,0-4 8 16,-1 2-16-16,5 1 6 0,-2-3-2 0,6-2-2 15,2 2-2-15,-2-4 2 0,5 2 2 0,-3 0-5 16,7-4-7-16,3 2-33 0,-1-2-9 0,-2 0-43 16,-3 6-38-16,7-6-35 0,2 8-35 0,-2 0-44 15,-3-4-660-15,3 7 302 0,-4 1 202 0</inkml:trace>
          <inkml:trace contextRef="#ctx0" brushRef="#br0" timeOffset="-1690.5462">370 46 117 0,'0'0'190'16,"0"0"-12"-16,4-10-15 0,-4 10-8 0,0 0-9 15,0 0-14-15,0-15-14 0,0 15-12 0,0 0-6 16,0 0-10-16,0 0-9 0,-11-13-5 0,11 13-8 16,0 0-6-16,-17 0-7 0,17 0-1 0,-12-4-4 15,12 4-7-15,-15-2-2 0,15 2 0 0,0 0 1 16,-21-2-5-16,21 2-6 0,-17 0 0 0,17 0-2 15,-17-2-1-15,17 2 6 0,-17 0-3 0,17 0-1 16,-15 2-4-16,15-2 0 0,0 0-2 0,-19 4-3 16,19-4-1-16,-13 0 1 0,13 0-1 0,-12 2-4 15,12-2-1-15,0 0 1 0,-15 2-2 0,15-2-2 16,0 0-6-16,0 0 4 0,0 0-5 0,-17 2-1 16,17-2 0-16,0 0-2 0,0 0 0 0,0 0-4 15,0 0 2-15,-15 0-1 0,15 0 1 0,0 0 0 16,-6 11 1-16,6-11-1 0,-4 17-1 0,1-3 1 15,1 1 1-15,0 0 0 0,-2 2-4 0,2 0 2 16,-2 2 3-16,2-1-3 0,2 6 3 0,-7 9 0 16,3-1-3-16,-2 1 4 0,1 5-2 0,1-4-1 15,-2 0 1-15,0-1 1 0,-1 3 0 0,3-4-2 16,0-5 2-16,-3 2 0 0,1-1 7 0,2-5 5 16,-3-6 7-16,3 0 2 0,0-3 2 0,2 1 2 15,-4 0 4-15,3-3 3 0,-1-1-4 0,4-11 8 16,-4 17 3-16,4-17 4 0,-2 15-1 0,2-15-1 15,0 0-10-15,-4 14 2 0,4-14-1 0,0 0-3 16,-5 11-5-16,5-11-2 0,0 0-8 0,0 0 4 16,0 0-1-16,0 0-2 0,7 17-4 0,-7-17-2 15,0 0-3-15,15 0 4 0,-15 0 0 0,0 0-6 16,23-3-12-16,-23 3-29 0,19-2-27 0,-19 2-35 16,19-2-35-16,-2 2-30 0,0-2-48 0,-3 2-41 15,3-2-557-15,-17 2 270 0,26 0 178 0</inkml:trace>
          <inkml:trace contextRef="#ctx0" brushRef="#br0" timeOffset="78300.2351">-137-701 126 0,'0'0'132'16,"0"0"-2"-16,0 0-11 0,0 0 10 0,0 0-7 15,0 0-2-15,0 0-5 0,0 0-1 0,0 0-5 16,0 0-1-16,0 0-2 0,0 0 1 0,0 0-3 16,0 0 3-16,0 0 1 0,0 0-8 0,0 0-9 15,0 0-4-15,0 0-4 0,0 0-8 0,0 0-3 16,0 0-1-16,0 0-5 0,0 0 0 0,0 0-4 16,0 0-10-16,0 0 8 0,0 0-10 15,0 0-3-15,0 0-4 0,0 0-7 0,0 0-1 0,0 0 0 16,0 0-5-16,-15 15-6 0,15-15-1 0,-8 11-3 15,8-11-4-15,-6 10 2 0,6-10-2 0,-9 11 3 16,1-1-4-16,8-10-5 0,-13 13 1 0,2-1 9 16,3-1-7-16,-1 1-2 0,-1 1 1 15,-1 0-6-15,-4 4 5 0,1-1 2 0,1-1-9 16,2-4-1-16,1 10 8 0,-3-9 16 0,0 3 3 16,5 0-4-16,-7 2 6 0,0 2 1 0,3 4-7 15,1-11-10-15,1 3 8 0,1-2-3 0,-4 3-7 16,-4 10 24-16,9-9-18 0,-5-3-7 0,3-1-3 15,1 0-2-15,-5 5 0 0,-1 3 0 0,4-4-3 16,1-2 9-16,1 2-12 0,3-4 10 0,-5-1-6 16,5 3-3-16,-7 6 1 0,7-2 0 0,-3 0 1 15,-3 4 0-15,3-2-3 0,-1-4 1 16,-3 4 6-16,0 0 17 0,1 2 1 0,3-4-3 0,1-4-11 16,-1-3 13-16,3 3-19 0,-7 8 21 0,5-6-5 15,-3 0-15-15,5-5-3 0,2 3 5 0,-5-2 7 16,9-13-10-16,-8 33 0 0,1-16 1 0,-1-2-5 15,1 0 4-15,-1 2-1 0,2-1-2 0,4 1-8 16,-5 0 19-16,3 0-8 0,-2-2 7 0,1 1-12 16,-3 1 14-16,2 0-12 0,3 0-1 0,-3 2 0 15,4-2 9-15,0 2-3 0,2-19 1 0,-9 29-9 16,7-10 2-16,2-19 10 0,-2 34-10 0,2-26 2 16,-2 11-7-16,2-19 4 0,-2 29 0 0,-2-10-3 15,4-19-2-15,0 28 8 0,2-11-11 0,-2-17 6 16,-4 31 3-16,6-14 4 0,0 0-1 0,0 2-3 15,-2-19-7-15,2 27-2 0,0-10 16 0,-2-17-3 16,4 32-11-16,-4-18 10 0,3 3-2 0,-3-17-2 16,4 32 7-16,-4-18-5 0,0-14 9 0,6 26-8 15,-6-10 0-15,4-1 2 0,-2 2-4 0,-2-17 9 16,5 25-16-16,-3-10 8 0,2 0 7 0,-4-15-12 16,4 25 2-16,-4-25 6 0,5 19 12 0,-5-19-21 15,4 15 14-15,-4-15 5 0,6 14-21 0,-6-14 12 16,0 0 0-16,4 21 5 0,-4-21-1 0,0 0 4 15,2 17 11-15,-2-17 13 0,0 0 1 0,0 0 3 16,3 17 8-16,-3-17 5 0,0 0 8 0,0 0 0 16,0 0 17-16,0 0 3 0,4 17 1 0,-4-17 1 15,0 0 1-15,0 0-2 0,0 0-1 0,0 0-1 16,0 0-3-16,0 0 3 0,0 0 1 0,0 0 7 16,0 0-2-16,0 0-8 0,0 0-4 0,0 0-11 15,0 0-10-15,0 0-4 0,0 0-3 0,0 0-8 16,0 0-3-16,0 0-2 0,-7-61-7 0,7 61-1 0,-4-36-8 15,0 17 5-15,6 0-8 0,-2-4 6 0,-2 4-8 16,4-4-1-16,-8-6-4 0,6-1 0 16,-2-1-2-16,4 1-2 0,0-1 2 0,-2-1-1 15,2 0-4-15,4-1 5 0,1 3-6 0,-3-3-2 16,2 1-3-16,1 0 3 0,-3 5 4 0,0-4 1 16,9 1-6-16,-7-1 4 0,3-1-4 0,-3 3 3 15,0-1-10-15,3-4 5 0,3 11 2 0,-3-8-5 16,-3 3 2-16,1-3 1 0,5 3-4 0,-3-1 4 15,-1 2-3-15,-2-3-3 0,5 5-4 0,0-2 4 16,-3 3-2-16,3 1-1 0,-5 4 6 0,0-2-7 16,5-4 9-16,2 2-8 0,-3 0 2 0,1 2 1 15,-5 0-2-15,3 6 0 0,-3-2 8 0,2 0-6 16,-1 1-1-16,-1 3 2 0,9-8-4 0,-2 4 1 16,-3-4 1-16,1 4 2 0,-1-6 0 0,3 4 1 0,-5 2 0 15,1 0-3-15,4-4 7 0,-1 9-4 0,-3-3-1 16,-1 0-2-16,1-2 0 0,5 1 4 0,-3-1 0 15,0 0 1-15,-3 2-3 0,3 3 0 0,-3 1 5 16,3-1 2-16,-1 1-6 0,-1 0 3 0,-1 1-2 16,1-3 1-16,-3 3 2 0,0 1-1 0,3 1 2 15,-3 2-2-15,3-3 1 0,-3 1 1 0,2-3-1 16,1 1 5-16,-9 10-5 0,15-19-1 0,-7 8 0 16,1 3 1-16,-1 0-5 0,0-1-1 0,-1 1 0 15,-7 8 1-15,12-11-3 0,-12 11 2 0,9-8 1 16,-9 8-2-16,8-7 3 0,-8 7-5 0,0 0 2 15,9-12 3-15,-9 12-3 0,0 0 1 0,6-9-3 16,-6 9 2-16,0 0 0 0,7-8 2 0,-7 8-1 16,0 0 3-16,0 0-2 0,0 0 2 0,0 0-1 15,0 0 2-15,0 0 3 0,0 0-3 0,0 0 1 16,0 0 2-16,0 0 0 0,0 0-3 0,0 0-1 16,0 0 1-16,0 0-2 0,0 0 6 0,-28 21-4 15,17-10 0-15,1-3-2 0,-3 2 2 0,-6 9 1 16,-4-2-2-16,6-2 0 0,-4 0 1 0,0 4 1 15,-13 8 1-15,6-4 0 0,9-2 0 0,0-2 2 16,0 4-3-16,2-2-1 0,-2-2-2 0,0 2 5 16,4 2-3-16,-1 1 0 0,1-1 1 0,-6 19 0 15,2-9 4-15,4-5-5 0,4-7 1 0,1 8-1 16,-1-6 2-16,-2 5 1 0,3-3 0 0,-1 9 0 16,3-7-2-16,-5-2 0 0,0-2 1 0,3 7 0 15,1 1 1-15,1-10 0 0,2 5 1 0,-3-1-2 16,-1 0 2-16,5-2-2 0,-1 5 1 0,4-9 0 15,-5 2 1-15,3 6-3 0,-2 0 2 0,0-3-1 16,-1 5 2-16,1-4 0 0,2 5 2 0,-1-5-3 16,1 4 1-16,4-6 0 0,0 3-1 0,-4-9 2 15,4 4-2-15,-2 0 0 0,4 0 0 0,-2-2 0 16,0 4 1-16,0-2-2 0,-2 0 3 0,2 2-2 16,0-2-3-16,0 2 6 0,0-2-1 0,4 13-1 15,-4-9-1-15,6 2 3 0,-3-1 0 0,3 1-1 16,-4-6 0-16,2 2-4 0,-2-6 6 0,3 0-3 15,5 8 2-15,-8-4-1 0,-2-4 1 0,2 0-1 16,-2-2 2-16,5-1-4 0,-1 1 2 0,-4-15 1 16,8 25-3-16,-6-14-23 0,-2-11-31 0,5 19-23 15,-5-19-45-15,6 14-28 0,-4-5-12 0,-2-9-20 16,9 15-12-16,-5-3-29 0,4-1-33 0,-8-11-37 16,13 25-31-16,-5-10-49 0,1-1-785 0,-3 3 387 15,1 0 256-15</inkml:trace>
          <inkml:trace contextRef="#ctx0" brushRef="#br0" timeOffset="-2506.8215">-355-562 144 0,'2'-17'135'0,"-2"17"-3"16,0 0-20-16,0-14 2 0,0 14-8 0,0 0-18 0,0 0 5 15,-6-17-19-15,6 17-6 0,0 0-5 0,-8-9-4 16,8 9-13-16,0 0-7 0,0 0-3 0,-34 17-9 16,17 0 10-16,-2 2-18 0,-9 19 5 0,-3 2-3 15,-1-4 10-15,2 12 0 0,-4 7-2 16,11 1 4-16,-32 52-3 0,30-30 3 0,2-17 1 0,6-9-4 16,-4 9-7-16,4-4 3 0,8 2-2 0,-6 2-2 15,-2-6-3-15,15 8-1 0,-2-2-1 0,2-11 2 16,0-8-4-16,-2 17-3 0,12-8 5 0,-6-7-4 15,0-4-3-15,3-6-10 0,-3-1-18 0,4-1-29 16,0-3-13-16,5-1-57 0,2-3-37 0,-3-2-355 16,1-4 169-16,-3-4 114 0</inkml:trace>
          <inkml:trace contextRef="#ctx0" brushRef="#br0" timeOffset="294.2133">1358 488 116 0,'0'0'192'0,"0"0"-2"0,-2-17-13 0,2 17-2 0,0 0-10 15,0 0-8-15,0-19-11 0,0 19-10 16,0 0-14-16,0 0-13 0,0 0-9 0,-2-17-11 16,2 17-10-16,0 0-9 0,0 0-7 0,0 0-6 15,-2-14-10-15,2 14-12 0,0 0-27 0,0 0-35 16,0 0-24-16,0 0-42 0,4-15-39 0,-4 15-43 16,0 0-410-16,0 0 195 0,0 0 130 0</inkml:trace>
          <inkml:trace contextRef="#ctx0" brushRef="#br0" timeOffset="590.3997">1616 469 221 0,'0'0'229'16,"0"0"-19"-16,0 0-17 0,13-4-21 0,-13 4-16 16,0 0-18-16,0 0-14 0,0 0-11 0,0 0-11 15,17-2-13-15,-17 2-7 0,0 0-10 0,0 0-8 16,17-2-4-16,-17 2-7 0,0 0-6 16,15 2-5-16,-15-2-3 0,14-2-5 0,-14 2-5 15,0 0-25-15,19 0-42 0,-19 0-42 0,11 2-41 0,-11-2-30 16,0 0-33-16,13 4-383 0,-13-4 189 0,6 6 126 15</inkml:trace>
          <inkml:trace contextRef="#ctx0" brushRef="#br0" timeOffset="797.6456">1629 631 136 0,'0'0'177'0,"0"0"-20"0,-6 8-14 0,6-8-19 16,0 0-16-16,0 0-8 0,-2 13-11 0,2-13 0 0,0 0-14 16,0 0-14-16,0 0 6 0,0 0-7 0,14 15-7 15,-14-15-11-15,9 6-8 0,-9-6 0 0,12 4 1 16,-12-4-21-16,15 5-32 0,-15-5-26 0,17 2-44 16,-8-2-396-16,-9 0 162 0,19 0 108 0</inkml:trace>
        </inkml:traceGroup>
        <inkml:traceGroup>
          <inkml:annotationXML>
            <emma:emma xmlns:emma="http://www.w3.org/2003/04/emma" version="1.0">
              <emma:interpretation id="{0A56558F-C05A-4424-AC16-49E442CDE32B}" emma:medium="tactile" emma:mode="ink">
                <msink:context xmlns:msink="http://schemas.microsoft.com/ink/2010/main" type="inkWord" rotatedBoundingBox="10925,6289 12106,6340 12071,7146 10890,709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79.4942">2168 404 146 0,'0'0'229'0,"0"0"-16"16,0 0-21-16,0 0-14 0,11-4-16 0,-11 4-16 16,0 0-9-16,0 0 4 0,0 0-8 0,0 0-12 0,0 0-12 15,2 25-8-15,-2-25-2 0,-2 19-9 0,2-19-8 16,-4 23-6-16,1-6-8 0,1 0-7 0,0-1-5 16,2 1-8-16,-2 0-3 0,2 2-7 15,-2-2-24-15,0 0-40 0,4 0-24 0,-2 1-35 16,-2-1-50-16,4-4-45 0,-2 2-557 0,0-1 245 0,6-1 164 15</inkml:trace>
          <inkml:trace contextRef="#ctx0" brushRef="#br0" timeOffset="1805.3972">2589 175 87 0,'-6'-13'195'0,"6"13"-20"0,0 0-17 0,0 0-25 0,0 0-4 16,0 0-16-16,-2-17-12 0,2 17-9 0,0 0-12 16,0 0-9-16,0 0-4 0,0 0-9 0,6-17-4 15,-6 17-5-15,0 0-2 0,11-4 0 0,-11 4-14 16,0 0 1-16,19 2-4 0,-19-2-5 0,0 0 8 15,16 0-8-15,-16 0-1 0,20 0-5 0,-20 0 1 0,12 2-8 16,-12-2 2-16,15 7-2 0,-15-7-1 16,13 4 2-16,-13-4-4 0,14 4-3 0,-14-4 6 15,0 0-4-15,13 6-3 0,-13-6-2 0,9 4 4 16,-9-4-3-16,8 5 1 0,-8-5 0 0,0 0 1 0,11 10 1 16,-11-10 9-16,4 11-2 0,2-5-1 15,-6-6 1-15,2 15-1 0,-2-15-7 0,5 14 4 16,-5-5-2-16,2 8 6 0,-2-3-4 0,0 5-4 15,0 0 0-15,-2-2-3 0,-3 13 4 0,5-3-2 0,2-6 2 16,-2 13-4-16,0-7-5 0,0-2 6 0,-2-2-1 16,4 9 2-16,-2 0 0 0,-2 1 0 15,7-5-1-15,-5-3-4 0,2 4 0 0,0-6 0 16,0-2 0-16,0-4 5 0,2 2-5 0,1-2-1 16,-3-2-1-16,0 2 4 0,-2-5 2 0,0-12 0 15,2 21 1-15,-2-21 9 0,-2 15 12 0,2-15 18 16,0 0 23-16,0 19 14 0,0-19 8 0,-2 10 21 15,2-10 1-15,0 0-9 0,-5 13-12 0,5-13-16 16,-6 8 2-16,6-8-11 0,0 0-6 0,-15 9-9 16,15-9 1-16,-23 4-9 0,12-2-7 0,-1 2-12 15,1-2-2-15,1-2-18 0,-1 3-16 0,3-3-8 16,-1 2-23-16,1 0-15 0,8-2-22 0,-13 2-39 16,13-2-19-16,0 0-38 0,-17-2-35 0,11 4-655 15,6-2 289-15,0 0 192 0</inkml:trace>
          <inkml:trace contextRef="#ctx0" brushRef="#br0" timeOffset="2486.7098">3344 555 132 0,'0'0'175'15,"0"0"-16"-15,0 0-19 0,0 0-10 0,0 0-12 16,0 0-21-16,0-17-8 0,0 17-4 0,0 0-11 15,0 0-11-15,0 0-5 0,0 0-3 0,0 0-8 16,0 0-6-16,0 0 1 0,0 0-7 0,0 0-3 16,0 0 1-16,0 0-8 0,0 0-1 0,0 0 4 15,0 0-9-15,0 0 6 0,0 0-6 0,0 0-2 16,0 0 3-16,0 0 16 0,0 0-3 0,0 0 2 16,0 0-4-16,0 0 1 0,0 0-2 0,0 0-3 15,0 0-3-15,0 0 3 0,-6 43-3 0,6-43 0 16,-9 6-1-16,9-6 4 0,0 0 0 0,-12 6-3 15,12-6 0-15,0 0 0 0,0 0 1 0,-13 2-7 16,13-2-4-16,0 0 1 0,0 0-3 16,0 0 0-16,0 0-4 0,0 0 3 0,0 0-4 0,0 0-2 15,0 0 3-15,0 0-4 0,-17-12 3 0,17 12-3 16,0 0-2-16,0 0-3 0,0 0 4 0,0 0 0 16,0 0-2-16,0 0 2 0,0 0 0 0,0 0-6 15,0 0 5-15,-13-5-4 0,13 5 1 0,0 0 0 16,0 0 3-16,0 0 2 0,0 0-4 0,0 0 2 15,0 0-21-15,0 0-32 0,0 0-50 16,0 0-38-16,0 0-71 0,0 0-425 0,0 0 213 16,0 0 140-16</inkml:trace>
        </inkml:traceGroup>
        <inkml:traceGroup>
          <inkml:annotationXML>
            <emma:emma xmlns:emma="http://www.w3.org/2003/04/emma" version="1.0">
              <emma:interpretation id="{43384569-ED8D-40EB-811F-A10242B1F5EC}" emma:medium="tactile" emma:mode="ink">
                <msink:context xmlns:msink="http://schemas.microsoft.com/ink/2010/main" type="inkWord" rotatedBoundingBox="13054,5549 14790,5624 14711,7440 12975,736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827.338">4327 269 35 0,'0'0'154'0,"0"0"-12"0,-8 9-9 15,8-9-7-15,0 0-20 0,0 0-5 0,-4 10-5 16,4-10 11-16,0 0 0 0,0 0 9 0,0 0 12 16,0 0 3-16,0 0-1 0,0 0-6 0,0 0-12 15,0 0-8-15,0 0-12 0,29-17-6 0,-18 7-9 16,4-11-9-16,2 2-4 0,8-17-7 0,2 2-8 15,-3-8-6-15,7-2-1 0,-3 4-5 0,-5-4-5 16,5-4-2-16,-5-1-2 0,-4 3-2 0,-2-3-2 16,-2-3-5-16,-3 1-3 0,-3 11-11 0,-7 5-4 15,4 1-4-15,-4 2 1 0,3 3-2 0,-7 6 2 16,-1 0-4-16,1 6 0 0,-2 0-1 0,6 4-3 16,-6-1 1-16,-2 3 0 0,-1 3-2 0,7 8 2 15,-17-9-1-15,7 7 4 0,10 2-3 0,-26 11 2 16,7 1 0-16,-2 1 0 0,4 4-2 0,-10 14 0 15,-5 11 5-15,11-12 0 0,-4 10-1 0,1 4 2 16,3 2 0-16,2 9-2 0,4-2 2 0,-2-1 2 16,5 1-3-16,-1 2 1 0,2-5 3 0,3-6-2 15,2 13 3-15,-1-13 0 0,1 11-3 0,2-13 4 16,2-4-1-16,-3-2 0 0,3-5 0 0,-2 3 2 16,4-3-2-16,2-3 1 0,-4-5 0 0,2 0-1 15,2-6-1-15,0 0 2 0,0 0-1 0,1-3 0 16,1 1 0-16,-4-2 3 0,2-1 0 0,-2-12-1 15,2 19 0-15,-2-19-1 0,4 13 3 0,-4-13-5 16,4 12-7-16,-4-12 12 0,5 13 1 0,-5-13-1 16,4 11 1-16,-4-11-4 0,0 0 4 0,8 12-1 0,-8-8-1 15,0-4 1-15,7 9-1 0,-7-9 2 0,0 0 2 16,10 8-1-16,-10-8-2 0,9 7 2 16,-9-7 1-16,0 0-2 0,12 8 2 0,-12-8-3 15,11 2 0-15,-11-2 2 0,11 4-3 0,-11-4 1 16,14 2-1-16,-14-2 6 0,13 2-6 0,-13-2 3 15,15 0-2-15,-15 0-1 0,0 0 0 0,23-2 2 16,-8 2-3-16,-4-4 3 0,-11 4 0 0,19-4-3 16,-19 4 1-16,23-6 4 0,-10 4-4 0,1-3 2 15,-3-1-2-15,2 2 0 0,-7-3 3 0,4 1-4 16,3-2-1-16,-2-1 2 0,-1 1 0 0,1-3 3 16,-1 3-2-16,-1-3-2 0,2 1-2 0,-1-1 0 15,-4 3 4-15,-6 8-3 0,11-19 1 0,-3 9 0 16,-8 10-2-16,5-17 6 0,-3 8 1 0,-2 9 3 15,4-12-1-15,-4 12-1 0,4-11 4 0,-4 11-6 16,0 0 1-16,0 0-2 0,7-10-1 0,-7 10 0 16,0 0-3-16,0 0 0 0,0 0 0 0,0 0-2 15,0 0 2-15,0 0-4 0,0 0 1 0,0 0 0 16,0 0-3-16,0 0 1 0,0 0 1 0,0 0 0 16,0 0 0-16,-15 35-1 0,15-35 3 0,0 17-14 15,0-17 17-15,-2 19-1 0,2-19 1 0,4 23 0 16,4-10 4-16,-6 2-2 0,5-7 7 0,-1 5 5 15,-2-1-1-15,1-3 8 0,3-1 10 0,3 3 0 16,-3-3 3-16,1-2-10 0,-9-6 11 0,21 11 3 16,-9-7 12-16,-5-2-3 0,-7-2-7 0,17-2-3 15,-17 2-9-15,0 0 6 0,27-12-5 16,-12 5 3-16,4-10-21 0,-6 5 10 0,2-5 2 0,1 0-8 16,-5 7 8-16,-3-5-2 0,1 2-4 15,-9 13-5-15,4-25-14 0,-4 8-3 0,0 17-12 16,-4-27-5-16,4 27-5 0,-6-28 4 0,6 28 1 0,-11-21-1 15,5 11-7-15,-1 1 4 0,-3 3 1 0,-3-2-4 16,13 8 4-16,-19-2-5 0,19 2 5 0,-15 2 1 16,15-2 4-16,-12 6 4 0,12-6 1 0,-13 8-4 15,2 1 6-15,1-3-4 0,1 1 6 16,-3-1-7-16,5 4 4 0,7-10 0 0,-6 15 5 0,6-15 1 16,-6 11-1-16,6-11-1 0,-5 10-3 0,5-10 6 15,0 0-3-15,0 0 4 0,11 21 0 0,-11-21 1 16,8 6-3-16,-8-6 4 0,15 0 2 0,-15 0-2 15,17-2-3-15,0 0 6 0,-17 2 0 0,34-12-9 16,-15 1 5-16,-2 5 0 0,-5-1 5 0,1-1-1 16,-13 8-2-16,23-15 2 0,-14 9-3 15,1-2 4-15,-10 8-5 0,19-15 6 0,-19 15-3 0,15-11 5 16,-15 11-5-16,11-10 2 0,-11 10-3 0,0 0 2 16,13-6 0-16,-13 6-5 0,0 0 3 15,0 0-5-15,0 0-2 0,0 0 5 0,14 2-10 16,-14-2 10-16,0 0-2 0,0 0 1 0,0 0 3 15,2 25 4-15,-2-25-6 0,0 15-4 0,0-15 8 16,3 14-2-16,-3-14 0 0,6 19-7 0,0-8 9 16,1-3-3-16,-1 3 9 0,0-3 2 0,-6-8 14 15,13 9 1-15,-5-5 5 0,-8-4-5 0,17 0 0 16,-2-2-5-16,-15 2-1 0,30-9 2 0,-13 3-2 16,-3-2 1-16,8-7-14 0,-1-2 0 0,0-2 1 15,0 2 6-15,-2 0 1 0,0-6-17 0,6-17 13 16,-5 21 3-16,-6-6-14 0,-1 0-12 0,-7 6-9 15,-1 2-7-15,-1 2 5 0,-2-1 2 0,0 1-5 16,-4 2 2-16,-4 1-1 0,6 12 4 0,-5-15-2 16,5 15 2-16,-8-9 2 0,8 9 3 0,0 0 0 15,0 0 3-15,0 0-1 0,0 0 1 0,-40 15 1 16,31-11 1-16,9-4-3 0,-6 9 2 0,6-9 3 16,-6 12 2-16,6-12 0 0,-3 15-1 0,3-15 1 15,3 19 3-15,1-2 2 0,0 2 4 0,0-4-3 16,7 10-2-16,-3-6 8 0,1 6 0 0,6 2 7 15,-3 1-6-15,1 1 1 0,12 11 0 0,-1 0 0 16,-3 0 1-16,-6-6-1 0,-3-7 2 16,3 2-2-16,-4 1 1 0,8 12-2 0,-9-8 3 15,-1-1 4-15,-1-5 4 0,-2-1 2 0,-1-6 10 0,-1 2-8 16,-2-4 0-16,0 2 5 0,-2-2 3 0,-4 0-4 16,2 0 4-16,-5 0 5 0,3 0-2 0,-11 2-19 15,3 0 14-15,-3 0-1 0,-2-2-5 0,-2 2 2 16,-13 6-3-16,7-8-3 0,2-6 8 0,-1-3 10 15,1-3-1-15,-2-1 2 0,-3 0 2 16,5-4-15-16,4-2 2 0,0 0 4 0,19 0-7 16,-32-8-4-16,15 2 3 0,0-1-8 0,5-1 0 15,-1-3 6-15,5-1-12 0,-3-1 7 0,5-2 9 0,-1 1-7 16,9-1 2-16,-8-2-18 0,8 2-18 0,2-3 1 16,7-8-21-16,-5 5-15 0,11-2-36 0,-2 2-25 15,15-10-41-15,1-1-41 0,7 3-47 16,-2 3-57-16,5 1-614 0,-3-2 305 0,2 1 204 15</inkml:trace>
          <inkml:trace contextRef="#ctx0" brushRef="#br0" timeOffset="6607.0763">5962 522 57 0,'0'0'87'15,"0"0"5"-15,0 0-18 0,0 0-4 0,0 0-9 16,0 0-5-16,0 0 6 0,0 0-15 0,0 0-2 15,0 0 7-15,0 0-21 0,0 0 7 0,0 0-4 16,0 0-6-16,0 0 7 0,0 0-15 0,0 0 12 16,0 0-7-16,36 8-4 0,-36-8-12 0,0 0 3 15,0 0 1-15,0 0 13 0,0 0-4 0,0 0 0 16,0 0 7-16,0 0-9 0,0 0 0 0,0 0-2 16,0 0 10-16,0 0-18 0,0 0 9 0,0 0 4 15,0 0 0-15,0 0 0 0,0 0 5 0,0 0 9 16,-21 25-8-16,21-25 4 0,0 0 9 0,-6 9 0 15,6-9 0-15,0 0-4 0,0 0 9 0,0 0-3 16,0 0 0-16,0 0-7 0,0 0 5 0,0 0-10 16,-13 2-1-16,13-2-5 0,0 0-3 0,0 0-4 15,0 0-2-15,0 0-5 0,0 0-4 0,0 0 7 16,0 0-6-16,0 0 0 0,0 0-5 0,0 0 1 16,0 0 1-16,0 0 4 0,0 0-1 0,0 0-7 15,0 0-5-15,0 0 5 0,0 0-6 0,0 0 7 16,0 0-4-16,0 0 1 0,0 0 1 0,0 0 0 15,0 0-1-15,0 0 1 0,0 0 2 0,0 0 8 16,0 0 4-16,0 0 7 0,0 0 1 0,0 0 5 16,0 0 3-16,0 0 7 0,0 0 2 0,-6 10 2 15,6-10 1-15,0 0-4 0,0 0 1 0,-5 11 1 16,5-11-5-16,0 0-4 0,0 0-3 0,-8 10-1 16,8-10-1-16,0 0-3 0,0 0 1 0,-4 7-5 15,4-7 0-15,0 0-2 0,0 0-3 0,0 0 0 16,0 0-7-16,0 0-11 0,0 0-23 0,0 0-31 15,0 0-32-15,0 0-38 0,0 0-35 0,0 0-27 16,0 0-507-16,0 0 232 0,0 0 154 0</inkml:trace>
        </inkml:traceGroup>
        <inkml:traceGroup>
          <inkml:annotationXML>
            <emma:emma xmlns:emma="http://www.w3.org/2003/04/emma" version="1.0">
              <emma:interpretation id="{B3E830EC-5FD4-4222-8842-2E214B82218C}" emma:medium="tactile" emma:mode="ink">
                <msink:context xmlns:msink="http://schemas.microsoft.com/ink/2010/main" type="inkWord" rotatedBoundingBox="15873,5391 18224,5493 18117,7964 15766,7862">
                  <msink:destinationLink direction="with" ref="{18B65B10-2078-431E-9DD3-9EB8611F3912}"/>
                </msink:context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091.2131">7047 1085 149 0,'0'0'160'0,"0"0"-6"0,0 0-18 0,8-2-7 16,-8 2 0-16,0 0-15 0,0 0-6 0,11-2-5 16,-11 2-6-16,0 0-2 0,0 0 4 0,6-2 5 0,-6 2 4 15,0 0 3-15,9-8-4 0,-9 8-10 16,8-9-11-16,-3 5-7 0,5-6-10 0,-6-1-5 15,5-2-8-15,6-3-5 0,-5 1-3 0,7 0-5 16,-6-2-7-16,-1 5-3 0,-1-3-4 0,-1 2 0 16,1-3-4-16,-3 1-2 0,5-2 0 0,-1-2-3 15,-1-4-1-15,-1 4-4 0,-8 0 0 0,2 4 0 16,0 1 0-16,2 3-3 0,-4-2-4 0,3 5 0 16,-3 8-1-16,0-15-4 0,0 9-2 0,0 6-1 15,-5-11 1-15,5 11-2 0,0 0-3 0,-8-4 2 16,8 4-1-16,0 0 1 0,0 0-2 0,-17 15 2 15,13-9 0-15,0 1-1 0,1 1 1 0,-1 9 2 16,0 0-4-16,2 2 3 0,-7 10 1 0,5-2-2 16,6 1 3-16,0 3 1 0,-4 3-2 0,-2-7 2 15,0 1-3-15,4 1 0 0,-2-6 1 0,2-2 0 16,2 0 1-16,2-2 2 0,-2 0 0 0,-2-2-3 16,-2 0 4-16,2 0-2 0,0-7 0 0,0 1 2 15,0-1-7-15,0-1-18 0,0 1-31 16,0-10-30-16,0 0-23 0,0 21-32 0,0-14-37 15,0-7-46-15,0 0-457 0,0 0 225 0,0 0 152 16</inkml:trace>
          <inkml:trace contextRef="#ctx0" brushRef="#br0" timeOffset="11420.721">7392 1136 13 0,'0'0'231'0,"0"0"-13"0,0 0-25 0,10-2-18 16,-10 2-15-16,0 0-20 0,0 0-11 15,0 0-14-15,0 0-1 0,15-2 6 0,-15 2 13 16,0 0-6-16,15 0-8 0,-9-2-8 0,-6 2-5 15,0 0-9-15,23-2-7 0,-23 2-7 0,26-3-10 16,-13 1-8-16,3 0-5 0,1-2-3 0,-2 0-2 16,0-2-13-16,4 3 0 0,0-3-11 0,0 0 2 15,-2 2-2-15,8-5-18 0,-6 3-25 0,0 0-32 16,-2-1-34-16,0 3-42 0,-4 0-30 0,0 0-23 16,-3-1-36-16,-1 1-521 0,-9 4 242 0,12-6 164 15</inkml:trace>
          <inkml:trace contextRef="#ctx0" brushRef="#br0" timeOffset="11675.5352">7662 896 55 0,'0'0'185'0,"0"0"-17"0,-4-10-16 0,4 10-17 16,0 0-17-16,0 0-7 0,0 0 13 0,0 0-1 15,0 0-10-15,0 0-3 0,0 0-6 0,-8 25-6 16,8-15-5-16,-2 5-12 0,-1 2-3 0,-1 2-6 16,0 0-8-16,2 0-6 0,-2 2-4 0,2 6-7 15,-3-2-5-15,5-1-4 0,0-1-1 0,0-4-5 16,2 6-18-16,1-4-25 0,-3-2-35 0,2-2-36 16,0 2-28-16,2-3-44 0,-2-5-481 0,2-1 211 15,-4-10 142-15</inkml:trace>
          <inkml:trace contextRef="#ctx0" brushRef="#br0" timeOffset="12550.6186">8119 1109 83 0,'11'4'165'0,"-11"-4"-12"0,0 0-26 0,15 4-7 16,-15-4 0-16,14 2 2 0,-7-4 0 16,-7 2-8-16,15-6-12 0,-3-1-6 0,1 1-10 15,0-2 0-15,-1-1-6 0,3-1-6 0,-2 1-4 0,6-5-9 16,-4-1-5-16,4 2-6 0,-2-4-2 0,-5 3-5 16,-1 3-4-16,-1-4-2 0,-1 5-2 0,-1-3-6 15,-1 3 1-15,-3 1-1 0,-4 9-3 0,8-23-6 16,-1 13 1-16,-7 10-5 0,-2-17-1 0,2 17-6 15,-9-13 0-15,9 13-1 0,-8-8 0 0,1 6-3 16,7 2-1-16,-15 0 3 0,15 0-6 0,-23 4 3 16,11 2-4-16,-3 3 1 0,2-3 1 0,0 2-1 15,-6 7-1-15,2 0-4 0,0 2 2 0,5 4 1 16,3-4-3-16,1-1 3 0,2-1 2 0,-3 2 2 16,5 0-2-16,0 0 3 0,2-1-2 0,2 1-2 15,-3 2 1-15,6-2 2 0,-3-2 1 0,4-1-1 16,0-1 12-16,0 4 8 0,0-4 0 0,3-3 3 15,-1-1 7-15,3-1 8 0,-1-2-3 0,0-2 1 16,5-1 1-16,-2-3-6 0,-11 0-1 0,19-3-4 16,-4-3 0-16,2 0-5 0,4-5-5 0,-4 3-3 15,4-5 2-15,0-1-4 0,-2-5-1 0,0 0 0 16,0 2 0-16,0-2-1 0,-6 4-3 0,-3 0 3 16,1 3-5-16,-1-1 3 0,-3 1-2 0,1 1-3 15,-1 3 4-15,-1-1-3 0,-6 9-2 0,6-12-4 16,-6 12 0-16,7-9-3 0,-7 9 2 0,6-6-3 15,-6 6 1-15,0 0-2 0,0 0 2 0,0 0-2 16,0 0 0-16,0 0 1 0,0 0 1 0,0 0 0 16,19 12 3-16,-19-12-1 0,8 11-2 0,-8-11 2 15,11 17 0-15,0-7-1 0,-3 3 2 0,0 0 4 16,3-1-4-16,6 5 2 0,-6-2-1 0,1-3 0 16,14 1-1-16,-12 0 1 0,1-5-3 0,0 0 2 15,0-3-1-15,-2 3-5 0,-1-4-10 0,5 3-16 16,-4-5-12-16,4-2-18 0,-2 0-8 0,-15 0-20 15,16-4-7-15,-3-3-9 0,-13 7-2 0,26-12-10 16,-14 5 7-16,-3-3-6 0,-1-1 22 0,-2 1-2 16,-1-1 16-16,1 1 11 0,3-3 4 0,-9 13 21 15,12-21 25-15,-12 21 10 0,9-19 15 0,-7 13 25 0,-2 6 2 16,4-13 20-16,-4 13 11 0,6-10 9 0,-6 10 3 16,0 0-4-16,0-17-3 0,0 17-5 15,0 0 0-15,0 0-6 0,0 0 4 0,-12-11-1 16,12 11-5-16,0 0-2 0,-21 7-3 0,21-7-8 15,-26 10-1-15,11-1-4 0,-4 5-6 0,2 1-2 0,-4 0 1 16,0 2-3-16,-2-1-8 0,0 1 2 16,4 2-3-16,-1 2-1 0,1-2-3 0,3 4-4 15,-1-4-4-15,-2-4-22 0,6 0-26 0,2-3-27 16,3 1-22-16,2-5-24 0,1 3-14 0,1-3-18 16,4-8-19-16,-2 13-22 0,2-13-402 0,0 0 198 15,0 0 130-15</inkml:trace>
          <inkml:trace contextRef="#ctx0" brushRef="#br0" timeOffset="13150.3062">9024 980 104 0,'13'-14'226'0,"-7"9"-6"0,-6 5-13 15,9-8-14-15,-9 8-20 0,8-8-6 0,-8 8-17 16,0 0-16-16,0 0-15 0,0 0-10 0,0 0-16 15,0 0-6-15,0 0-10 0,0 0-8 0,0 0-2 16,0 31-8-16,0-31 0 0,-6 32-13 0,4-13 11 16,-5 10-1-16,5-2 2 0,-4 7-3 0,6 0-8 15,-8 20-9-15,8-5 3 0,0-16 1 0,0 10-9 16,0-6 0-16,0 1 1 0,-9 17-6 0,5-9-8 16,6-8 2-16,-2-11-4 0,0 1-1 0,2-5-4 15,-2 0-1-15,0-4 7 0,0-2-4 0,0-17-2 16,2 25-2-16,-2-25 0 0,0 21-2 0,0-21 2 15,0 17-3-15,0-17 4 0,0 0-2 0,0 0-1 16,0 21-7-16,0-21 5 0,0 0 0 0,0 0-12 16,0 0 0-16,0 0-17 0,0 0-11 15,9-44-11-15,-7 23-9 0,-2-4-7 0,4-9-6 0,-2-4 1 16,0 0 3-16,0-25 6 0,0 15 3 0,1 6 4 16,-1 2 5-16,0 6 5 0,-2-2 7 0,2 3 0 15,-6 1 7-15,10 3 4 0,-2 5 9 16,0-1 1-16,-1 6 3 0,-1 2 12 0,2 1-4 15,-2-1 10-15,2 0-5 0,1 2 6 0,1 0 5 0,-2 3 8 16,2-1 7-16,1 1 8 0,1 1 3 16,3 3 1-16,-1-1-3 0,1 1 0 0,2 1 1 15,-1 1 5-15,1 4-1 0,0 0-1 0,-13 2 2 16,23-2-1-16,-23 2 6 0,21 4-2 0,-4-2 4 0,-4 2-9 16,2 1 2-16,-1 1 1 0,-3 2 7 15,2-1 0-15,-3-1-10 0,3 4-3 0,-3 1 11 16,1-1 2-16,-3 1-4 0,1-3 0 0,-5 3-7 15,0-1 12-15,-4-10-18 0,2 17-1 0,1-2-2 16,-1-2-1-16,-2-13-13 0,0 21 18 0,0-21-21 0,-9 23-3 16,5-8-41-16,-2-3-27 0,-9 7-41 15,4-6-46-15,5-1-58 0,-2-1-42 0,-1 1-52 16,1-3-663-16,-3-3 318 0,11-6 212 0</inkml:trace>
          <inkml:trace contextRef="#ctx0" brushRef="#br0" timeOffset="9877.5234">7635-198 37 0,'0'0'116'0,"8"9"-14"0,-8-9 17 0,0 0-6 16,0 0-7-16,11 4 1 0,-11-4-32 0,0 0 3 16,0 0-3-16,15-13-5 0,-15 13-16 0,17-15 6 15,-7 1-11-15,7-5-10 0,0 0-7 16,-2-2-2-16,2-2 1 0,-2-5 5 0,2 5-3 0,8-15-17 16,-6 11 8-16,-2-3 3 0,-7 5-8 0,1-2-3 15,0 2 3-15,-3-1-11 0,0 3 0 0,-1-4 10 16,-5 6-9-16,0 4-4 0,0 0 4 0,-2 2 8 15,4-1-2-15,-4 3-6 0,0 13 7 0,3-21 1 16,-3 21-1-16,2-15 3 0,-2 15 1 16,0 0-8-16,0 0 1 0,-5-15 5 0,5 15-6 15,0 0-7-15,0 0 3 0,0 0-2 0,0 0-2 16,-19 34-3-16,15-19 4 0,0 2-1 0,-5 10 4 16,3 3-3-16,0-1 0 0,4 3 4 0,-3-1-10 15,1 3 0-15,4 2 5 0,0-5-3 0,0 3 2 16,0-1 7-16,2 3-8 0,5-2 0 0,-3-11 2 15,2 4-6-15,1 3 5 0,3-3-2 0,-4 0 7 16,3-3 1-16,-1-3-3 0,-3-5-40 0,3-5-33 16,-2 0-23-16,-1 1-38 0,1-3-378 0,-6-9 170 15,6 14 112-15</inkml:trace>
        </inkml:traceGroup>
        <inkml:traceGroup>
          <inkml:annotationXML>
            <emma:emma xmlns:emma="http://www.w3.org/2003/04/emma" version="1.0">
              <emma:interpretation id="{4F32F6FE-106F-4CAA-9AEA-6F13B1C7792F}" emma:medium="tactile" emma:mode="ink">
                <msink:context xmlns:msink="http://schemas.microsoft.com/ink/2010/main" type="inkWord" rotatedBoundingBox="18418,6438 22381,6610 22333,7711 18370,7539">
                  <msink:destinationLink direction="with" ref="{18B65B10-2078-431E-9DD3-9EB8611F3912}"/>
                </msink:context>
              </emma:interpretation>
            </emma:emma>
          </inkml:annotationXML>
          <inkml:trace contextRef="#ctx0" brushRef="#br0" timeOffset="19988.0466">10828 778 12 0,'0'0'123'0,"0"0"0"0,17-4-9 0,-17 4-15 0,0 0-9 16,0 0-7-16,0 0-4 0,0 0-5 0,0 0-2 15,0 0 1-15,23 0-7 0,-23 0 12 0,0 0 1 16,0 0-6-16,0 0 2 0,0 0 2 0,0 0 1 16,0 0-4-16,9 4 3 0,-9-4-3 0,0 0-10 15,0 0-7-15,0 0 1 0,0 0-8 0,0 0 0 16,0 0-10-16,0 0-2 0,0 0-5 0,-32 21-4 16,32-21 0-16,-8 11-3 0,8-11-3 0,-17 10 0 15,6-3-3-15,1-3-1 0,10-4-2 0,-19 10-3 16,8-3-2-16,5-1-1 0,6-6 1 0,-15 11-3 15,15-11-2-15,-11 6 2 0,11-6 0 0,-10 6-4 16,10-6 3-16,-11 7-3 0,11-7-1 0,-10 6-1 16,10-6 1-16,-7 6-1 0,7-6 0 0,0 0-1 15,-8 9 3-15,8-9 0 0,0 0-4 0,-11 8 1 16,11-8 1-16,0 0-1 0,-10 6 0 0,10-6 1 16,-11 7-1-16,11-7-1 0,-6 8-1 0,6-8-1 15,-11 6 3-15,11-6 0 0,-8 7-4 0,8-7 4 16,0 0 0-16,-11 6-4 0,11-6 2 15,0 0-1-15,0 0-1 0,-6 8 3 0,6-8 0 0,0 0 0 16,0 0 1-16,0 0 0 0,0 0-1 0,-9 9-9 16,9-9 7-16,0 0-2 0,0 0 4 15,0 0 0-15,0 0 0 0,0 0 0 0,0 0 0 16,0 0 0-16,0 0 1 0,0 0 1 0,0 0 0 0,0 0-1 16,0 0 2-16,0 0-3 0,-2 14-1 0,2-14 2 15,0 0 0-15,0 0 1 0,0 0 0 0,0 0-3 16,0 0 3-16,0 0-2 0,0 0 2 0,0 0-2 15,-13 3 2-15,13-3 1 0,0 0-2 16,0 0-1-16,0 0 3 0,0 0 1 0,0 0-3 0,0 0 4 16,0 0-2-16,0 0 0 0,0 0-2 0,0 0 3 15,0 0-2-15,0 0-2 0,-8 4 4 0,8-4-1 16,0 0-2-16,0 0 1 0,0 0 2 0,0 0-6 16,0 0 7-16,-11 6-2 0,11-6-4 0,0 0 6 15,0 0-5-15,0 0 1 0,0 0-1 16,0 0 2-16,0 0 0 0,0 0-3 0,0 0 1 15,0 0 2-15,-10 4-4 0,10-4 0 0,0 0 2 16,0 0 8-16,0 0 17 0,0 0 5 0,0 0 2 16,0 0 7-16,0 0 2 0,0 0 9 0,0 0-8 15,0 0 4-15,10 26-9 0,-10-26 10 0,9 6-2 16,-9-6-10-16,10 8 6 0,-10-8-8 0,11 7-1 16,-11-7-2-16,8 6-4 0,5-2-1 0,-13-4-3 15,17 11-2-15,-13-7 2 0,-4-4-7 0,19 8 2 16,-10-4-3-16,1 1-17 0,-10-5 12 0,15 6-26 15,-15-6-33-15,9 4-32 0,-9-4-42 0,0 0-44 16,19 4-40-16,-13-1-46 0,-6-3-565 0,15 2 272 16,-15-2 182-16</inkml:trace>
          <inkml:trace contextRef="#ctx0" brushRef="#br0" timeOffset="20689.8195">11082 934 23 0,'0'0'214'0,"6"-6"-7"15,-6 6-7-15,0 0-11 0,0 0-10 0,7-13-11 16,-7 13-8-16,0 0-9 0,0 0-11 0,0 0-12 15,0 0-15-15,0 0-11 0,0 0-10 0,6-8-7 16,-6 8-13-16,0 0-4 0,0 0-7 0,0 0-6 16,0 0-5-16,0 0-3 0,0 0 0 0,-21 44-4 15,19-34 0-15,0 1-6 0,2-11 2 0,-5 17-2 16,3-7-3-16,0 3-2 0,2-13-2 0,0 23-2 16,0-23-3-16,0 19 0 0,0-19-1 0,2 15-5 15,-2-15 6-15,7 14 1 0,-7-14 6 0,4 11-7 16,-4-11 7-16,6 10 1 0,-6-10-4 0,13 5-9 15,-13-5 0-15,13 2 5 0,-13-2-17 0,0 0 8 16,29-11 1-16,-14 5-4 0,0-3-5 0,4-3 1 16,-2-3 0-16,2 0-1 0,-7 3 2 0,1-1-3 15,-2 1 4-15,-1 1-5 0,-1 3 1 0,-1-1 1 16,-1 1-1-16,-7 8 0 0,10-15-3 0,-10 15-2 16,11-10 0-16,-11 10-1 0,6-7-6 0,-6 7 4 15,0 0 2-15,6-8-8 0,-6 8 5 0,0 0-2 16,0 0 3-16,0 0-7 0,0 0 6 0,0 0 0 15,0 0-5-15,0 0 5 0,0 0-3 0,0 0-1 0,-4 38 0 16,4-38 6-16,0 14-5 0,0-14 2 16,0 0 4-16,-2 19-3 0,2-19 6 0,4 15-5 15,-4-15 6-15,5 13-2 0,-5-13-5 0,8 12 8 16,-4-5-6-16,-4-7 4 0,11 8 4 0,-11-8 4 16,15 4-1-16,-7-2-3 0,-8-2-2 0,28-2 4 0,-16 0 3 15,3 0-6-15,10-8 0 0,-8 3-4 16,0-1-2-16,4-5 2 0,1 1 2 0,-6-1 3 15,-1 4-9-15,-4-3 1 0,2 3 0 0,-9 1 4 16,4-2 1-16,-1 1-3 0,-7 9 3 0,6-17 2 16,-6 17-1-16,4-10-9 0,-4 10 2 0,0 0 4 15,2-15-6-15,-2 15 2 0,0 0-13 0,0 0-9 16,0 0-10-16,0 0-21 0,-10-15-26 0,10 15-16 16,0 0-21-16,0 0-15 0,0 0-15 0,0 0-16 15,0 0-25-15,0 0-28 0,0 0-521 0,0 0 245 16,0 0 164-16</inkml:trace>
          <inkml:trace contextRef="#ctx0" brushRef="#br0" timeOffset="21137.3306">11814 1092 58 0,'0'0'224'0,"0"0"-5"0,0 0-2 16,0 0-8-16,0 0-6 0,0 0-8 0,0 0-8 16,0 0-14-16,0 0-16 0,0 0-11 0,0 0-18 15,0 0-10-15,0 0-9 0,0 0-12 0,6 10-14 16,-6-10-4-16,0 0-1 0,2 11-8 0,-2-11-3 16,4 15 1-16,-4-15-3 0,5 16-3 0,-3 1-5 15,0 0-9-15,0 0 7 0,-2 0-16 0,2 0 2 16,-2 1 2-16,0-1-8 0,0 0-2 0,0-4-13 15,0 4 14-15,0-17-7 0,-4 23-15 0,2-15-18 16,2-8-25-16,0 17-38 0,0-17-41 0,-5 13-36 16,5-13-36-16,-2 14-32 0,2-14-46 0,-4 9-554 15,4-9 272-15,0 0 180 0</inkml:trace>
          <inkml:trace contextRef="#ctx0" brushRef="#br0" timeOffset="21977.0223">11983 1024 189 0,'6'-10'192'0,"-6"10"-13"15,7-8-10-15,-7 8-9 0,0 0-13 0,6-13-7 16,-6 13-10-16,6-9-10 0,-6 9-11 0,9-10-5 16,-3 4-2-16,-6 6-3 0,8-11-6 0,-8 11-6 15,11-8-6-15,-11 8-10 0,13-15 0 0,-7 11-8 16,5-3-3-16,-11 7 1 0,17-6-7 0,-11 2-5 16,-6 4 0-16,15-6-4 0,-15 6-8 0,15-2 1 15,-15 2-8-15,14-5 1 0,-14 5-4 0,0 0-3 16,24 5 0-16,-16-3 3 0,-8-2-1 0,13 6 5 15,-13-6 1-15,10 10 7 0,-5-3 1 0,-5-7 0 16,10 12-3-16,-8-3-5 0,-2-9 5 0,2 15-5 16,-2-15-1-16,0 16 0 0,0-16-1 0,-4 21-6 15,-2-8 3-15,-1 0-15 0,3-3 0 0,-2 1 0 16,6-11 2-16,-9 17-3 0,9-17 6 0,-6 12-9 16,2-6 2-16,4-6 1 0,0 0-7 0,-9 15-2 15,9-15-16-15,-6 7-18 0,6-7-25 0,0 0-21 16,0 0-23-16,0 0-14 0,0 0-18 0,0 0 8 15,0 0-8-15,0 0 10 0,0 0-3 0,0 0-12 16,0 0 9-16,0 0 0 0,0 0-3 0,15-36 10 16,-15 36 6-16,8-9 6 0,-8 9 24 15,13-10 4-15,-5 6 6 0,3-5 7 0,2 3 3 16,-3 0-1-16,1-1 22 0,-1 3 7 0,5 0 9 16,-2-2 6-16,2-1 12 0,0 3 4 0,-3 0 21 15,3 2-9-15,-15 2 22 0,21-5 9 0,-14 1-4 16,-7 4 8-16,19-4-4 0,-19 4 9 0,14-6 8 0,-14 6 8 15,15-4 7-15,-15 4-2 0,13-3 8 16,-13 3-2-16,13-4 1 0,-13 4 4 0,10-6 0 16,-10 6 1-16,11-6-3 0,-11 6 0 0,0 0 2 15,10-11 0-15,-10 11-1 0,9-6-7 0,-9 6-4 16,0 0-6-16,0 0-6 0,6-11-11 0,-6 11-3 0,0 0-4 16,0 0-5-16,0 0-3 0,0 0-3 0,0 0-2 15,-25-6-3-15,25 6 0 0,0 0-3 16,-26 8-5-16,14-3 2 0,-1 3-7 0,0 0 10 15,-2-1-5-15,5 1 1 0,-5 3 3 0,4-1-3 16,-1-1 1-16,1 1-1 0,3 1-2 16,-3 1 3-16,3-5 0 0,1 3 8 0,1-1 0 15,6-9-6-15,-6 16 14 0,4-7 2 0,2-9 8 16,-5 14 1-16,5-14-5 0,0 17 4 0,0-17 5 0,5 15-8 16,-5-15 3-16,6 13 3 0,-6-13 0 0,13 8-7 15,-7-2-3-15,-6-6-3 0,17 5-2 0,-9-3-1 16,9 2-9-16,-4-4-19 0,6-2-46 0,-2 2-43 15,0-2-54-15,2-3-46 0,-2-1-72 0,10-2-684 16,-3-1 315-16,-1-1 210 0</inkml:trace>
          <inkml:trace contextRef="#ctx0" brushRef="#br0" timeOffset="22717.6119">12736 1159 86 0,'0'0'108'0,"0"0"-19"0,0 0 1 15,0 0-9-15,0 0-15 0,0 0 5 16,0 0 3-16,12 17 7 0,-12-17 12 0,0 0 6 15,0 0-1-15,0 15 0 0,0-15 4 0,0 0-2 16,-6 17 1-16,2-9-8 0,4-8-9 0,-9 21-2 0,5-13 0 16,0 3 0-16,0-1-11 0,4-10-5 0,-2 17-7 15,2-17-3-15,-7 15-7 0,7-15-3 16,0 13-3-16,0-13-7 0,-6 10-3 0,6-10 1 16,-4 11-7-16,4-11-3 0,0 0-3 0,-2 12-1 15,2-12-1-15,0 0-2 0,0 0-1 0,8 15-3 0,-8-15-26 16,0 0-29-16,8 4-30 0,-8-4-45 0,0 0-37 15,0 0-550-15,0 0 234 0,26-8 156 16</inkml:trace>
          <inkml:trace contextRef="#ctx0" brushRef="#br0" timeOffset="22954.5994">12793 1024 173 0,'-7'-12'240'0,"7"12"-6"0,0 0-12 0,-4-11-16 15,4 11-11-15,0 0-15 0,0 0-15 0,-2-14-13 0,2 14-17 16,0 0-8-16,0 0-21 0,0 0-7 0,-4-11-8 16,4 11-16-16,0 0-9 0,0 0-9 0,0 0-13 15,0 0-37-15,0 0-44 0,0 0-34 0,0 0-51 16,0 0-35-16,0 0-572 0,0 0 243 0,0 0 162 15</inkml:trace>
          <inkml:trace contextRef="#ctx0" brushRef="#br0" timeOffset="23861.0828">12973 808 159 0,'0'0'209'16,"-9"-4"-9"-16,9 4-11 0,0 0-14 0,-8-5-17 15,8 5-17-15,0 0-13 0,-9-6-16 0,9 6-8 16,0 0-13-16,0 0-7 0,-10 0-10 0,10 0 16 15,0 0 6-15,0 0 4 0,0 0-5 0,0 0-5 16,0 0 2-16,0 0 1 0,0 0-1 0,0 0-3 16,27 23-2-16,-21-19 3 0,-6-4-9 0,19 11-14 15,-6-7 2-15,-6 2-4 0,7 1-15 0,-1-3 4 16,2 2-5-16,0 1-2 0,2 1-16 0,-3-2 0 16,-1 3 0-16,2-3-10 0,-5 0 1 0,5-1 0 15,-2 1-5-15,2 0 1 0,-5-2-9 0,-3-2 11 16,1 3-9-16,-2-1-4 0,1 0 4 0,-1 0-4 15,0 1 4-15,1-3 1 0,-7-2-13 0,6 4 22 16,-6-4-4-16,9 4 7 0,-9-4-10 0,0 0 11 16,8 6-5-16,-8-6-1 0,4 7-7 0,-4-7 4 15,0 0-2-15,0 0-11 0,0 0 6 0,0 0 3 16,0 0-10-16,-12 19 12 0,12-19-4 0,-9 10-13 16,1 1 9-16,-1-3-1 0,-1 3 3 0,1-1-5 15,-1 1 5-15,-3-1 3 0,2 1-8 0,-1-1 3 16,1 1-11-16,-2-3-9 0,3 3-21 0,1-3-29 15,-3 3-36-15,-1-5-45 0,7 2-45 0,-1-1-41 16,5 3-41-16,-4-1-669 0,6-9 313 0,0 0 210 16</inkml:trace>
          <inkml:trace contextRef="#ctx0" brushRef="#br0" timeOffset="24459.5498">13315 694 64 0,'-2'-17'219'15,"2"17"-2"-15,0 0-7 0,-4-14-16 0,4 14-11 0,0 0-16 16,-2-13-16-16,2 13-4 0,0 0-16 16,0 0-9-16,0 0-11 0,0 0-3 0,0-17 11 15,0 17-14-15,0 0 3 0,0 0 3 0,0 0-2 16,0 0-3-16,19 0 0 0,-19 0-8 0,0 0 4 15,25 11-3-15,-16-5-9 0,3 0 1 0,1 3 3 16,0 1-4-16,1-1 1 0,5 5-7 0,-2 5-3 16,0-2 8-16,0 2-16 0,-2 2-1 0,0-2-4 15,4 4 1-15,-4 0-6 0,-1 0-11 0,-3 1 3 16,0-3 1-16,-1 2-17 0,-1 2 5 0,-7-4-1 16,2-2-11-16,-4-2 2 0,2 2 0 0,-2 0-5 15,-2 0-34-15,0 0-37 0,-2 0-26 0,-1-1-49 16,-3 8-53-16,-5-1-58 0,5 0-67 0,-7-4-918 15,2 0 405-15,-8-6 270 0</inkml:trace>
          <inkml:trace contextRef="#ctx0" brushRef="#br0" timeOffset="15265.4762">9887 610 83 0,'0'0'142'0,"6"-6"-11"0,-6 6 0 0,0 0-4 15,0 0-3-15,7-11 2 0,-7 11 0 0,0 0 1 16,0 0-4-16,0 0-5 0,6-10-8 0,-6 10-2 15,0 0-13-15,0 0-7 0,0 0-10 0,0 0-7 16,0 0-7-16,0 0-6 0,0 0-8 0,-21 16-6 16,13-7-2-16,-1 4-4 0,-6 8-1 0,0 2 3 15,3 0-1-15,-5 0-2 0,4 2 6 0,-12 15-2 16,2 0-1-16,6-8-1 0,0-5-3 0,4 0-2 16,2 1-4-16,1 1 1 0,1-1-5 0,1-3 4 15,-1 0-7-15,5 2-3 0,-2-3-5 16,2 3 1-16,-1-4 6 0,5-2-3 0,0 0-2 15,0-4-4-15,3 0 1 0,-1-2-3 0,4 1 0 16,-2 1-4-16,0-2-4 0,5-2-11 0,-1 1-19 16,1-3-30-16,-1-1-33 0,1 1-36 0,-1-5-49 15,3 0-60-15,-3-1-493 0,-8-5 244 0,17 8 160 16</inkml:trace>
          <inkml:trace contextRef="#ctx0" brushRef="#br0" timeOffset="15616.8428">9957 1050 29 0,'4'-13'260'0,"-4"13"-3"0,0 0-13 0,0 0-11 16,0 0-15-16,0 0-23 0,0 0-14 0,0 0-12 16,0 0-17-16,0 0-16 0,0 0-10 0,0 0-10 15,0 0-1-15,0 0-10 0,0 0-8 0,0 0-4 16,4-13-4-16,-4 13-4 0,0 0 15 0,0 0-1 16,15-2-4-16,-15 2-15 0,13-2-5 0,-13 2-11 15,17 0-11-15,-17 0 11 0,23-2-19 0,-8 0-9 16,-2 2 13-16,3 0-5 0,1-2-12 0,0 0-1 15,0 0-42-15,0-2-44 0,2 4-41 0,-2-5-35 16,0 1-36-16,0 2-55 0,-2 0-55 0,-3-2-659 16,5 2 312-16,-6 2 208 0</inkml:trace>
          <inkml:trace contextRef="#ctx0" brushRef="#br0" timeOffset="25406.244">10041 301 47 0,'0'0'149'0,"-16"4"-9"16,16-4-9-16,0 0-16 0,0 0-6 0,-9 4-5 16,9-4-15-16,0 0-14 0,0 0 11 0,0 0 21 15,0 0-1-15,0 0 11 0,0 0 10 0,0 0-5 16,0 0-2-16,0 0 8 0,0 0-16 0,0 0 6 16,0 0 9-16,36 15-3 0,-25-9-10 0,3 1-7 15,1-3-2-15,2-2-11 0,0 4-2 0,0 0 0 16,2-1-2-16,2-1-14 0,9 4 10 0,-3 1-4 15,5-3-12-15,0 0 3 0,2-1-14 0,23 3 1 16,-15-2 0-16,-4-2-11 0,17 11-3 0,-4-15-11 16,-15 4 7-16,2-2-9 0,0 1-3 0,-6-1 4 15,6 0-2-15,-2 0 11 0,25 2-10 0,-12-4-3 16,8 9-7-16,2-5-6 0,-13-4-1 0,9 8 1 16,-6-4 6-16,-11-2-7 0,0-4-5 0,-2 7 1 15,2-3 0-15,2-2 2 0,-4 2 2 0,2 0-5 16,0-2-10-16,22 4 12 0,-12-4 5 0,-10-2-17 15,0 2 8-15,0-2-3 0,1 0 12 0,-1 2-20 16,17-9 9-16,-9 9 13 0,-6-2-12 0,-4 0-4 16,-2 2 5-16,2-2-1 0,2 0-7 0,-4 0 0 15,2 2 10-15,2-2-3 0,15-9-5 0,-9 7 0 16,-10 2 2-16,-2 0 0 0,2 2 2 0,-3 2 5 16,5-2 2-16,-4 2-4 0,6-2-4 0,-2-2-1 15,-2 4 8-15,4-2-21 0,0 0 15 0,-4 2-13 16,-5-4 2-16,5 0 18 0,-2 2 1 0,-5 2-11 15,7-6 0-15,2 2 6 0,-6 0 3 0,4 2-9 16,-3-3-5-16,-5 1-3 0,-3 4 3 0,0-2-1 16,5-4 2-16,-1 2 0 0,1-4-26 0,-3 6-22 15,-6-2-43-15,-4 2-48 0,2-4-55 0,-17 4-45 16,23-3-68-16,-8-1-838 0,-7 2 381 0,-8 2 256 16</inkml:trace>
        </inkml:traceGroup>
        <inkml:traceGroup>
          <inkml:annotationXML>
            <emma:emma xmlns:emma="http://www.w3.org/2003/04/emma" version="1.0">
              <emma:interpretation id="{BCD8A268-0C94-406C-8A46-3632A7B997D7}" emma:medium="tactile" emma:mode="ink">
                <msink:context xmlns:msink="http://schemas.microsoft.com/ink/2010/main" type="inkWord" rotatedBoundingBox="23222,6325 23769,6349 23752,6746 23205,672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676.5121">14470 322 21 0,'0'0'168'0,"0"0"-4"0,0 0-15 0,0 0-8 0,0 0-20 15,0 0-8-15,0 15-15 0,0-15-13 16,0 0-3-16,0 0 2 0,0 0 14 0,0 0 8 16,10 10 9-16,-10-10-1 0,0 0-1 0,11 4-2 15,-11-4-2-15,0 0 7 0,19 4 0 0,-19-4-10 0,23-2-7 16,-6 2 0-16,-4 0-10 0,-3 2-5 16,7-2-3-16,2-2-5 0,3 2-8 0,-6-2-10 15,1 0 0-15,2 4-1 0,0-4-11 0,3 2 0 16,7-6-10-16,-3 4-1 0,-3 2 0 0,-4-2-6 15,-2 2 0-15,2-5-8 0,-9 5 1 0,7-2 2 0,2-2-9 16,-2 4-2-16,-2-2-2 0,-15 2-4 0,19-2-13 16,-19 2-15-16,15-4-16 0,-15 4-27 0,17 0-16 15,-17 0-16-15,0 0-9 0,17-2-12 0,-17 2-3 16,0 0-17-16,0 0-16 0,15-3-5 16,-15 3-8-16,0 0-12 0,0 0-19 0,0 0-414 0,0 0 203 15,0 0 136-15</inkml:trace>
          <inkml:trace contextRef="#ctx0" brushRef="#br0" timeOffset="31606.1968">14946 193 76 0,'0'0'158'0,"0"0"-6"15,-2-16-11-15,2 16 0 0,-3-5-3 0,3 5 7 16,0 0-5-16,0 0-6 0,-2-10-4 0,2 10-6 15,0 0-9-15,0 0-10 0,0 0-9 0,0 0-9 16,0 0-12-16,0 0-6 0,0 0-3 0,0 0 15 16,0 0 9-16,0 0-1 0,0 0 6 0,0 0 2 15,0 0 0-15,0 0-14 0,-4 29 2 0,0-22 5 16,4-7-12-16,-4 23-3 0,1-6-7 0,-1-5-7 16,4 5-6-16,-2 0 2 0,2 2-19 0,-4 0 21 15,2-2-36-15,4 2 15 0,-4-1-6 16,2-1 1-16,0 0-11 0,0 2 7 0,2-4-38 15,6 8-39-15,-6-4-45 0,3-2-60 0,-3-3-56 16,2 1-67-16,2 0-651 0,-6-2 309 0,0-13 206 0</inkml:trace>
        </inkml:traceGroup>
      </inkml:traceGroup>
    </inkml:traceGroup>
    <inkml:traceGroup>
      <inkml:annotationXML>
        <emma:emma xmlns:emma="http://www.w3.org/2003/04/emma" version="1.0">
          <emma:interpretation id="{9951FABF-D15E-459B-8629-128C538E0863}" emma:medium="tactile" emma:mode="ink">
            <msink:context xmlns:msink="http://schemas.microsoft.com/ink/2010/main" type="paragraph" rotatedBoundingBox="7633,8254 27325,7879 27369,10167 7676,10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FE8C2E-2B91-4D7E-8FEF-C1ED441DB68A}" emma:medium="tactile" emma:mode="ink">
              <msink:context xmlns:msink="http://schemas.microsoft.com/ink/2010/main" type="line" rotatedBoundingBox="7633,8254 27325,7879 27369,10167 7676,10542"/>
            </emma:interpretation>
          </emma:emma>
        </inkml:annotationXML>
        <inkml:traceGroup>
          <inkml:annotationXML>
            <emma:emma xmlns:emma="http://www.w3.org/2003/04/emma" version="1.0">
              <emma:interpretation id="{BCB551B8-0A1F-43BF-90EE-D0FACC4D012A}" emma:medium="tactile" emma:mode="ink">
                <msink:context xmlns:msink="http://schemas.microsoft.com/ink/2010/main" type="inkWord" rotatedBoundingBox="7643,8808 7957,8802 7970,9497 7657,9503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33615.562">-896 2621 47 0,'0'0'174'0,"0"0"-8"0,0 0-11 15,0 0-14-15,0 0 3 0,0 0 3 0,-13 28-11 16,13-28 4-16,0 25-3 0,-4-8-5 0,0 2-9 16,2 2-12-16,-3 10-9 0,1-1-8 0,2 1-8 15,0 1-9-15,-2-1-6 0,2 1-10 0,-3 2-2 16,3 1-11-16,2 1-3 0,2 0-2 0,3-5-5 15,-3-3-35-15,0 3-33 0,2 1-36 16,2-1-55-16,-1-5-45 0,5-1-39 0,-1-4-427 16,-5-2 212-16,2-6 140 0</inkml:trace>
          <inkml:trace contextRef="#ctx0" brushRef="#br0" timeOffset="33330.7293">-1076 2926 10 0,'0'0'133'0,"-13"7"2"0,13-7-8 15,0 0-20-15,0 0-17 0,0 0-1 0,-6 10-14 16,6-10-6-16,0 0 4 0,0 0 13 0,0 0 10 15,0 0-5-15,0 0 7 0,0 0-4 0,0 0 3 16,15 17 2-16,-15-17 2 0,13 6-1 0,-13-6-4 16,14 7-5-16,-7-3-5 0,5 0-7 0,5 0-17 15,-2-2 4-15,0 0-6 0,2 3-5 0,0-3-5 16,-4 0-4-16,-1 0-4 0,7 0-5 0,-4 0-2 16,2 0-6-16,-4-2-1 0,1 5-7 0,-1-3-2 15,-4 0-33-15,-1-2-36 0,-8 0-42 0,15 4-25 16,-9-2-45-16,1 0-18 0,-7-2-507 0,0 0 229 15,12 6 154-15</inkml:trace>
        </inkml:traceGroup>
        <inkml:traceGroup>
          <inkml:annotationXML>
            <emma:emma xmlns:emma="http://www.w3.org/2003/04/emma" version="1.0">
              <emma:interpretation id="{5322C3FF-2D23-4C9C-BA03-4F3949278272}" emma:medium="tactile" emma:mode="ink">
                <msink:context xmlns:msink="http://schemas.microsoft.com/ink/2010/main" type="inkWord" rotatedBoundingBox="8588,8767 11775,8706 11803,10184 8616,10245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6339.4339">1601 3412 19 0,'0'0'194'0,"0"0"-16"16,-6 15-17-16,6-15-1 0,0 0 5 0,0 0-2 15,0 0-8-15,0 0-2 0,0 0-5 0,0 0-14 16,6 19-15-16,-6-19-12 0,0 0-9 0,13 2-9 16,-13-2-8-16,11 2-7 0,-11-2-7 0,0 0-10 15,19 0-4-15,-19 0-10 0,15 0-28 0,-15 0-36 16,14 0-40-16,-14 0-38 0,19-2-35 0,-19 2-43 15,15 0-470-15,-15 0 215 0,15-2 144 0</inkml:trace>
          <inkml:trace contextRef="#ctx0" brushRef="#br0" timeOffset="36623.4289">1933 3345 128 0,'0'0'260'0,"15"4"-13"0,-15-4-17 15,0 0-25-15,0 0-13 0,11 2-9 0,-11-2-16 16,0 0-10-16,0 0 0 0,0 0-2 0,15 2-1 16,-15-2-12-16,0 0-3 0,14-2 1 0,-14 2-10 15,0 0-22-15,20 0 1 0,-20 0-19 0,14-2-3 16,-14 2 0-16,17 0-18 0,-17 0-3 0,17-4-9 15,-17 4-6-15,19-2-32 0,-4-2-36 0,-2 2-39 16,-13 2-37-16,21-5-52 0,-21 5-36 0,17-2-58 16,-9-2-695-16,-8 4 312 0,17-2 208 0</inkml:trace>
          <inkml:trace contextRef="#ctx0" brushRef="#br0" timeOffset="36923.7223">2447 3019 138 0,'0'0'254'15,"0"0"-28"-15,0 0-16 0,0 0-25 0,0 0-15 0,0 0-20 16,0 0 8-16,0 0 1 0,0 0-6 0,7 23-12 15,-7-23-8-15,-5 25-2 0,1-12-13 0,4-13-12 16,-4 31-6-16,0-14-14 0,0 2-7 0,-1 0-11 16,1 11 0-16,0-7-8 0,2-2-10 15,0-2 2-15,0 0-13 0,-1-2-4 0,6-1-19 16,-3 3-33-16,0-4-42 0,0 4-47 0,0-6-41 16,0-13-43-16,2 25-47 0,-2-25-540 0,0 15 259 0,0-15 172 15</inkml:trace>
          <inkml:trace contextRef="#ctx0" brushRef="#br0" timeOffset="37728.9166">2930 2651 110 0,'-9'-7'186'0,"9"7"-18"0,0 0-14 0,0 0-18 0,-8-10-9 16,8 10-17-16,0 0-11 0,0 0 3 15,0 0-1-15,0 0-6 0,0 0-9 0,0 0 0 0,0 0 1 16,0 0-5-16,27-8-9 0,-27 8-3 0,15 0-8 16,-15 0-3-16,0 0-10 0,19 2-3 15,-19-2-2-15,0 0-10 0,15 2 0 0,-15-2-2 0,0 0-4 16,15 0-5-16,-15 0 1 0,0 0-5 0,12 0 0 16,-12 0-7-16,0 0 1 0,0 0 1 15,11 4-4-15,-11-4 0 0,0 0 2 0,6 13-3 16,-6-13 0-16,0 12-4 0,0-12 1 0,0 0-1 0,-2 25 3 15,2-14-4-15,0-11 2 0,0 31-4 0,-4-12 4 16,0 13-1-16,-1 0 9 0,1-3 8 16,2 3 1-16,-2-3-4 0,-5 5 4 0,7 1-1 15,0-1-1-15,2 4 0 0,-6-2 4 0,4 2 14 16,2-3 1-16,-2 3-3 0,2-2-5 0,4-2-2 0,0 1 2 16,0-1-6-16,-6 4-1 0,0 0 3 15,2-5-5-15,4 1 1 0,-2-2 0 0,0-7-6 16,3-4 7-16,-5 2-7 0,2-6-4 0,-2-17 1 15,4 27-6-15,-4-14 10 0,0-13 8 0,4 25 5 0,-4-25 18 16,-2 17 14-16,2-17 7 0,0 0 3 16,2 17 28-16,-2-17 6 0,0 0-15 0,0 0 2 0,0 0-22 15,-2 23-2-15,2-23-4 0,0 0-8 0,-19 6-10 16,2-4 0-16,17-2-10 0,-23 3-2 0,23-3 5 16,-21 0-6-16,21 0-2 0,-21 0-24 0,21 0 2 15,-19 0-26-15,19 0-9 0,-22 0-22 0,12 0-23 16,10 0-19-16,-17 0-33 0,17 0-47 15,-19-3-28-15,19 3-34 0,0 0-20 0,-17 0-15 16,17 0-730-16,0 0 330 0,0 0 222 0</inkml:trace>
          <inkml:trace contextRef="#ctx0" brushRef="#br0" timeOffset="34552.159">324 2632 62 0,'0'0'115'0,"0"0"-15"0,0 0 8 0,0 0-8 16,0 0 1-16,0 0 4 0,0 0 0 0,0 0 11 15,0 0 1-15,0 0 4 0,0 0 7 0,0 0 5 16,11-6 0-16,-11 6 2 0,0 0-2 0,0 0-5 16,0 0-10-16,0 0-15 0,0 0-9 0,0 0-8 15,0 0-8-15,0 0-12 0,0 0-4 0,0 0-3 16,-21-17-10-16,21 17-4 0,-11-5-5 0,11 5-7 16,-19-4-4-16,19 4-12 0,-28-4 9 0,14 2-2 15,-3 2-6-15,-2-2 0 0,2 0 1 0,-2 0-3 16,0 2-3-16,0 0 0 0,2-2-2 0,0 2 0 15,2 0-5-15,-2 0-2 0,0 0 1 0,17 0 1 16,-25 0-5-16,25 0-1 0,-17 0 1 0,17 0 0 16,-17-5 0-16,17 5-1 0,0 0-2 0,-17 0 0 15,17 0 2-15,-13 2-3 0,13-2 4 0,0 0-4 16,0 0-1-16,-14 3 2 0,14-3 0 0,0 0 1 16,-9 6-2-16,9-6 1 0,0 0 3 0,-8 12-3 15,8-12-1-15,0 0 4 0,-5 17-2 0,5-17-1 16,0 15 1-16,0-15 3 0,0 32 1 0,-2-13 4 15,2 4-3-15,-4 8 1 0,2 3 0 0,0 2 0 16,0 2 1-16,-5 16-1 0,5-5 2 0,0-7 1 16,0 17-2-16,0-11 0 0,-2-8 2 0,0-4 2 0,1-1 11 15,-1 1-7-15,4-2 8 0,-2-3-7 0,0 3-3 16,-2 0 9-16,2-3-4 0,-1-8-1 16,1 1 3-16,2-5-1 0,-4-5 5 0,4 3-8 15,0 0-2-15,0-4 7 0,0-13-3 0,0 19 4 0,0-19-3 16,0 14 5-16,0-14 4 0,0 0-1 15,0 21-2-15,0-21-5 0,2 11 5 0,-2-11 19 0,4 10 7 16,-4-10-6-16,0 0-12 0,9 13 7 16,-9-13-7-16,11 4 3 0,-11-4-11 0,10 6 10 15,-10-6-3-15,13 5-21 0,-13-5-20 0,17 0-17 0,-17 0-33 16,17 2-28-16,-17-2-35 0,19 0-49 16,-11 2-45-16,7 0-23 0,-2 2-11 0,1 0-650 15,-3-1 301-15,-11-3 200 0</inkml:trace>
          <inkml:trace contextRef="#ctx0" brushRef="#br0" timeOffset="35294.5139">565 3252 188 0,'0'0'204'0,"7"-14"-6"0,-7 14-5 0,6-13-4 15,-6 13-5-15,4-10-7 0,-4 10-9 0,0 0-12 16,7-15-13-16,-7 15-15 0,6-6-14 0,-6 6-9 16,0 0-11-16,0 0-10 0,0 0-9 0,0 0-13 15,0 0-2-15,0 0-8 0,0 0-1 0,0 0-8 16,0 0-2-16,0 0-2 0,0 0-4 15,0 0-4-15,0 0-6 0,2 35 2 0,-2-35-4 0,2 11-8 16,-2-11 7-16,2 12 3 0,-2-12 5 0,7 11 10 16,-7-11-9-16,8 6 5 0,-8-6 8 0,11 4-8 15,-11-4 7-15,14-2-4 0,5 2-1 0,-6-4-10 16,2-2 1-16,0 0-4 0,-5-3-1 16,11-3-2-16,-8-5-4 0,4 0 7 0,-2 4-6 0,0-6-9 15,-5 5 5-15,1-3-4 0,-3 4-10 0,-1 0 7 16,-1-1-3-16,-2 3 7 0,3-1-2 15,-3 1 2-15,2-2 3 0,-6 13-11 0,2-14-5 16,-2 14 9-16,2-13-4 0,-2 13-7 0,0 0 2 0,2-12 5 16,-2 12-12-16,0 0 7 0,0 0 3 0,0 0-7 15,0 0 0-15,0 0 8 0,0 0-8 0,0 0 1 16,0 0 8-16,-8 54-12 0,12-37 8 0,5 8-2 16,-1 3 0-16,3-1-2 0,-3 0 4 15,11 18-1-15,-6-10 5 0,-3-1-2 0,7 19 6 0,-2-3-9 16,0-4 5-16,2 3 3 0,-9-7-7 0,5 6 3 15,0 1-2-15,2-1 8 0,-9-12-2 0,0-1 1 16,-2-7 12-16,1 1-3 0,-3-8-3 0,0-2 5 16,0 2 5-16,0-2 5 0,-2-19 11 0,-4 34-5 15,-5-17-8-15,3-5 12 0,-2 1 1 0,8-13-23 16,-19 21 7-16,10-10-1 0,1 1-2 0,-7-8-1 16,2 5 2-16,-2-1-1 0,15-8-11 0,-27 4 18 15,8-4-6-15,19 0-7 0,-34-12-3 0,19 5-8 16,-8-3 7-16,2-3-2 0,2 3-1 0,2-5-1 15,2 7 1-15,4-5 0 0,1 0-6 16,1 1 0-16,9 12-5 0,-10-23-2 0,6 8 2 0,-1-4-2 16,5 19-14-16,-2-25-11 0,4 8-14 0,3 2-1 15,-3 0-19-15,2-1-12 0,9-1-29 0,-7 0-36 16,5-2-29-16,-1 6-26 0,9-1-31 0,-8-1-33 16,1 2-679-16,-1 3 313 0,8-3 210 0</inkml:trace>
          <inkml:trace contextRef="#ctx0" brushRef="#br0" timeOffset="35654.5839">1299 3433 188 0,'0'0'217'0,"0"0"-14"0,0 0-13 15,0 0-13-15,0 0-10 0,0 0-12 0,0 0-12 16,0 0-4-16,0 0-6 0,-2 26-12 0,2-26-13 0,0 0-10 16,-6 21 3-16,1-11-12 0,1 1-7 15,-2 3-4-15,4-3-9 0,2-11-4 0,-2 21-9 16,-1-10-4-16,3-11-6 0,0 0-3 0,3 21 2 15,-3-21-2-15,4 16 1 0,-4-16-6 0,4 13 4 16,-4-13-2-16,6 8-5 0,-6-8-5 0,9 9 1 16,-9-9-7-16,13 0-19 0,-13 0-31 0,0 0-47 15,23-13-47-15,-13 9-40 0,1-4-34 0,-3-1-55 16,1 1-510-16,1-5 253 0,-1 1 168 0</inkml:trace>
          <inkml:trace contextRef="#ctx0" brushRef="#br0" timeOffset="35868.1014">1337 3221 182 0,'-6'-15'229'0,"6"15"-11"0,0 0-21 16,-9-10-18-16,9 10-19 0,0 0-15 0,-4-11-15 15,4 11-16-15,0 0-9 0,0 0-9 0,0 0-13 16,-6-12-11-16,6 12-6 0,0 0-6 0,0 0-7 15,0 0-7-15,0 0-26 0,0 0-37 0,0 0-48 16,0 0-32-16,12-13-45 0,-12 13-35 0,0 0-376 16,0 0 185-16,0 0 122 0</inkml:trace>
          <inkml:trace contextRef="#ctx0" brushRef="#br0" timeOffset="36113.0162">1585 3181 120 0,'0'0'152'0,"8"2"-7"0,-8-2-16 16,0 0 2-16,13 6-1 0,-13-6 7 0,10 5-7 16,-10-5-3-16,13 4-12 0,-13-4-18 0,15 4-6 15,-15-4-6-15,12 2-10 0,-12-2-6 16,15 2-9-16,-15-2-3 0,17 0-5 0,-17 0-7 15,15 2-13-15,-15-2-38 0,13 0-36 0,-13 0-43 16,0 0-42-16,19 2-37 0,-19-2-355 0,8 5 173 16,-8-5 116-16</inkml:trace>
        </inkml:traceGroup>
        <inkml:traceGroup>
          <inkml:annotationXML>
            <emma:emma xmlns:emma="http://www.w3.org/2003/04/emma" version="1.0">
              <emma:interpretation id="{1194C882-9D6E-4FA5-A8E3-A7D4E84BAB09}" emma:medium="tactile" emma:mode="ink">
                <msink:context xmlns:msink="http://schemas.microsoft.com/ink/2010/main" type="inkWord" rotatedBoundingBox="12279,9313 12363,9311 12365,9373 12280,9375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328.6657">3619 3130 46 0,'0'0'192'0,"-15"-2"-8"0,15 2-11 16,0 0-11-16,0 0-5 0,0 0-7 0,0 0-9 16,0 0-1-16,0 0-9 0,0 0 0 0,0 0-14 15,0 0-8-15,0 0-4 0,0 0-11 16,0 0-10-16,0 0-3 0,0 0-11 0,0 0-5 16,0 0-6-16,0 0-7 0,0 0-3 0,0 0-5 15,0 0-6-15,0 0-6 0,0 0-5 0,0 0-9 16,0 0 6-16,0 0-1 0,0 0 0 0,0 0-1 0,0 0-3 15,0 0 3-15,0 0-8 0,0 0 2 16,0 0-4-16,-2 26-1 0,2-26 2 0,-8 6-2 16,8-6-1-16,-13 6 3 0,13-6-6 0,-11 7 4 15,11-7-4-15,0 0 3 0,-12 8 1 0,12-8-7 0,-9 4 5 16,9-4-2-16,0 0-1 0,0 0-3 0,-13 6 0 16,13-6-6-16,0 0-2 0,0 0-9 0,0 0-25 15,0 0-32-15,0 0-35 0,0 0-32 16,0 0-67-16,0 0-590 0,0 0 265 0,0 0 178 0</inkml:trace>
        </inkml:traceGroup>
        <inkml:traceGroup>
          <inkml:annotationXML>
            <emma:emma xmlns:emma="http://www.w3.org/2003/04/emma" version="1.0">
              <emma:interpretation id="{EE60D528-9A2F-4AAA-8E09-8105DD9CB39A}" emma:medium="tactile" emma:mode="ink">
                <msink:context xmlns:msink="http://schemas.microsoft.com/ink/2010/main" type="inkWord" rotatedBoundingBox="13267,8147 14369,8126 14412,10414 13311,10435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0919.5312">4579 3084 181 0,'0'0'180'0,"0"0"-11"15,0 17-8-15,0-17-6 0,0 0-15 0,0 10-5 16,0-10-4-16,0 0-4 0,0 9-1 0,0-9 6 16,0 0 5-16,0 0-12 0,0 0-13 0,0 0-5 15,0 0-12-15,0 0-13 0,28-32-9 0,-12 16-6 16,-1-6-5-16,0 1-13 0,8-21 1 0,3 0-5 16,-3-4-2-16,2 2-6 0,3-2-4 15,-5-5-3-15,5 1-5 0,-5-5 3 0,6-2-7 0,-7 4 1 16,-10 5-5-16,5 0-5 0,2-7 4 0,-15 13-2 15,5 10 0-15,-3 3 2 0,-4-7-10 0,1 5 3 16,5-24-3-16,-8 17 3 0,-4 4-5 0,0 9 3 16,-3 4-4-16,1 0-1 0,2 4-2 15,-3 5 0-15,1-1 1 0,6 13-3 0,-15-17-6 16,7 11 4-16,-5-1 1 0,13 7-4 0,-23 3 1 16,23-3 4-16,-30 23-4 0,11-11 4 0,0 5-3 0,-15 13 2 15,11-5-2-15,2-2 4 0,-5 21-1 0,5-2-2 16,-4 9 2-16,6 8-1 0,4-5 1 0,-2 7 1 15,0 3-5-15,7-3 4 0,-5 4 3 0,6 8 1 16,3-5-4-16,0-1 4 0,1-2-2 16,3-8 1-16,0 0 7 0,0-7-2 0,6-10 2 15,-2-4 1-15,5 0 5 0,-1-5-5 0,-2-1 2 16,1-3 1-16,1 1-5 0,0-7 16 0,1-7 1 0,-1 3 12 16,5-4 8-16,1-3 16 0,-1 3 2 0,-1-5-3 15,1-1-9-15,6-3 1 0,0-2 1 16,-5-2-10-16,3-2 0 0,-15 2-1 0,28-9-17 15,-16 3 2-15,3 0 1 0,-2-3-2 0,10-3-5 16,-2-1-1-16,1-4-12 0,-3 5 4 0,-5-3 5 0,1-2-3 16,-2 2-3-16,-7 3 6 0,5 1-8 15,-5 1-6-15,3-1 5 0,-9 11 0 0,6-17-7 16,-6 17-9-16,2-12-3 0,-2 12 11 0,0 0-15 16,0 0 11-16,0 0-2 0,0 0 1 0,0 0 0 0,0 0 4 15,0 0-4-15,0 0 6 0,-34 8-8 0,34-8 7 16,-19 21-9-16,15-12 2 0,-7 3 4 0,5-1 0 15,-2 4 1-15,1-1-9 0,1-3 16 0,4 1-8 16,2-12 3-16,-2 21 2 0,0-10-1 16,2-11-5-16,8 21 9 0,-4-10 3 0,3-1 0 0,-5 1 3 15,4-1-11-15,-6-10-2 0,13 17-1 16,-5-13 16-16,1 0-4 0,-9-4 7 0,17 5-3 0,-17-5 3 16,19-3-3-16,-7-1 8 0,3 0-17 15,0-4 14-15,-2 1-2 0,-3 1-11 0,5-5 7 16,6-1-7-16,-8-1-4 0,4-2 15 0,-3 1-4 0,-3 1-10 15,-2 3 0-15,-3-3 2 0,0-2 4 0,-2 3-16 16,3-3 10-16,-3 4-4 0,-4 11 1 0,-4-25 2 16,4 25-6-16,-4-17 13 0,4 17-6 0,-5-12-11 15,5 12-3-15,-8-9 8 0,8 9-2 16,0 0 1-16,-19 0 9 0,19 0-4 0,0 0-5 0,-23 9 8 16,23-9-5-16,-15 8-8 0,11-2-4 0,-5 3 19 15,1-1-10-15,1 1 1 0,7-9 2 0,-10 14 4 16,5-3-1-16,-1-1-4 0,6-10 8 15,-6 15-12-15,2-6 4 0,4-9 1 0,0 0-3 16,2 18 11-16,-2-18-6 0,6 9-4 0,-6-9 9 16,6 10-2-16,-6-10-2 0,13 5-1 0,-13-5 4 15,13 2 6-15,-13-2-14 0,17-4 5 0,-17 4 0 16,21-7 3-16,-6 1 2 0,-1 2-3 0,-1-5-1 16,10 1 0-16,-6-5 0 0,0 3-1 0,-4 1 9 15,0-1-5-15,8-5 3 0,-6 2-6 0,-1 3-7 16,-3 4 2-16,-1-3-3 0,-1 1 10 0,-9 8-1 15,8-15 7-15,-8 15-7 0,9-6 2 0,-9 6-4 16,0 0-1-16,4-9 0 0,-4 9 7 0,0 0-6 16,0 0-8-16,0 0 6 0,0 0 0 0,0 0-2 0,0 0 7 15,19 13-4-15,-19-13-9 0,0 0 8 16,4 17-2-16,-4-17 11 0,2 12 0 0,-2-12-4 16,3 15-10-16,-1-4 5 0,-2-11-8 0,8 21 6 15,-4-13 2-15,1 3 5 0,-5-11 1 0,8 14-2 16,1-5-1-16,-3-3 11 0,0 0-1 0,-6-6 6 0,17 11 7 15,-6-9 6-15,-11-2 1 0,15 2 4 0,-15-2-1 16,16-2-8-16,1 0 6 0,-4-4-14 16,2-3-2-16,6-1-6 0,-4-5 1 0,-2-2-11 15,4-2 5-15,0 0-2 0,-9 2 0 0,5-4 5 16,-6 5-10-16,-1-3-8 0,-4 4 1 0,1 0-22 16,-1-2 7-16,-4 3-6 0,0 1 1 0,0 13-4 15,0-21 14-15,0 21-2 0,-7-17 0 0,7 17-1 16,-8-8 8-16,8 8-2 0,0 0 1 0,-17-2-9 15,17 2 8-15,0 0 0 0,0 0-1 0,-27 14 6 16,20-5-5-16,1-1 13 0,6-8-6 0,-11 19 2 16,7-11 2-16,0 5 1 0,0 2-6 0,1-3 8 15,3-12-6-15,0 30 10 0,3-13-14 0,-3 2 8 16,0 0 1-16,4 8 0 0,2 0 2 0,-2 3-1 16,1-3 3-16,1 3 6 0,-2 3-3 0,9 18 7 15,-5-13-5-15,5 12 0 0,-2-2 10 0,1 3-4 16,-1-1 3-16,-1 5-6 0,-1 2 0 0,-7-15 2 15,4-6-3-15,-1-5-7 0,-3 3 1 0,0 2 11 16,-2 0 0-16,0-11 11 0,-2-2 6 0,0 9 4 16,-3-7 3-16,1-4 16 0,-2 0 7 0,-1-2 6 15,1-5 4-15,-2 1 6 0,-1-2 4 0,-1-1 5 16,1 1 4-16,-4-4-1 0,3 1-5 0,-3-4 2 16,3-1-11-16,1-1-6 0,9-4-6 0,-19 2-5 15,19-2-8-15,0 0-4 0,-40-15-3 0,25 9-5 16,-2 0-5-16,0-11-4 0,0-4-4 0,0 2-1 15,5-7-4-15,-1 1-6 0,3-6-4 0,5 5-12 16,1-3-14-16,0 4-18 0,4-3-14 0,2-3-15 16,0 1-19-16,7 3 1 0,-1-5-22 0,-2 5-16 15,7 0-16-15,2 1-24 0,-2-1-15 0,-1 6-19 16,3 2-35-16,4 0-20 0,-2 5-28 0,2-1-21 16,0 0-740-16,2-2 346 0,2 5 230 0</inkml:trace>
        </inkml:traceGroup>
        <inkml:traceGroup>
          <inkml:annotationXML>
            <emma:emma xmlns:emma="http://www.w3.org/2003/04/emma" version="1.0">
              <emma:interpretation id="{EDA1D39F-7A9B-42F0-856D-35756BB0F61C}" emma:medium="tactile" emma:mode="ink">
                <msink:context xmlns:msink="http://schemas.microsoft.com/ink/2010/main" type="inkWord" rotatedBoundingBox="14957,9289 15103,9287 15105,9384 14959,9387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41628.9328">6360 3189 178 0,'-9'0'217'0,"9"0"-16"0,0 0-8 0,-8-4-13 16,8 4-6-16,0 0-8 0,0 0-3 0,0 0-4 15,-9-2-20-15,9 2 5 0,0 0-16 0,0 0-6 16,0 0-14-16,0 0-11 0,0 0-8 0,0 0-8 15,-8-2-3-15,8 2-11 0,0 0-13 0,0 0 4 16,0 0-7-16,0 0-1 0,0 0-8 0,0 0-5 16,0 0-4-16,0 0-1 0,0 0 0 15,0 0-3-15,0 0 1 0,0 0-7 0,0 0 4 0,0 0 3 16,-11 4 0-16,11-4-10 0,0 0 4 0,0 0-8 16,-8 6-5-16,8-6 11 0,-11 5-10 0,11-5 8 15,-8 2-11-15,1 0 5 0,7-2-1 0,-10 2-1 16,10-2 2-16,-15 0-2 0,15 0 2 0,-13 0-3 15,13 0-2-15,-10-2-1 0,10 2-1 0,-11-2-4 16,11 2 11-16,-6-7-11 0,6 7 1 16,-2-10-4-16,2 10 10 0,0-11-12 0,0 11 8 15,4-10 2-15,-4 10 0 0,0 0-3 0,11-17 7 16,-11 17-9-16,6-8 4 0,-6 8 7 0,6-9-3 0,-6 9-4 16,0 0 3-16,11-10 0 0,-11 10 6 15,0 0 0-15,0 0-3 0,0 0 14 0,6-11-13 16,-6 11 5-16,0 0 0 0,0 0-2 0,0 0 7 15,0 0-10-15,0 0-10 0,0 0 6 0,0 0-1 16,11 4-32-16,-11-4-51 0,0 0-51 0,0 0-60 16,0 0-44-16,0 13-65 0,0-13-671 0,0 0 321 15,0 0 214-15</inkml:trace>
        </inkml:traceGroup>
        <inkml:traceGroup>
          <inkml:annotationXML>
            <emma:emma xmlns:emma="http://www.w3.org/2003/04/emma" version="1.0">
              <emma:interpretation id="{7C4EECB2-40AA-49B4-8041-521AF7B9CEB8}" emma:medium="tactile" emma:mode="ink">
                <msink:context xmlns:msink="http://schemas.microsoft.com/ink/2010/main" type="inkWord" rotatedBoundingBox="16199,8485 20300,8406 20324,9636 16223,9714">
                  <msink:destinationLink direction="with" ref="{45023CE5-2FA7-4D2D-AD23-E18DC80640D0}"/>
                </msink:context>
              </emma:interpretation>
              <emma:one-of disjunction-type="recognition" id="oneOf10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50957.6644">8568 2764 187 0,'6'-10'195'0,"0"1"3"15,3-1-2-15,-5-1-2 0,-4 11-10 0,10-14-4 16,-10 14-14-16,7-11-3 0,-7 11-17 0,0 0-14 16,6-12-16-16,-6 12-10 0,0 0-17 0,0 0-5 15,0 0-5-15,0 0-21 0,0 0 3 0,0 0-6 16,0 0 1-16,0 0 2 0,-4 48-3 0,4-29 2 16,-4 17-3-16,2-5 1 0,-1 7-8 0,6-2 2 15,-6 0-1-15,1 25 1 0,0-11-7 0,0-6 3 16,0-6-10-16,-2 0-5 0,6 0 5 0,-2-2-7 15,-2-1-2-15,2-3-6 0,2-3 11 0,-2-3-8 16,2-7-3-16,-4 2-5 0,2-2-2 0,0-7 6 16,2 5-11-16,-4-2 16 0,2-15-6 0,0 21 2 15,0-21 14-15,0 15 6 0,0-15-3 0,2 12 2 16,-2-12-7-16,0 0-2 0,0 0 4 0,0 0-9 16,0 0-11-16,0 0 10 0,0 0-8 0,0 0-7 15,0 0 3-15,6-48-14 0,-4 16 5 0,1-4-5 16,-1-6-17-16,4-14 0 0,0-3 1 0,-1-2-9 15,1 2-5-15,-4-2 11 0,2 10 7 0,1 9-6 16,3-10 1-16,-2 7-2 0,1 12 12 0,-3 3-12 16,0 7 4-16,2-4 9 0,-1-3-2 0,1 5 1 15,3 6-5-15,-7 0 0 0,4 4 4 0,0 1 10 16,1 1-7-16,-1-2 7 0,-2 5-1 0,5 4 0 16,-9 6 0-16,10-15-12 0,-10 15 13 0,11-4 4 15,-11 4-20-15,0 0 16 0,0 0 5 0,38 6 9 16,-23 0 18-16,-3 1-5 0,3 1 0 0,0 2-11 15,6 3 6-15,-2 4 11 0,-2 2-6 16,4-2-2-16,-4 0 15 0,2 1-21 0,-6-3 8 0,-3-2-7 16,-1-3 3-16,-3 1 7 0,-6-11 3 15,11 21 7-15,-7-11-9 0,-4-10 5 0,4 17-4 16,-4-17-3-16,0 0-21 0,5 23 14 0,-5-23-1 16,0 0 3-16,-9 26-7 0,1-16 2 0,8-10-27 0,-15 17-33 15,2-11-31-15,3 5-38 0,-1-7-41 0,-2 2-34 16,13-6-39-16,-23 15-52 0,12-11-787 0,3-2 353 15,8-2 238-15</inkml:trace>
          <inkml:trace contextRef="#ctx0" brushRef="#br0" timeOffset="51485.0737">9506 2306 192 0,'3'-13'196'0,"-3"13"-3"0,0 0-9 0,0-17-14 16,0 17-13-16,0 0-13 0,-7-14-13 0,7 14-17 15,0 0-10-15,0 0-1 0,-19 2 0 0,19-2-3 16,-17 10-6-16,0-4-6 0,0 9-2 0,-2 0 2 16,2 8-3-16,-4-4-7 0,4 4-7 0,-12 15 4 15,-5 2-11-15,11 0 3 0,-7-2-11 0,5 4-7 16,4 2-1-16,2 0-3 0,4-6-4 0,2-4-6 16,5-5 4-16,-3-1-10 0,0 3-2 0,1-1-5 15,10 1-4-15,-9-3 5 0,5 1-10 0,4-4 4 16,4 3 6-16,1-1-7 0,-5-6-8 0,6 4-28 15,0-4-30-15,5 2-44 0,-3-4-42 0,5 0-46 16,-2-4-27-16,-1-2-626 0,7 3 277 0,-2-7 186 16</inkml:trace>
          <inkml:trace contextRef="#ctx0" brushRef="#br0" timeOffset="51891.8944">9559 2813 73 0,'0'0'286'15,"-10"-9"-6"-15,10 9-14 0,0 0-17 0,0 0-21 0,0 0-21 16,0 0-16-16,0 0-18 0,0 0-18 0,0 0-21 16,0 0-15-16,-11-6-14 0,11 6 5 0,0 0-7 15,0 0 15-15,0 0-7 0,0 0-7 16,0 0-4-16,0 0 13 0,0 0-14 0,32 15-4 15,-17-11-7-15,-3-2-4 0,3 2-4 0,4 0-15 16,-4-1-8-16,4-1 6 0,0-2-18 0,0 0-19 0,0 2-32 16,-2-2-41-16,2 0-69 0,-2 2-59 0,-2 0-63 15,0-2-51-15,-1 2-731 0,1 0 340 16,-6 2 228-16</inkml:trace>
          <inkml:trace contextRef="#ctx0" brushRef="#br0" timeOffset="52667.5249">10568 2697 111 0,'0'0'217'0,"13"-8"-5"0,-13 8-5 16,0 0-2-16,12-5-5 0,-12 5-9 0,0 0 0 15,0 0-9-15,11-4-11 0,-11 4-8 0,0 0-1 16,0 0-3-16,0 0-10 0,0 0-4 0,15 0-16 16,-15 0-2-16,0 0-7 0,0 0-11 0,0 0-16 15,0 0-7-15,0 0-13 0,0 0 1 0,0 0-16 16,-28 32 4-16,18-22-12 0,-3 1-6 0,-4 8-6 15,0-2-11-15,-4 2 6 0,0-1-2 0,-11 16-2 16,-2-4 3-16,7-5-15 0,4-8 2 0,1-1 2 16,1 3-2-16,2-2-7 0,0 0 0 0,0-2 8 15,2 0-9-15,5-5 7 0,-1-2-19 0,2 1 19 16,1-1-15-16,1-1-4 0,1 1 17 0,8-8-18 16,-13 8 8-16,13-8-6 0,-10 9 12 0,10-9 1 15,0 0 3-15,-11 4 1 0,11-4-10 0,0 0 26 16,-8 8-14-16,8-8 6 0,0 0-2 0,0 0 4 15,0 0-3-15,0 0 2 0,0 0-5 0,0 0 8 16,0 0-12-16,0 0 2 0,25 13-7 0,-25-13 6 16,19 0-5-16,-8 2 6 0,8-2-14 0,-2 2-6 15,2 0-33-15,-3 3-23 0,6-3-20 0,-3 0-34 16,0 0-51-16,0 0-52 0,0 2-39 0,-2-2-50 16,0 3-782-16,2-3 363 0,-2 0 240 0</inkml:trace>
          <inkml:trace contextRef="#ctx0" brushRef="#br0" timeOffset="53281.6456">10655 2945 184 0,'6'-8'233'15,"-6"8"-4"-15,4-13-9 0,-4 13-9 0,0 0-10 16,2-12-15-16,-2 12-13 0,0 0-18 0,0 0-17 15,0-15-8-15,0 15-20 0,0 0-15 0,0 0-4 16,0 0-9-16,0 0-9 0,0 0-6 0,0 0-7 16,0 0-5-16,0 0 4 0,0 0-7 0,15 31 2 15,-15-31-6-15,7 17 1 0,-5-8-10 0,-2-9-4 16,8 12 4-16,-6-1-1 0,-2-11 9 0,11 15-2 16,-3-7 5-16,-1 3 3 0,1-7 2 0,-8-4-4 15,13 6 4-15,-13-6-13 0,15 2-1 0,-15-2-2 16,17-2 0-16,-5-4-10 0,5 2 1 0,-2-7-7 15,8 0-2-15,-6 1-4 0,2-3 4 0,-4 1-5 16,2-5 24-16,-4 4-33 0,-1 1 1 0,-3 1 8 16,1-2-6-16,-1 1-3 0,-5 3-5 0,0 1 3 15,-4 8-3-15,13-17-1 0,-9 11 9 0,-4 6-7 16,11-11-7-16,-11 11 2 0,4-8-8 0,-4 8 2 16,0 0-3-16,0 0 8 0,0 0 7 0,0 0-6 15,0 0 1-15,0 0-3 0,0 0-2 0,0 0 8 16,0 0-5-16,15 27-6 0,-9-16 8 0,-6-11 9 15,4 17-9-15,-4-7 10 0,5 1-10 0,1-1-2 16,-4 1 16-16,-2-11-8 0,6 17 0 0,1-7 5 16,1-2-9-16,-1 1 19 0,1-3 1 0,3 1 10 15,-3-1-9-15,-8-6 5 0,19 2-11 0,-19-2 7 16,19 0-1-16,-19 0 10 0,28-8-14 0,-16 1 0 16,3 1 0-16,-2 0 0 0,-1-7-3 0,1 2-1 15,-2 1 2-15,-1-3-5 0,-1 3-12 16,-1-1 8-16,-1-6 8 0,-1 3-7 0,-2-1-2 0,0 0-2 15,1 1-2-15,-5 1 12 0,0 13-13 0,-7-27 7 16,7 27-9-16,0-17-17 0,0 17-22 0,-2-17-7 16,2 17-17-16,0 0-27 0,0-17-21 0,0 17-26 15,0 0-14-15,0 0-38 0,0 0-20 0,-2-13-17 16,2 13-34-16,0 0-651 0,0 0 304 0,0 0 202 16</inkml:trace>
          <inkml:trace contextRef="#ctx0" brushRef="#br0" timeOffset="53869.9868">11535 3105 213 0,'0'0'210'0,"0"0"-7"15,0 0-13-15,0 0-12 0,0 0-15 0,4-2-7 16,-4 2-13-16,0 0-15 0,0 0-1 0,0 0-5 16,0 0-11-16,0 15-11 0,0-15-8 0,0 0-7 15,-7 15-7-15,7-15-8 0,-4 12-9 0,2-3 3 16,0-1-1-16,0-2-6 0,2-6-7 0,-4 15-4 16,1-9-3-16,1 1-1 0,2-7-8 0,0 14-3 15,0-14 0-15,2 11-1 0,1-5-3 0,-3-6-3 16,2 9-2-16,-2-9 5 0,6 8-9 0,-2-6-5 15,-4-2-17-15,7 4-15 0,-7-4-32 0,0 0-33 16,0 0-42-16,0 0-30 0,23-10-41 16,-17 8-608-16,-6 2 267 0,9-11 180 0</inkml:trace>
          <inkml:trace contextRef="#ctx0" brushRef="#br0" timeOffset="54962.3846">11539 2914 136 0,'0'0'187'0,"0"0"-13"0,0 0-15 0,0 0-13 16,0 0-13-16,0 0-14 0,0 0-15 16,0 0-10-16,0 0-10 0,0 0-11 0,0 0-11 15,0 0-3-15,0 0-10 0,0 0-16 0,0 0-43 16,0 0-31-16,0 0-43 0,0 0-46 0,0 0-319 15,0 0 149-15,0 0 100 0</inkml:trace>
          <inkml:trace contextRef="#ctx0" brushRef="#br0" timeOffset="50355.2169">7478 2846 91 0,'0'0'130'0,"0"0"-17"0,0 0-17 15,0 0 3-15,0 0 11 0,0 0 4 0,0 0 13 16,0 0 0-16,0 0 0 0,0 0-15 0,24 7-2 15,-16-11-11-15,5-7-6 0,2 5-10 0,-3-3-7 16,7-5-5-16,0-1-9 0,5-2-7 0,-5 2-4 16,2-4-6-16,-2 0-8 0,2 3-1 0,-2-5-3 0,-2 2 2 15,2-2-6-15,-4 6-5 0,2-4 2 16,-2-6-4-16,-5 8 0 0,1 6 19 0,-3-1 2 16,-2-1-4-16,-1 3-4 0,1-1-4 0,-4-2-1 15,-2 13-3-15,0-19-4 0,0 19-4 0,-6-14-1 16,6 14-5-16,-9-13 0 0,9 13-3 0,-19-6-1 15,7 2 0-15,12 4-3 0,-30 6-1 0,15-2 1 16,-4 2-4-16,2 1 2 0,-6 10-1 0,2-1-3 16,-13 14 0-16,7-7-2 0,5 2 4 0,5-2-4 15,-8 13 1-15,6 0 0 0,4-11-2 0,3-2 2 16,1 5 0-16,3-3-2 0,-1 0 2 0,3-2 2 16,6-4-3-16,0-2 1 0,0 2 1 0,0-2 0 15,2-2 0-15,4 1 4 0,1 1-2 0,-1 0 3 16,2-2 4-16,3-3 8 0,-5 1 8 0,5 2 3 15,2-5 8-15,3-3 2 0,-3-1 2 0,4-2 0 16,2-2-5-16,0-2-10 0,2-4 0 0,-2 2 3 16,9-4-8-16,1-5 1 0,-1 1 1 0,1-5-8 15,-1 2 4-15,-3-2-2 0,13-8-4 0,-10 4-1 16,-7 0-2-16,2 7 1 0,-4-7 0 0,-2 2 0 16,-4 2-3-16,-2 1 2 0,-3-3-6 0,-2 2 7 15,3 2-3-15,-3 1-2 0,-2 3-4 0,1-1-2 16,-1 1 10-16,-4 9-1 0,6-12 0 0,-4 5-9 15,-2 7-2-15,7-8 6 0,-7 2-6 0,0 6-4 16,4-7 7-16,-4 7-1 0,0 0-4 0,0 0-1 16,0 0 2-16,0 0 4 0,10 19-4 0,-3-12-2 15,-1 5 4-15,3 3 3 0,-3-2-1 0,4 8 5 16,3-7 2-16,2 5-5 0,2 0-4 0,0 0 5 16,2-2-2-16,-2 2 3 0,-2-8 2 0,4 5-4 15,0-1 0-15,0 0 3 0,0 0 0 0,-2-5 0 16,-3-4 0-16,1-1-4 0,-2 1 6 0,0-2-4 15,-1-2 3-15,-1 0-4 0,-11-2 0 0,19 5-3 16,-19-5-5-16,15-5-15 0,-11 3-9 0,11-2-14 16,-15 4-8-16,12-11-13 0,-3 3-7 0,-5-2-4 15,5-1 6-15,-9 11 4 0,4-21 3 0,2 8 3 16,-4 3 12-16,0-7 1 0,-2 4 5 0,0 13 4 16,0-25 6-16,0 15 2 0,0 10 2 0,2-19 22 15,-2 19 17-15,-2-15 12 0,2 15 6 0,0-13-1 16,0 13-2-16,-2-10 1 0,2 10-1 0,-4-6-3 15,4 6-5-15,-6-7 0 0,6 7-3 0,-13-2-1 16,13 2-2-16,-15 4 2 0,0 3 3 0,3 1 2 16,-3 0-4-16,0 1 4 0,-8 10-1 0,2-2-5 15,-3 2 2-15,-9 8-5 0,5-6 1 0,5-2-1 16,4 0 0-16,-11 12-2 0,7-5-2 0,6-3-1 16,2-4 0-16,3-5 1 0,3-1-1 15,1-2 0-15,1 1-10 0,1-1-14 0,0-3-14 16,1 1-15-16,3-3-15 0,2-6-30 0,0 0-11 15,0 0-30-15,0 19-10 0,4-17-18 0,-4-2-17 16,11 2-440-16,-11-2 207 0,0 0 136 0</inkml:trace>
        </inkml:traceGroup>
        <inkml:traceGroup>
          <inkml:annotationXML>
            <emma:emma xmlns:emma="http://www.w3.org/2003/04/emma" version="1.0">
              <emma:interpretation id="{673931D3-D832-4EDB-9443-D82297D0EF22}" emma:medium="tactile" emma:mode="ink">
                <msink:context xmlns:msink="http://schemas.microsoft.com/ink/2010/main" type="inkWord" rotatedBoundingBox="20649,8612 24489,8538 24513,9754 20672,9827">
                  <msink:destinationLink direction="with" ref="{45023CE5-2FA7-4D2D-AD23-E18DC80640D0}"/>
                </msink:context>
              </emma:interpretation>
              <emma:one-of disjunction-type="recognition" id="oneOf11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56274.6397">12613 2992 97 0,'0'0'213'0,"0"0"-15"0,-6-9-25 16,6 9-18-16,0 0-19 0,0 0-13 16,0 0-13-16,-5-12-12 0,5 12-11 0,0 0-20 15,0 0-39-15,0 0-41 0,0 0-32 0,0 0-48 0,0 0-353 16,7-22 150-16,-7 22 98 0</inkml:trace>
          <inkml:trace contextRef="#ctx0" brushRef="#br0" timeOffset="55422.1131">11911 2769 167 0,'4'-5'201'0,"-4"5"-17"0,7-8-22 0,-7 8-10 0,8-6-21 16,-4 4-14-16,-4 2-8 0,9-7-16 0,-9 7-4 15,8-4-2-15,-4 0-3 0,-4 4-4 0,11-4-4 16,-5 1 0-16,-6 3-7 0,13-2-5 0,-5 2-2 16,-8 0 1-16,13 5-6 0,-4-3-5 0,1 4 6 15,-1-2 2-15,1 3-4 0,1 3-5 0,-1 3 1 16,-1-3 1-16,-3 5-3 0,0-2 0 0,1 3 1 16,-1-3-5-16,-4 4 1 0,0 0 3 15,1-1 3-15,-3-3-12 0,0 2 9 0,-3 0-4 0,1 1 3 16,-2-3-5-16,0 2-8 0,-3-1 6 0,1-1-14 15,0 4 2-15,-3-7 3 0,3 1-10 0,-2-1 8 16,-1 1-9-16,1-3-6 0,-3 1 2 0,3-3 1 16,-1 0 0-16,3 1-3 0,-1-3-6 0,3 0-2 15,4-4-28-15,-8 4-24 0,8-4-13 0,0 0-27 16,-11 0-38-16,11 0-29 0,0 0-36 0,0 0-14 16,0 0-38-16,-8-10-537 0,8 10 258 0,0 0 172 15</inkml:trace>
          <inkml:trace contextRef="#ctx0" brushRef="#br0" timeOffset="55836.5201">12342 2910 49 0,'11'-9'167'0,"-3"5"-7"16,5-5-10-16,-13 9-5 0,13-12-1 0,-7 1 0 15,0 1-6-15,1-1 2 0,-7 11-6 0,6-14-1 16,-6 14-6-16,6-13-7 0,-6 13-8 0,0-15-10 16,0 15-9-16,0-14-12 0,0 14-3 0,0 0-12 15,-10-17-4-15,10 17-7 0,-11-7-9 0,11 7-3 16,-17 0-5-16,17 0-7 0,-23 2-3 0,6 5-4 16,2-1 1-16,-4 9-2 0,-2-3-2 0,-2 1 8 15,4 4 0-15,-2-2-4 0,4 1 0 0,2 1-4 16,-2 0-4-16,2-2 3 0,3 6-2 15,3-4 0-15,3 0 7 0,0-5 1 0,3 3 1 0,-3 2-4 16,4-7 0-16,0 5 2 0,2-15 3 16,0 23-1-16,2-12 6 0,-2-11-2 0,6 14-2 15,1-3-1-15,1-1-1 0,1-3-4 0,-1 1-2 0,0-4-1 16,5 1-12-16,0-1-24 0,0-2-31 0,1 0-34 16,3 0-50-16,0-2-45 0,-4 2-45 0,4-4-41 15,-2 0-529-15,2 0 263 0,-5-2 176 0</inkml:trace>
          <inkml:trace contextRef="#ctx0" brushRef="#br0" timeOffset="56095.8035">12569 3093 149 0,'0'0'204'0,"0"0"-23"16,8 8-10-16,-8-8-15 0,0 0-1 0,0 0-5 15,0 15-9-15,0-15-14 0,0 0-5 0,0 0-7 16,-6 25-5-16,6-25-5 0,-2 15 3 0,2-15-5 16,-5 19-10-16,3-11-4 0,2-8-7 0,-4 15-6 15,4-15-7-15,-2 17-8 0,2-17-7 0,0 14-5 16,0-14-1-16,2 13-4 0,-2-13-7 0,4 15-1 16,-4-15-3-16,5 10-7 0,-5-10 4 0,10 9-6 15,-10-9-3-15,9 4 0 0,-9-4-19 0,12 2-28 16,-12-2-32-16,0 0-45 0,19-2-26 0,-19 2-31 15,0 0-34-15,19-9-580 0,-19 9 258 0,11-8 172 16</inkml:trace>
          <inkml:trace contextRef="#ctx0" brushRef="#br0" timeOffset="56739.9552">12909 2752 179 0,'2'-11'263'0,"-2"11"-14"0,0 0-7 15,9-10-15-15,-9 10-13 0,0 0-21 16,8-9-9-16,-8 9-16 0,0 0-27 0,6-8-4 0,-6 8-22 16,0 0-18-16,0 0-3 0,11-4-9 0,-11 4-7 15,0 0-3-15,0 0 0 0,0 0 2 0,19 0-19 16,-19 0 2-16,0 0-7 0,15 10 9 0,-15-10-12 16,10 9-6-16,3-1-4 0,-2 0 7 0,4 1-14 15,1 6 1-15,-3-3-3 0,0 1 1 0,8 2-5 16,-2-3-7-16,-2 1-5 0,-4-3 4 0,-1 1-2 15,1-1 5-15,6 3-10 0,-2-3-7 16,-4-1 9-16,-3-3 4 0,1 3-12 0,-3-5-3 16,-1 2 1-16,-7-6 6 0,12 11-7 0,-12-11 12 15,11 6 4-15,-11-6 7 0,6 6-6 0,-6-6 8 16,0 0-6-16,2 13 4 0,-2-13-4 0,0 0-13 16,0 0 2-16,-19 17 8 0,19-17-6 0,-8 10-4 15,8-10-1-15,-19 13 0 0,6-5-5 16,13-8 5-16,-21 17-15 0,10-8-16 0,3-3-21 15,8-6-23-15,-11 10-37 0,5-5-28 0,6-5-31 16,0 0-32-16,-19 19-48 0,15-13-4 0,-3 0-644 0,7-6 297 16,-6 11 198-16</inkml:trace>
          <inkml:trace contextRef="#ctx0" brushRef="#br0" timeOffset="57201.443">13503 2449 31 0,'-4'-13'242'0,"4"13"9"0,-6-10-10 0,6 10-12 16,0 0-22-16,-2-17-21 0,2 17-20 0,0 0-14 16,-7-11-16-16,7 11-16 0,0 0 5 0,0 0 7 15,0 0-12-15,0 0 1 0,0 0 8 16,0 0 0-16,32 7 7 0,-32-7-18 0,25 16 6 0,-6 1 1 15,-2-2-2-15,0 4-5 0,0 0-8 0,9 17 0 16,1-1-3-16,-6-7-7 0,9 10-8 16,-9-7-2-16,-4-3-5 0,-2-3-8 0,0 0-19 15,-5 2 2-15,3 1-4 0,-1-3-8 0,-3 2-4 16,-1-1-1-16,-1-1-7 0,-5-6-7 0,2 4 2 16,-6-4-4-16,0 2 0 0,0-2-34 0,0 4-53 15,-5 4-44-15,-3-1-42 0,-1-3-50 0,-2-2-71 16,3 2-52-16,-3-2-879 0,0-2 400 0,-6-4 266 15</inkml:trace>
          <inkml:trace contextRef="#ctx0" brushRef="#br0" timeOffset="69544.5784">14131 3589 106 0,'-4'-4'194'0,"4"4"-7"0,-6-6-6 15,6 6-6-15,-9-5-9 0,9 5-10 0,0 0 4 16,-6-4 7-16,6 4 5 0,0 0 4 0,0 0 7 16,0 0 7-16,0 0-7 0,0 0-10 0,0 0 3 15,36-2 20-15,-19 0 16 0,2 4 3 0,2-2-1 16,15-2 2-16,-4 2-7 0,2-4-5 0,4 2-13 16,21 0-10-16,-13-3-7 0,16 3-12 0,-5-6-11 15,4 6-19-15,-12-5-9 0,14 1-14 0,-1 0-12 16,1 2-4-16,-4-3-12 0,9 7-11 0,-7-2-5 15,-10 2-5-15,8 0-7 0,3 2-5 0,-3 0-2 16,-2 5-7-16,-11-7-3 0,-8 2-8 0,-2 0 2 16,0 2-9-16,-4-4-12 0,0 4-21 0,-7-2-23 15,5 3-28-15,-1-1-38 0,-5 0-54 0,-3 0-34 16,-2-2-38-16,-2 0-52 0,-2 1-62 0,-3 3-62 16,-1-4-1066-16,-3 2 489 0,-8-4 328 0</inkml:trace>
        </inkml:traceGroup>
        <inkml:traceGroup>
          <inkml:annotationXML>
            <emma:emma xmlns:emma="http://www.w3.org/2003/04/emma" version="1.0">
              <emma:interpretation id="{F110368C-C971-4FE7-97D6-446D9CDE1C59}" emma:medium="tactile" emma:mode="ink">
                <msink:context xmlns:msink="http://schemas.microsoft.com/ink/2010/main" type="inkWord" rotatedBoundingBox="25591,8237 26344,8222 26378,9963 25625,9977"/>
              </emma:interpretation>
              <emma:one-of disjunction-type="recognition" id="oneOf12">
                <emma:interpretation id="interp12" emma:lang="" emma:confidence="1">
                  <emma:literal/>
                </emma:interpretation>
              </emma:one-of>
            </emma:emma>
          </inkml:annotationXML>
          <inkml:trace contextRef="#ctx0" brushRef="#br0" timeOffset="75062.5453">16944 2125 148 0,'-10'-9'228'0,"1"-1"-9"0,1 4-6 15,-1 3-9-15,3-1-9 0,-1 0-14 0,1-2-8 16,6 6-11-16,-10-7-17 0,10 7-13 0,-9-6-12 16,5 2-22-16,-3 0-4 0,7 4-9 0,-6-5-6 15,6 5-9-15,0 0-10 0,0 0-4 0,-6-4 0 16,6 4 0-16,0 0 8 0,0 0-9 0,0 0-1 15,0 0 3-15,0 0 1 0,0 0-6 0,29 25 5 16,-20-20 3-16,4 3 2 0,-3 3 4 0,13 3-4 16,-4 3-4-16,5 0 5 0,-1 0 10 0,13 8-7 15,0 2 15-15,-7-3 5 0,5 3-3 0,2 5-9 16,2-1-7-16,-2 1 0 0,0 1-4 0,2 1 10 16,-6 0 7-16,4-1 1 0,0-3-12 0,-6 3 3 15,-1 1-1-15,-1 6 27 0,-5 8 17 0,-2-6 3 16,0 3-5-16,-6-5-7 0,0 8-8 0,-3-8-1 15,-9-4-2-15,-6-3 3 0,3 3-1 16,-4 0-9-16,0 2-7 0,-7 10-11 0,3-10-3 0,-13 6-2 16,0-2-14-16,0-2 1 0,-7-4-1 0,1 0-7 15,5-7-5-15,-9 9 0 0,-5-4-9 0,6-3-13 16,-2 1-37-16,-1-3-36 0,7-1-51 16,-10 3-43-16,9-10-41 0,-7 13-45 0,6-9-52 0,-10 1-61 15,15-1-60-15,4-8-1116 0,4-1 509 0,3-3 338 16</inkml:trace>
        </inkml:traceGroup>
        <inkml:traceGroup>
          <inkml:annotationXML>
            <emma:emma xmlns:emma="http://www.w3.org/2003/04/emma" version="1.0">
              <emma:interpretation id="{31CBDF7E-A718-4EC7-A244-7D72F99CCA65}" emma:medium="tactile" emma:mode="ink">
                <msink:context xmlns:msink="http://schemas.microsoft.com/ink/2010/main" type="inkWord" rotatedBoundingBox="27006,9474 27286,9468 27288,9546 27008,9551"/>
              </emma:interpretation>
              <emma:one-of disjunction-type="recognition" id="oneOf13">
                <emma:interpretation id="interp13" emma:lang="" emma:confidence="0.5">
                  <emma:literal>-</emma:literal>
                </emma:interpretation>
                <emma:interpretation id="interp14" emma:lang="" emma:confidence="0">
                  <emma:literal>_</emma:literal>
                </emma:interpretation>
                <emma:interpretation id="interp15" emma:lang="" emma:confidence="0">
                  <emma:literal>.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u</emma:literal>
                </emma:interpretation>
              </emma:one-of>
            </emma:emma>
          </inkml:annotationXML>
          <inkml:trace contextRef="#ctx0" brushRef="#br0" timeOffset="254116.4834">18266 3290 162 0,'0'0'203'0,"-2"7"-9"0,2-7-5 16,0 0-9-16,0 0-13 0,-2 10-14 0,2-10-12 16,0 0-14-16,0 0-8 0,2 11-12 0,-2-11-10 15,0 0-6-15,2 6-8 0,-2-6-7 0,0 0 4 16,0 0-2-16,4 8-6 0,-4-8-9 0,6 5-6 16,-6-5-5-16,9 2-6 0,-9-2 1 0,13 0-10 15,-7 2-2-15,-6-2-2 0,17 2-8 0,-7-2 2 16,7 0-4-16,-4 0 1 0,-13 0-7 0,25 0-2 15,-8 2-12-15,0 0 16 0,0-2-5 0,0 2 1 16,0-2-63-16,2 2-69 0,-6 0-47 0,-1-2-684 16,3 5 282-16,-2-1 190 0</inkml:trace>
        </inkml:traceGroup>
        <inkml:traceGroup>
          <inkml:annotationXML>
            <emma:emma xmlns:emma="http://www.w3.org/2003/04/emma" version="1.0">
              <emma:interpretation id="{4CE6CB4C-4363-4787-977B-69E4B61DC1CD}" emma:medium="tactile" emma:mode="ink">
                <msink:context xmlns:msink="http://schemas.microsoft.com/ink/2010/main" type="inkWord" rotatedBoundingBox="27075,9248 27351,9242 27353,9301 27076,9306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253437.8387">18386 3063 100 0,'0'0'157'0,"-10"6"-2"0,3-1-6 0,1-1-13 16,0-2-12-16,6-2-15 0,-9 6-2 0,9-6-13 15,-6 4 9-15,6-4-5 0,-6 7-6 0,6-7-10 16,-5 6 15-16,5-6-10 0,0 0-3 0,0 0 11 15,0 0-4-15,7 13-12 0,-7-13-4 0,10 4-7 16,-3-2-8-16,-7-2-5 0,14-2-5 0,-5 2-2 16,8-2-8-16,-4 0-4 0,1 0 1 0,3 2-2 15,-2-3-7-15,2 3-3 0,0-2-2 0,-2 0-2 16,2 0 0-16,-17 2 0 0,23-2-5 0,-10 2-19 16,-13 0-50-16,16 0-39 0,-16 0-35 0,17 2-36 15,-10 0-47-15,-7-2-474 0,0 0 228 0,12 7 152 16</inkml:trace>
        </inkml:traceGroup>
      </inkml:traceGroup>
    </inkml:traceGroup>
    <inkml:traceGroup>
      <inkml:annotationXML>
        <emma:emma xmlns:emma="http://www.w3.org/2003/04/emma" version="1.0">
          <emma:interpretation id="{750E167B-F249-44F9-A546-84B76A0F3866}" emma:medium="tactile" emma:mode="ink">
            <msink:context xmlns:msink="http://schemas.microsoft.com/ink/2010/main" type="paragraph" rotatedBoundingBox="16577,10138 24746,10180 24739,11638 16569,11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477CBDB-AF70-4215-BF3C-27CC65F0584E}" emma:medium="tactile" emma:mode="ink">
              <msink:context xmlns:msink="http://schemas.microsoft.com/ink/2010/main" type="inkBullet" rotatedBoundingBox="16575,10436 17349,10440 17346,10974 16573,10970"/>
            </emma:interpretation>
            <emma:one-of disjunction-type="recognition" id="oneOf15">
              <emma:interpretation id="interp19" emma:lang="" emma:confidence="0">
                <emma:literal>-</emma:literal>
              </emma:interpretation>
            </emma:one-of>
          </emma:emma>
        </inkml:annotationXML>
        <inkml:trace contextRef="#ctx0" brushRef="#br0" timeOffset="59516.2401">7851 4565 64 0,'-9'9'185'0,"9"-9"-12"16,0 0-19-16,-8 12-8 0,8-12-14 0,-5 9-4 15,5-9-7-15,0 0-4 0,0 0 21 0,0 0 10 16,0 0 5-16,0 0 1 0,0 0 5 0,0 0-7 16,0 0-9-16,0 0-13 0,0 0-12 0,0 0-16 15,41-13-11-15,-29 3-5 0,7-7-16 0,0 2-1 16,0-2-11-16,0-4-1 0,3 2-10 0,-5 2 1 16,2 1-7-16,-5-5-5 0,-1 8-2 0,-2-2-6 15,-1 3 2-15,-1 1-2 0,-1-2-5 0,1 3 5 16,-3-3-9-16,0 3 0 0,-4 1-12 0,-2 9 8 15,7-17-9-15,-7 17 3 0,2-10 1 0,-2 10-2 16,0 0-5-16,0-17 3 0,0 17-3 0,0 0-10 16,0 0 9-16,-7-19-2 0,7 19 0 15,0 0 4-15,-6-6-4 0,6 6 3 0,0 0-4 16,0 0 1-16,0 0-5 0,0 0 0 0,-27 21 4 0,20-11 1 16,3 1-4-16,-2 4 3 0,2 2 5 0,-1 1-5 15,1 4-5-15,0-4-1 0,2 3 4 0,0 9 9 16,-1-5-2-16,3 9-3 0,0-7-1 15,0-2 0-15,3-4 11 0,-1 1-15 0,0-4 5 0,0 3-5 16,2-4 8-16,-2 2-4 0,0-4-18 16,3 0-30-16,-1-1-36 0,0-1-45 0,0-2-49 15,1 1-53-15,1-3-43 0,-6-9-569 0,10 8 281 0,-10-8 188 16</inkml:trace>
        <inkml:trace contextRef="#ctx0" brushRef="#br0" timeOffset="59818.3163">8248 4584 171 0,'0'0'238'0,"13"2"-18"15,-13-2-19-15,0 0-13 0,0 0-6 0,0 0-8 16,19 0 5-16,-19 0 0 0,13 0-16 0,-13 0-14 15,0 0-10-15,21-4 0 0,-21 4-10 0,19 0-9 16,-7-4-15-16,1 2-2 0,0 0-2 0,2 0-17 16,2-1-8-16,-5 1-16 0,3 0 16 0,2 0-10 15,0 0-10-15,-2 0-12 0,-3 0-7 16,-12 2-27-16,30-2-27 0,-13-2-51 0,-4 1-35 16,-13 3-30-16,0 0-39 0,29 0-11 0,-29 0-34 15,13 0-25-15,-13 0-510 0,10-2 250 0,-10 2 168 16</inkml:trace>
        <inkml:trace contextRef="#ctx0" brushRef="#br0" timeOffset="60064.9677">8576 4384 3 0,'0'0'247'0,"0"0"-1"0,0 0-12 0,0-14-13 16,0 14-19-16,0 0-16 0,0 0-20 0,0 0-17 0,-4-13-12 15,4 13 17-15,0 0-10 0,0 0-16 0,0 0-4 16,0 0-14-16,0 0-6 0,-15 38-12 16,11-23-1-16,-1-1-9 0,1 3-11 0,2 0-10 15,-2 15 6-15,-2-11-14 0,1 8-9 0,3-6 1 16,0-2-1-16,0 2-6 0,0-2-5 0,2-2-12 0,-2 2-39 16,4 0-41-16,0-4-50 0,-4 2-42 0,4 0-62 15,2-4-56-15,-4 0-557 0,0-15 274 0,4 16 184 16</inkml:trace>
      </inkml:traceGroup>
      <inkml:traceGroup>
        <inkml:annotationXML>
          <emma:emma xmlns:emma="http://www.w3.org/2003/04/emma" version="1.0">
            <emma:interpretation id="{6F8B93D7-5AEA-4094-949B-690EC157786E}" emma:medium="tactile" emma:mode="ink">
              <msink:context xmlns:msink="http://schemas.microsoft.com/ink/2010/main" type="line" rotatedBoundingBox="17831,10144 24746,10180 24739,11638 17824,11602"/>
            </emma:interpretation>
          </emma:emma>
        </inkml:annotationXML>
        <inkml:traceGroup>
          <inkml:annotationXML>
            <emma:emma xmlns:emma="http://www.w3.org/2003/04/emma" version="1.0">
              <emma:interpretation id="{9D63655A-3FB2-4CC6-ADBA-87AFB531AFD8}" emma:medium="tactile" emma:mode="ink">
                <msink:context xmlns:msink="http://schemas.microsoft.com/ink/2010/main" type="inkWord" rotatedBoundingBox="17830,10300 22286,10323 22279,11625 17824,1160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61247.5396">9164 4586 190 0,'0'0'204'0,"0"0"-24"0,0 0-17 0,0 0-11 0,0 0-14 15,0 0-12-15,0 0-2 0,0 0 13 0,0 0-5 16,0 0 0-16,6 9-5 0,-6-9 6 0,0 0 7 16,9 2-16-16,-9-2 1 0,0 0 4 0,0 0-14 15,0 0-1-15,0 0 0 0,31-11-24 0,-20 7-5 16,2-4-3-16,1 1-8 0,-3-1-9 0,2 0-6 15,2 1-4-15,4-10-11 0,0 1 5 16,4 1-3-16,-6-4-14 0,2 4-6 0,0-2 10 16,-2-2-11-16,-5 7-4 0,-1 1 8 0,-5-1-8 15,1-3-11-15,-1 2 5 0,-4-4-5 0,0 5 2 16,-2 12 0-16,-4-23-15 0,-2 12 2 0,-3 1-6 0,-1-1 3 16,-1 3-4-16,-2-1 3 0,-1 5-3 0,-3 4 9 15,0-2-6-15,0 4-13 0,-4 0 10 16,-7 7 10-16,1-1-4 0,-3 3-8 0,11-3 7 15,2-2 4-15,-4 9 1 0,6-2-9 0,-4 3 6 16,2-1-3-16,9-2 3 0,1 2-6 0,-5 6 7 16,3-5-1-16,3-1-2 0,2 0 4 0,2 2-3 15,0 0 2-15,2-1 6 0,0 1-11 0,0-2 3 16,4 2 1-16,2-3 3 0,-4 3-6 0,2-4 4 16,5 2 1-16,1-3 22 0,-3-1-9 0,3-1 6 15,1 1 8-15,2-5 9 0,1 3 5 0,1-3-11 16,2-4-6-16,4-4 4 0,-2 2-3 0,-4-4 0 15,6 2-5-15,9-3 6 0,0-7 0 0,-3 1-12 16,20-12 4-16,-5 2 0 0,-10 4 1 0,-9 2-4 16,-2 5-2-16,2-5-1 0,-4-2-10 0,-2 3 2 15,0-1 0-15,-2-4-6 0,-5 2-6 0,1 2 13 16,-3 3-6-16,-1 1 7 0,-1 1-1 0,1 3-12 16,-7 7 13-16,6-18-13 0,-2 11 7 0,-4 7-2 0,0 0 1 15,6-14 1-15,-6 14-17 0,0 0 20 16,5-13-9-16,-5 13 2 0,0 0-9 0,0 0 6 15,4-9-7-15,-4 9 9 0,0 0-8 0,0 0 8 16,0 0-4-16,0 0-1 0,10 17 11 0,-10-17-8 16,9 17 1-16,-3-4-5 0,3-1 10 15,-1 3 0-15,1-2-2 0,5 10 6 0,1 0-1 16,2 2 9-16,2-2 0 0,-4 3-14 0,15 7 0 16,-9-3 1-16,-2-5-2 0,8 9-4 0,-3-9 5 0,-5-4 0 15,-2-4 2-15,-3-2 9 0,1-7-4 0,-4 0-1 16,-1-1-8-16,1 1 4 0,2-2 8 15,-5-1-29-15,-2-1-4 0,3-2-23 0,-9-2-15 16,12 0-22-16,-12 0-12 0,13-4-17 0,-2-3-4 16,-5 1 1-16,-6 6-20 0,9-15-11 0,-5 7 4 15,0-7-4-15,-2 0 12 0,0-1 8 0,0 1 9 16,0-4 11-16,1 2 5 0,-3 2 12 0,0 15 23 16,0-25 23-16,0 15 18 0,0 10 17 0,0-19 18 15,0 19 15-15,0-17 12 0,0 17 15 0,0-13 9 16,0 13 10-16,-3-17 10 0,3 17 0 0,0 0 3 15,-4-18-2-15,4 18-3 0,-4-9-7 0,4 9 1 16,-4-13-4-16,4 13-6 0,0 0-6 0,-11-12-2 16,11 12-3-16,-10-2-7 0,10 2-4 0,0 0-1 15,-24 2-2-15,24-2 4 0,-21 6-7 0,6 0-8 16,1 1-4-16,-8 3 3 0,-1 5-2 0,4-2-1 16,-2 1-1-16,0 3-3 0,0-2-1 0,-3 2 3 15,5 0-8-15,0-1 2 0,0 1-8 0,2 0 0 16,3 2 3-16,-1-4-5 0,6-3 4 0,1 1-9 15,2-2-27-15,-1 1-24 0,3-1-22 0,0-1-34 16,4-10-35-16,-7 17-34 0,7-11-38 0,0-6-23 16,3 11-568-16,-3-11 269 0,0 0 180 0</inkml:trace>
          <inkml:trace contextRef="#ctx0" brushRef="#br0" timeOffset="61921.6422">10221 4334 198 0,'0'0'209'0,"11"-11"-8"0,-11 11-9 0,6-10-9 15,-6 10-12-15,0 0-9 0,9-11-12 0,-9 11-16 16,0 0-13-16,0 0-11 0,0 0-8 0,0 0-4 0,0 0-5 15,0 0-10-15,0 0 0 0,0 0 3 0,0 0 1 16,0 0 1-16,-2 44-1 0,-3-27-3 16,1 15-5-16,0-1 8 0,0 3-10 0,-3 23-1 15,5-11-3-15,-4-4-18 0,2 17 6 0,4-10-3 16,-5 14-14-16,-3-7 10 0,8-3-10 0,4 6-10 16,-4-9 9-16,-2-7-8 0,4 15-15 0,-2-9 6 15,0-11-2-15,0-5-1 0,0 3-3 0,0-11-5 16,4-4-6-16,-6-2 6 0,4 2 11 0,-2-2-16 15,0-6 9-15,2 0-7 0,-2-13-4 0,0 14 8 16,0-14-3-16,3 13-1 0,-3-13 7 0,2 15-13 16,-2-15-6-16,0 0 2 0,0 0 0 0,0 0 0 15,0 0-1-15,0 0-16 0,10-42-13 0,-8 21-10 16,3-9-13-16,-3-8-5 0,6-14 0 0,-1-5-8 16,-5-6-1-16,2 2 8 0,2 0 2 0,1 0 7 15,-3 4 4-15,0 11 2 0,-2 3 8 16,2 6 3-16,1-1 3 0,-1 6-2 0,4 1 9 15,-6 3-3-15,5 1 4 0,-1 6 0 0,0-4 3 0,1-3 4 16,3 3 7-16,-3 0 10 0,-1 6 5 0,5-2 2 16,-1 4 3-16,-1 2-2 0,-1 3 5 0,1 1 2 15,-3 3 2-15,7 1-2 0,-3-3-2 0,3 6 9 16,-3-5-1-16,-1 1 6 0,1 2-3 0,-10 6-3 16,26-7 15-16,-16 9-7 0,-10-2 12 0,24 11-1 15,-14-5 5-15,3 5-4 0,8-1 7 16,-10 3-3-16,-3-3-9 0,3 3 15 0,-5 0-7 0,2-1 3 15,-3-1 12-15,3 3-2 0,-4 1 18 0,1 0 8 16,-5 0-9-16,2-3-1 0,-2-12-8 0,-2 21-1 16,-3-6-6-16,1 0-5 0,-2-3-12 15,-3-1-1-15,1 4-9 0,-1-3-27 0,-1 3-40 0,-3-5-46 16,1-1-40-16,3 4-46 0,-8 1-42 16,2-3-61-16,3-1-68 0,-1-3-812 0,2-1 381 15,1-4 256-15</inkml:trace>
          <inkml:trace contextRef="#ctx0" brushRef="#br0" timeOffset="63571.4451">11277 4182 151 0,'2'-6'210'0,"2"-2"-8"0,-4 8-2 16,6-9-3-16,-6 9 4 0,7-8-3 0,-7 8-12 15,2-11-10-15,-2 11-8 0,4-6-5 16,-4 6-17-16,0 0-18 0,0 0-4 0,0 0-15 16,0 0-17-16,0 0 0 0,0 0-10 0,0 0-7 15,-28-6-2-15,28 6-2 0,-19 8-8 0,5 0-5 0,-5 11 5 16,0-4-14-16,-3 4 10 0,8 2-12 0,-22 17 5 15,19-9 7-15,-2-1-9 0,8 3-9 16,3 1-3-16,-18 12 7 0,7 0-5 0,0-6-11 16,9-4-3-16,-1-3-1 0,3-1-1 0,3-1-6 15,3 1-1-15,0-5 3 0,-2 4-11 0,6-3 2 0,-4-7 13 16,8 8-10-16,3-4-4 0,-3-4 3 0,0 0-7 16,1-2-26-16,3-2-29 0,-1-5-38 0,8 7-43 15,-9-4-43-15,7-7-44 0,-2 2-71 16,-3-6-710-16,1 0 334 0,-11-2 220 0</inkml:trace>
          <inkml:trace contextRef="#ctx0" brushRef="#br0" timeOffset="63963.9794">11406 4593 2 0,'0'0'265'0,"0"0"0"16,0 0-15-16,0 0-8 0,0 0-16 0,-9-19-5 0,9 19-25 16,0 0-16-16,0 0-14 0,0 0-12 0,0 0-13 15,0 0-17-15,0 0-5 0,0 0-13 16,0 0-16-16,0 0-4 0,0 0-11 0,0 0-9 15,0 0 1-15,0 0 5 0,0 0-16 0,0 0 17 16,0 0 4-16,0 0 5 0,9-9 5 0,-9 9 9 16,0 0-9-16,0 0 5 0,21 2-8 0,-21-2 10 15,19-2-11-15,-4 2-6 0,4-2-6 0,0 2-13 16,0-2 2-16,0 0-6 0,2 6-1 0,-2-6-11 16,0 0-4-16,0 0-6 0,0 2-11 0,0-2-19 15,-4 2-24-15,2-2-34 0,-3 0-39 0,3 2-51 16,-17 0-49-16,24 0-59 0,-14 2-44 0,-1-2-43 0,-9 0-702 15,0 0 349-15,14 2 230 0</inkml:trace>
          <inkml:trace contextRef="#ctx0" brushRef="#br0" timeOffset="64636.7492">12277 4403 213 0,'10'-4'234'0,"-10"4"-5"16,11-6-6-16,-11 6-8 0,0 0-10 0,11-7-16 15,-11 7-4-15,0 0-16 0,0 0 4 0,12-2-17 16,-12 2 3-16,0 0-23 0,0 0-6 0,0 0 3 16,0 0-16-16,0 0-5 0,0 0-8 0,0 0-15 15,0 0-2-15,0 0-17 0,0 0-12 0,0 0-1 16,0 0-2-16,0 0-14 0,-25 32 1 0,10-22-11 16,2-3 6-16,-1 3 3 0,-8 7-10 0,1-2 0 15,0 4-10-15,-2-7 4 0,0 5-5 0,1-2-6 16,3-2 2-16,2-1-10 0,-2 1 8 0,3-3-7 15,1-1 1-15,2 1 15 0,0-1-4 0,3-1-14 16,-1 0 3-16,1-1-2 0,-1-1-7 0,3 0 10 16,8-6-8-16,-13 9 2 0,13-9 0 0,-9 8-9 15,9-8 7-15,-8 7 0 0,8-7 4 0,0 0 2 16,-8 8 3-16,8-8-1 0,0 0 12 0,0 0 0 16,-5 10 1-16,5-10 21 0,0 0 3 0,0 0 9 15,0 0 0-15,17 17-14 0,-17-17 6 0,15 7-9 16,0-3 2-16,-2 0 0 0,1 0-10 0,3 0-7 15,0-1 10-15,2 1-15 0,-2 0 5 0,2-2-28 16,2 2-27-16,-4-2-37 0,4 1-26 0,-4 1-40 16,2-2-50-16,-2 2-52 0,0-2-38 0,0 0-66 15,-2 0-709-15,-2-2 349 0,-13 0 234 0</inkml:trace>
          <inkml:trace contextRef="#ctx0" brushRef="#br0" timeOffset="65286.415">12539 4544 120 0,'4'-14'275'0,"-4"14"-8"0,7-15-12 16,-7 15-9-16,6-13-27 0,-6 13 10 0,4-10-9 15,-4 10-20-15,7-11-10 0,-7 11-17 0,0 0-24 16,0 0-17-16,0 0-12 0,0 0-14 15,0 0-11-15,0 0-10 0,0 0-9 0,0 0 2 16,0 0-18-16,0 0-1 0,-20 36-7 0,18-23-11 0,0 1 6 16,2 3-13-16,-2-2 6 0,0 2-15 15,0-1 3-15,2 1 0 0,2 0-11 0,2 0 11 16,-2-7-8-16,5 5 10 0,-3-2-2 0,2-3-2 16,3-1 1-16,3-1 9 0,1-2-8 0,0 1-5 15,2-5 0-15,-3-2 2 0,-12 0 4 0,32-6-8 16,-15 1 6-16,4-7-2 0,9 3-21 0,-7-1 7 15,19-13-1-15,-14 4-2 0,-9 2 6 0,2 0-17 16,-4-4 17-16,-2 4-6 0,-3 2-8 0,-1-1-4 16,-3 3 3-16,1 0 18 0,-3 1-13 0,-6 12 3 15,13-19 1-15,-13 19-10 0,10-17-4 16,-10 17-3-16,0 0-1 0,0 0 10 0,3-15 2 0,-3 15-14 16,0 0 2-16,0 0 1 0,0 0 8 0,0 0-5 15,0 0 0-15,0 0-1 0,0 0-2 0,0 0-3 16,0 0 16-16,0 0-6 0,0 0 0 15,0 0 4-15,0 59-5 0,0-59 20 0,8 19-25 16,-4-8 9-16,5 3-3 0,-9-14 2 0,12 17 16 16,-5-6 7-16,1-5-2 0,1 0 13 0,-1 1-1 15,5-1 0-15,-1-4 6 0,1-2-4 0,4 0-16 0,0 0 15 16,0-4-10-16,0 0-8 0,2-3 1 16,-4-1-4-16,8-5 2 0,-2-4 2 0,-2 3 1 15,-4-1-9-15,2 0 11 0,-4 1-4 0,-3 1 0 16,-4-2 1-16,-1-4-1 0,-1 7-10 0,-4 12-1 0,0 0 0 15,-2-34 6-15,2 34-14 0,-2-23 2 16,2 23-1-16,-5-17 4 0,5 17-7 0,-10-15-13 16,10 15-26-16,-11-12-17 0,11 12-4 0,-6-9-26 15,6 9-16-15,0 0-25 0,0 0-31 0,0 0-16 16,0 0-45-16,0 0-26 0,0 0-22 0,0 0-722 16,-21 15 330-16,21-15 222 0</inkml:trace>
          <inkml:trace contextRef="#ctx0" brushRef="#br0" timeOffset="66058.8012">13522 4717 125 0,'0'0'229'0,"3"-9"-2"15,-3 9-4-15,0 0-5 0,0 0-11 0,0 0-11 0,0 0-5 16,0 0-13-16,0 0-18 0,0 0-18 0,0 0-15 16,0 0-4-16,0 0-7 0,0 0-3 0,0 0-13 15,0 0-6-15,-24 26-13 0,18-14 1 16,2-1-18-16,-3 3-8 0,3-1 7 0,0-2-16 0,-2 1 5 15,3-1-12-15,3-11 2 0,-4 19-18 16,2-9 6-16,2-10-1 0,-2 21 3 0,2-21-9 16,-2 15 0-16,2-15-3 0,0 15 0 0,0-15-3 15,0 0-1-15,2 14-9 0,-2-14-9 0,4 5-25 16,0-3-33-16,-4-2-31 0,0 0-43 0,0 0-42 0,22-4-47 16,-22 4-54-16,0 0-572 0,19-17 283 0,-11 6 188 15</inkml:trace>
          <inkml:trace contextRef="#ctx0" brushRef="#br0" timeOffset="66232.4275">13539 4603 132 0,'-4'-12'242'16,"4"12"-7"-16,0 0-16 0,-10-11-20 0,10 11-21 15,-5-11-20-15,5 11-17 0,0 0-14 0,0 0-16 16,-4-12-10-16,4 12-11 0,0 0-12 0,0 0-16 15,0 0-34-15,0 0-48 0,0 0-30 0,0 0-36 0,6-19-61 16,-6 19-453-16,0 0 200 0,0 0 134 16</inkml:trace>
        </inkml:traceGroup>
        <inkml:traceGroup>
          <inkml:annotationXML>
            <emma:emma xmlns:emma="http://www.w3.org/2003/04/emma" version="1.0">
              <emma:interpretation id="{1BED4F64-6C3C-49FB-BEA3-6C689EAECDA1}" emma:medium="tactile" emma:mode="ink">
                <msink:context xmlns:msink="http://schemas.microsoft.com/ink/2010/main" type="inkWord" rotatedBoundingBox="22589,10169 24746,10180 24741,11253 22583,11241"/>
              </emma:interpretation>
              <emma:one-of disjunction-type="recognition" id="oneOf17">
                <emma:interpretation id="interp21" emma:lang="" emma:confidence="0.5">
                  <emma:literal>)</emma:literal>
                </emma:interpretation>
                <emma:interpretation id="interp22" emma:lang="" emma:confidence="0">
                  <emma:literal>,</emma:literal>
                </emma:interpretation>
                <emma:interpretation id="interp23" emma:lang="" emma:confidence="0">
                  <emma:literal>.</emma:literal>
                </emma:interpretation>
                <emma:interpretation id="interp24" emma:lang="" emma:confidence="0">
                  <emma:literal>\</emma:literal>
                </emma:interpretation>
                <emma:interpretation id="interp25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66748.3885">13973 4450 196 0,'0'0'253'15,"0"0"-11"-15,-7-21-16 0,7 21-15 0,0 0-13 16,0 0-14-16,-8-13-13 0,8 13-15 0,0 0-26 16,0 0 3-16,0 0-11 0,-4-13-10 0,4 13-5 15,0 0-18-15,0 0-6 0,-2-14-5 0,2 14-13 16,0 0-10-16,8-13-2 0,-8 13-6 0,9-11-2 16,-9 11-5-16,8-8-6 0,-8 8-2 0,13-8 1 15,-13 8-2-15,12-7-7 0,-12 7 3 0,13-4 4 16,-13 4-7-16,17 0-2 0,-17 0-3 0,15 4 11 15,-15-4-1-15,17 11-1 0,-7-3 14 0,-3 3-11 16,-1 1-3-16,-2 1 8 0,1 2 1 0,-3-1-5 16,-2 1-3-16,0 4 17 0,-5 0-3 0,3 4 5 15,-4 5 0-15,-5-1-19 0,1 2 8 16,-3-3-14-16,-2 1 10 0,0-2-6 0,-10 13-1 16,4-11-3-16,4-8-1 0,2 0-7 0,-2-4 2 0,5-5-1 15,-1 1-4-15,2-3 4 0,1-3 5 0,1 1-5 16,9-6 5-16,-12 8-19 0,12-8-24 0,0 0-13 15,-15-2-16-15,15 2-41 0,-4-8-26 16,4 8-31-16,0 0-33 0,0 0-52 0,2-25-21 16,2 12-36-16,0 0-612 0,3 1 301 0,-3-1 200 15</inkml:trace>
          <inkml:trace contextRef="#ctx0" brushRef="#br0" timeOffset="67144.62">14425 4464 133 0,'0'0'232'0,"15"-12"-12"0,-6 5-11 0,-1 1-4 0,-8 6-8 15,13-8-14-15,-9 1-8 0,-4 7-13 0,6-10-11 16,-6 10-18-16,5-11-9 0,-5 11-4 15,0 0-15-15,0 0-13 0,0 0-13 0,0 0-8 16,0 0-6-16,-15-19-9 0,15 19-7 0,0 0-2 16,-30 9-1-16,18-3-3 0,-3-2 8 0,0 5 7 0,-6 3-10 15,0 1-1-15,-1 2 9 0,1 4 3 0,2-3-9 16,0 1-8-16,2 2 4 0,0 0-10 16,-2 2 4-16,7-4-9 0,1 0-5 0,1-2 10 0,3-3 14 15,1 1-2-15,2-1-7 0,-3 1 0 0,5 0 16 16,2-13-11-16,-2 21 9 0,2-21 6 0,4 17-6 15,1-9 0-15,-5-8-6 0,10 15-1 0,-4-7 7 16,5 1-6-16,0-5-5 0,1 2-18 0,3-2-27 16,2-2-37-16,-2-2-45 0,2 2-43 15,0-2-70-15,-5 0-55 0,5-2-71 0,-4 0-774 0,2 0 366 16,-15 2 242-16</inkml:trace>
          <inkml:trace contextRef="#ctx0" brushRef="#br0" timeOffset="67632.6247">14855 4702 46 0,'-13'-4'220'0,"13"4"-8"0,0 0-7 15,0 0-11-15,0 0-12 0,0 0-11 0,0 0-19 16,0 0-17-16,-15-4-13 0,15 4-12 0,0 0-2 16,0 0 0-16,-15 19-3 0,7-9 12 0,-3 1-17 15,1 1-1-15,1 3 0 0,-8 8-5 0,5-2-7 16,-3-2-1-16,0 4-9 0,-2 2-7 0,5-4 2 16,-3 1-14-16,8-4-1 0,-3 3-12 0,-1-4 3 15,7-4 0-15,0 0-11 0,2-3-4 0,-5 3 2 16,7-13-12-16,0 19 9 0,0-19-11 0,0 0 10 15,5 19-12-15,-5-19 4 0,10 4 0 0,-10-4-9 16,13 0-16-16,-13 0-30 0,23-9-31 0,-8 5-42 16,0-4-51-16,-1-1-43 0,1 1-42 0,6-7-667 15,-8 0 304-15,4 1 200 0</inkml:trace>
          <inkml:trace contextRef="#ctx0" brushRef="#br0" timeOffset="67836.9813">14768 4624 34 0,'0'0'292'0,"-6"-8"-9"0,6 8-10 16,0 0-25-16,-7-11-19 0,7 11-29 0,0 0-20 16,0 0-16-16,-4-14-24 0,4 14-9 0,0 0-14 15,0 0-17-15,0 0-30 0,0 0-27 0,-2-13-35 16,2 13-37-16,0 0-70 0,0 0-59 0,11-15-584 15,-11 15 246-15,10-6 166 0</inkml:trace>
          <inkml:trace contextRef="#ctx0" brushRef="#br0" timeOffset="68347.8972">15134 4359 133 0,'0'0'213'0,"-4"-21"0"0,4 21 2 15,0 0-4-15,-5-13-2 0,5 13-5 0,0 0-8 16,0 0-10-16,-4-12-15 0,4 12-13 0,0 0-21 16,0 0-1-16,0 0-15 0,0 0-18 0,0 0 13 15,0 0 1-15,0 0-7 0,0 0 1 0,0 0 1 16,21 0-7-16,-21 0-12 0,19 17 13 16,-6-9-16-16,-5-4 6 0,7 7-16 0,4 4-9 0,0-3 0 15,-4 1-7-15,6 1-7 0,0-1-3 0,1 2-8 16,-5 0-4-16,4-1 2 0,0 3-10 15,-4-4 0-15,-2-3-10 0,-3 1 4 0,1-3 2 16,-3 1-10-16,-1-3-4 0,-1 0 5 0,1 3-5 0,-3-3 0 16,1-2-3-16,-1 2 11 0,-2-1-6 0,-4-5-10 15,2 10 4-15,-2-10-4 0,0 0-5 16,-6 13 14-16,2-7-10 0,-1 0 0 0,-5 3 1 0,-1-3 0 16,1 3 6-16,-1-1-18 0,-2 0 3 0,1 1 5 15,-3 1-1-15,2-1-27 0,-2 1-34 16,3-1-31-16,1 1-43 0,-6 5-43 0,5-2-32 15,1-3-54-15,3-1-52 0,-1 1-795 0,3-4 370 16,6-6 246-16</inkml:trace>
          <inkml:trace contextRef="#ctx0" brushRef="#br0" timeOffset="68930.4635">15601 4010 150 0,'0'0'262'16,"-4"-9"-18"-16,4 9-17 0,-4-6-27 0,4 6-17 15,0 0-12-15,0 0-4 0,0 0 5 0,0 0-8 16,0 0 11-16,0 0-7 0,0 0-5 0,29 0-11 16,-16 9-5-16,0-1 0 0,10 5-9 15,-4-1 9-15,2-1-9 0,5 6 5 0,-5-5-3 16,15 24 5-16,-11-9 11 0,-4-1-16 0,9 7-1 15,-5 5-8-15,-6-6-7 0,7 12 0 0,-10-13-5 16,-3 1-11-16,-2-1-5 0,-5-3-10 0,0 3-8 0,-1 1-7 16,-3-3-8-16,-4-1-7 0,-3-1-4 15,3 5-7-15,-6-3-5 0,2 1-4 0,-7-3-5 16,2 0-41-16,-10 13-57 0,-2-2-55 0,4-11-43 16,2-1-50-16,0-5-64 0,-2-4-61 0,2 2-57 15,0-3-936-15,2-5 442 0,1-3 294 0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31:50.2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8B5522-8C72-4DD5-B035-A4C370EA9008}" emma:medium="tactile" emma:mode="ink">
          <msink:context xmlns:msink="http://schemas.microsoft.com/ink/2010/main" type="writingRegion" rotatedBoundingBox="19231,5171 19261,8888 18740,8892 18710,5175"/>
        </emma:interpretation>
      </emma:emma>
    </inkml:annotationXML>
    <inkml:traceGroup>
      <inkml:annotationXML>
        <emma:emma xmlns:emma="http://www.w3.org/2003/04/emma" version="1.0">
          <emma:interpretation id="{2C0D0385-1C1F-4565-B68C-957ABFD574A8}" emma:medium="tactile" emma:mode="ink">
            <msink:context xmlns:msink="http://schemas.microsoft.com/ink/2010/main" type="paragraph" rotatedBoundingBox="19231,5171 19261,8888 18740,8892 18710,5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548519-79C2-4950-B33C-84C46E204AA0}" emma:medium="tactile" emma:mode="ink">
              <msink:context xmlns:msink="http://schemas.microsoft.com/ink/2010/main" type="line" rotatedBoundingBox="19231,5171 19261,8888 18740,8892 18710,5175"/>
            </emma:interpretation>
          </emma:emma>
        </inkml:annotationXML>
        <inkml:traceGroup>
          <inkml:annotationXML>
            <emma:emma xmlns:emma="http://www.w3.org/2003/04/emma" version="1.0">
              <emma:interpretation id="{63EB52D6-ACEE-452A-B858-35D53A15E073}" emma:medium="tactile" emma:mode="ink">
                <msink:context xmlns:msink="http://schemas.microsoft.com/ink/2010/main" type="inkWord" rotatedBoundingBox="19092,5172 19095,5449 18896,5451 18893,5174"/>
              </emma:interpretation>
              <emma:one-of disjunction-type="recognition" id="oneOf0">
                <emma:interpretation id="interp0" emma:lang="" emma:confidence="0.5">
                  <emma:literal>s</emma:literal>
                </emma:interpretation>
                <emma:interpretation id="interp1" emma:lang="" emma:confidence="0">
                  <emma:literal>S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°</emma:literal>
                </emma:interpretation>
              </emma:one-of>
            </emma:emma>
          </inkml:annotationXML>
          <inkml:trace contextRef="#ctx0" brushRef="#br0">9013-691 218 0,'0'0'213'0,"0"0"-8"0,8 2-6 0,-8-2-8 0,0 0-8 15,0 0-10-15,0 0-10 0,0 0-14 0,0 9 4 16,0-9 0-16,1 8 9 0,-1-8 2 0,2 11-7 16,-2-11-7-16,-2 17-14 0,4-5 4 0,-1 0-21 15,-1 1 7-15,1 0-14 0,-2 1 16 16,1-1-6-16,1 0 1 0,-3 1 1 0,2 4-11 0,-4 0-3 16,2-5-2-16,1 0-14 0,1-2-6 15,0-2-7-15,0-9-6 0,-3 16-5 0,3-8 1 16,0-8-11-16,0 9 0 0,0-9 0 0,0 0 0 15,0 11-1-15,0-11-8 0,0 0-3 16,0 0-5-16,0 0-6 0,11 0-5 0,-11 0-1 0,11-9-6 16,-3 2-1-16,2-5 1 0,0 1-7 0,-1-2-2 15,0 0-3-15,3 4-5 0,-4-2 2 0,1 3-1 16,4-1-4-16,-6 1 3 0,-1 1 2 0,1 0-7 16,-3 5 4-16,-4 2-3 0,7-6 2 0,-7 6-5 15,0 0 8-15,8-2 4 0,-8 2 4 0,0 0 6 16,0 0 3-16,9 9-2 0,-9-9 1 0,0 8-6 15,0-8-1-15,4 11 1 0,-3-1-2 0,2 0-10 16,1-1-8-16,0 0-36 0,-1 0-58 0,2 1-48 16,-2-1-54-16,2 0-76 0,-1 1-98 0,0-4-1099 15,-3 1 490-15,-1-7 328 0</inkml:trace>
        </inkml:traceGroup>
        <inkml:traceGroup>
          <inkml:annotationXML>
            <emma:emma xmlns:emma="http://www.w3.org/2003/04/emma" version="1.0">
              <emma:interpretation id="{9CC39E77-3823-44C1-A1A6-189E24BA98B6}" emma:medium="tactile" emma:mode="ink">
                <msink:context xmlns:msink="http://schemas.microsoft.com/ink/2010/main" type="inkWord" rotatedBoundingBox="18748,6660 18748,6700 18732,6701 18731,666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665.2417">8851 836 227 0,'0'0'215'0,"0"-9"-25"0,0 9-19 16,0 0-25-16,0 0-4 0,-1-11-18 15,1 11-9-15,0 0-13 0,0 0-12 0,1-9-12 0,-1 9-12 16,0 0-33-16,0 0-45 0,7-6-27 0,-7 6-84 15,0 0-386-15,8-6 169 0,-8 6 114 16</inkml:trace>
        </inkml:traceGroup>
        <inkml:traceGroup>
          <inkml:annotationXML>
            <emma:emma xmlns:emma="http://www.w3.org/2003/04/emma" version="1.0">
              <emma:interpretation id="{D8185638-6D7B-4538-8C23-E891E9EBB8A4}" emma:medium="tactile" emma:mode="ink">
                <msink:context xmlns:msink="http://schemas.microsoft.com/ink/2010/main" type="inkWord" rotatedBoundingBox="19135,6730 19137,6970 18887,6972 18886,6732"/>
              </emma:interpretation>
              <emma:one-of disjunction-type="recognition" id="oneOf2">
                <emma:interpretation id="interp6" emma:lang="" emma:confidence="0.5">
                  <emma:literal>.</emma:literal>
                </emma:interpretation>
                <emma:interpretation id="interp7" emma:lang="" emma:confidence="0">
                  <emma:literal>-</emma:literal>
                </emma:interpretation>
                <emma:interpretation id="interp8" emma:lang="" emma:confidence="0">
                  <emma:literal>F</emma:literal>
                </emma:interpretation>
                <emma:interpretation id="interp9" emma:lang="" emma:confidence="0">
                  <emma:literal>,</emma:literal>
                </emma:interpretation>
                <emma:interpretation id="interp10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-1384.8717">9004 868 68 0,'0'0'246'0,"0"0"-15"0,6 3-17 16,-6-3-22-16,0 0-18 0,7 2-18 0,-7-2-18 0,0 0-12 15,7 3-14-15,-7-3-17 0,0 0-2 0,8 4-10 16,-8-4-9-16,0 0-7 0,6 3-7 15,-6-3-7-15,8 4-16 0,-8-4-22 0,8 2-28 16,-8-2-44-16,0 0-41 0,8 3-32 0,-8-3-516 16,0 0 216-16,7 2 142 0</inkml:trace>
          <inkml:trace contextRef="#ctx0" brushRef="#br0" timeOffset="-846.1569">9231 913 55 0,'0'0'259'15,"7"-3"-7"-15,-7 3-15 0,0 0-10 0,0 0-10 16,6-2-16-16,-6 2-11 0,0 0-8 0,0 0-13 16,0 0-2-16,0 0-6 0,0 0-12 0,0 0-11 15,0 0-6-15,8 17-23 0,-8-17 5 0,2 9-8 16,-2-9-18-16,-2 16-2 0,2-16-13 0,-2 23-9 0,0-11-11 15,1 0 7-15,1 1-14 0,0-13-4 16,0 23-16-16,0-11-38 0,-1 0-37 0,-1 0-47 16,2-12-64-16,0 21-72 0,0-13-786 0,0 0 338 15,0-8 228-15</inkml:trace>
        </inkml:traceGroup>
        <inkml:traceGroup>
          <inkml:annotationXML>
            <emma:emma xmlns:emma="http://www.w3.org/2003/04/emma" version="1.0">
              <emma:interpretation id="{480B406F-59A1-4DF4-BECA-5F71436766ED}" emma:medium="tactile" emma:mode="ink">
                <msink:context xmlns:msink="http://schemas.microsoft.com/ink/2010/main" type="inkWord" rotatedBoundingBox="18750,6784 18751,6901 18724,6902 18723,6785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869.9315">8851 936 31 0,'0'0'178'15,"0"0"1"-15,7-4 0 0,-7 4-3 0,0 0 0 16,4-7-8-16,-4 7-5 0,0 0-10 16,0 0-11-16,0 0-11 0,0 0-13 0,0 0-11 0,4-5-8 15,-4 5-10-15,0 0-12 0,0 0-1 0,0 0-5 16,0 0-7-16,0 0-3 0,0 0-11 0,-8 24 2 16,8-24-5-16,-4 13-3 0,1-5-1 0,2-3-7 15,1-5-2-15,-4 14 1 0,3-9-6 0,1-5-4 16,-2 12-1-16,2-12-4 0,-1 9-3 0,1-9 4 15,0 11-5-15,0-11-1 0,3 6-2 16,-3-6-12-16,0 0-6 0,5 8-18 0,-5-8-29 16,5 2-45-16,-5-2-32 0,0 0-50 0,0 0-33 15,14-7-543-15,-14 7 251 0,0 0 168 0</inkml:trace>
        </inkml:traceGroup>
        <inkml:traceGroup>
          <inkml:annotationXML>
            <emma:emma xmlns:emma="http://www.w3.org/2003/04/emma" version="1.0">
              <emma:interpretation id="{4918BF9D-82B0-4BED-AD27-2C37DD4EC36D}" emma:medium="tactile" emma:mode="ink">
                <msink:context xmlns:msink="http://schemas.microsoft.com/ink/2010/main" type="inkWord" rotatedBoundingBox="18921,6860 18922,6883 18867,6884 18866,6861"/>
              </emma:interpretation>
              <emma:one-of disjunction-type="recognition" id="oneOf4">
                <emma:interpretation id="interp12" emma:lang="" emma:confidence="0.5">
                  <emma:literal>.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J</emma:literal>
                </emma:interpretation>
                <emma:interpretation id="interp15" emma:lang="" emma:confidence="0">
                  <emma:literal>\</emma:literal>
                </emma:interpretation>
                <emma:interpretation id="interp16" emma:lang="" emma:confidence="0">
                  <emma:literal>)</emma:literal>
                </emma:interpretation>
              </emma:one-of>
            </emma:emma>
          </inkml:annotationXML>
          <inkml:trace contextRef="#ctx0" brushRef="#br0" timeOffset="-1190.4447">8993 996 168 0,'-4'8'202'0,"4"-8"4"0,0 0-3 15,-4 6-10-15,4-6-10 0,0 0-13 0,0 0-18 0,0 0-13 16,0 0-12-16,0 0-15 0,9 9-7 0,-9-9-15 16,10 0-13-16,-10 0-33 0,0 0-39 0,13-1-55 15,-13 1-41-15,13-2-60 0,-13 2-477 0,10-4 208 16,-10 4 140-16</inkml:trace>
        </inkml:traceGroup>
        <inkml:traceGroup>
          <inkml:annotationXML>
            <emma:emma xmlns:emma="http://www.w3.org/2003/04/emma" version="1.0">
              <emma:interpretation id="{36A4D188-7144-4EAE-891C-1B081E2A88C2}" emma:medium="tactile" emma:mode="ink">
                <msink:context xmlns:msink="http://schemas.microsoft.com/ink/2010/main" type="inkWord" rotatedBoundingBox="19016,7158 19018,7365 18856,7367 18854,7160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1" timeOffset="-5587.5931">8973 1301 147 0,'0'0'204'0,"0"0"-4"0,0 0-7 15,0 0-8-15,11-2 0 0,-11 2-6 0,0 0-6 16,8-4-3-16,-8 4-2 0,0 0-16 0,0 0-1 16,0 0-11-16,0 0-8 0,0 0 0 0,0 0-2 0,9 2-18 15,-9-2 0-15,1 8-17 0,-1-8 1 16,3 12 5-16,-2-1-18 0,-2 1 0 0,0-1-7 15,1 2-3-15,-2-1-7 0,2 1-2 0,-1-1-14 0,1 1 15 16,-1-2-11-16,1-11-6 0,0 20-13 0,0-13 4 16,0 1-4-16,0-8 2 0,1 12-2 15,-1-12-4-15,1 8 2 0,-1-8-5 0,2 8 10 16,-2-8-20-16,0 0 9 0,8 4-5 0,-8-4-11 16,0 0 8-16,14-7 10 0,-14 7-19 0,14-12-1 15,-8 7-16-15,2-3 13 0,0 2 0 0,-1 1 5 16,-7 5-21-16,9-8 20 0,-2 4-9 0,-7 4-10 15,11-7 9-15,-11 7-12 0,0 0 12 0,0 0-5 16,0 0 0-16,0 0 7 0,0 0 6 0,0 0-7 16,0 0-1-16,16 11 2 0,-16-11 7 0,0 0-7 15,1 13-6-15,-1-13 0 0,2 10 3 0,-2-10-7 0,5 10-15 16,2-4-40-16,-6 2-53 0,-1-8-81 16,5 9-88-16,-5-9-911 0,3 4 400 0,-3-4 264 15</inkml:trace>
        </inkml:traceGroup>
        <inkml:traceGroup>
          <inkml:annotationXML>
            <emma:emma xmlns:emma="http://www.w3.org/2003/04/emma" version="1.0">
              <emma:interpretation id="{A0C2E838-FE5F-4EAD-AA5A-D4E08D6D760A}" emma:medium="tactile" emma:mode="ink">
                <msink:context xmlns:msink="http://schemas.microsoft.com/ink/2010/main" type="inkWord" rotatedBoundingBox="19258,8492 19261,8888 18792,8892 18789,8495"/>
              </emma:interpretation>
              <emma:one-of disjunction-type="recognition" id="oneOf6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1" timeOffset="-6904.4882">9042 3017 98 0,'0'0'185'0,"0"0"-16"0,7 8-9 0,-7-8-20 15,8 1-15-15,-8-1-7 0,0 0-14 0,15-1-13 16,-6-2-4-16,2 2-12 0,1 1-9 15,-12 0-16-15,19-4-42 0,-11 3-28 0,2-1-40 16,-2 1-51-16,2-2-318 0,-10 3 143 0,13-1 96 0</inkml:trace>
          <inkml:trace contextRef="#ctx0" brushRef="#br1" timeOffset="-7101.3913">9082 2807 123 0,'-2'9'160'16,"2"-9"0"-16,0 0 9 0,0 0-1 0,-2 9-8 15,2-9-1-15,0 0-12 0,0 0-6 0,6 11-9 16,-6-11-8-16,5 5-4 0,-1-1-11 0,-4-4-9 16,8 3-14-16,-2 0-5 0,-6-3-7 15,14 1-8-15,-4 0-15 0,-4 1-37 0,1-1-43 0,-7-1-61 16,12 3-37-16,-12-3-573 0,8 0 234 0,-8 0 154 16</inkml:trace>
          <inkml:trace contextRef="#ctx0" brushRef="#br1" timeOffset="-6602.515">9373 2789 9 0,'0'0'216'0,"0"0"-16"15,5-6-16-15,-5 6-13 0,0 0-12 0,0 0-1 16,0 0 6-16,0 0-6 0,0 0 7 0,0 0-6 15,0 0-7-15,-1 24-24 0,-1-15 9 0,2 3-9 16,-1-1-5-16,0-2-13 0,-2 10-11 0,3-3-4 16,-1-2-16-16,-1-2-11 0,-1-1-4 0,1 1-15 15,3 1-15-15,-1-2-28 0,1-2-58 0,5 8-69 16,-5-3-102-16,-3-5-650 0,2-2 291 0,0-7 194 16</inkml:trace>
          <inkml:trace contextRef="#ctx0" brushRef="#br1" timeOffset="-7427.494">8955 2716 66 0,'0'0'228'15,"2"-10"-14"-15,-2 10-16 0,1-10-28 0,0 6-6 16,1-1-15-16,-1 1-17 0,-1 4-13 0,0 0-10 16,7-12-11-16,-7 12-12 0,4-7-6 0,-1 3-12 15,-3 4-8-15,5-5-40 0,-5 5-34 0,5-6-37 16,-5 6-40-16,7-7-63 0,0 3-397 0,-7 4 183 15,9-8 124-15</inkml:trace>
          <inkml:trace contextRef="#ctx0" brushRef="#br1" timeOffset="-7663.2303">8945 2792 23 0,'0'0'154'0,"0"0"-20"0,0 0-1 15,0 0-10-15,6 3-8 0,-6-3 6 0,0 0-3 16,0 0-14-16,0 0-4 0,0 0-17 0,0 0-1 15,0 0-5-15,0 9 1 0,0-9 0 0,0 0 3 16,-1 15 4-16,1-15 3 0,-4 13 3 0,1-2 2 16,2-2-4-16,-2-1-6 0,1 4-6 0,0 0 3 15,-2-1-6-15,2-2-7 0,-1 1-1 0,2 1-5 16,-3-2-6-16,1 1-3 0,2 0-4 0,-2-2-5 16,2 2-7-16,1-10 0 0,-3 13 0 0,3-6-3 15,0-7-4-15,1 10-6 0,-1-10-1 0,3 8-16 16,-3-8-12-16,3 6-37 0,-3-6-43 0,0 0-48 15,6 5-54-15,-6-5-652 0,0 0 280 0,0 0 186 16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3:30.7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A71F84-2665-4340-A746-D15B5E228783}" emma:medium="tactile" emma:mode="ink">
          <msink:context xmlns:msink="http://schemas.microsoft.com/ink/2010/main" type="inkDrawing" rotatedBoundingBox="16198,11022 25259,11373 25225,12242 16165,11891" semanticType="underline" shapeName="Other"/>
        </emma:interpretation>
      </emma:emma>
    </inkml:annotationXML>
    <inkml:trace contextRef="#ctx0" brushRef="#br0">-1 0 9 0,'0'0'59'0,"0"0"-3"0,0 0-3 0,0 0 1 0,0 0-7 15,0 0 2-15,0 0 8 0,-15 19-13 0,15-19-6 16,0 12 2-16,0-12 14 0,0 17-10 16,0-6-9-16,0-11 6 0,2 21 4 0,-2-4 5 0,2-3-20 15,2 3 3-15,1 0-1 0,-1 0 5 0,2 0-4 16,1-1-10-16,-3 1-8 0,0 0 8 0,0-2-11 16,7 10 4-16,-5-6 3 0,1-2 1 0,3 6-6 15,-1-6-1-15,-1-2 0 0,1-1 3 0,-3 3-5 16,2-2-5-16,5 4 2 0,-5-2 3 0,3-3-14 15,-2-1 7-15,1-3 11 0,1 3-4 0,-1 0 7 16,1-1-7-16,2-1-4 0,-1-1-10 16,5 5 7-16,0 0 9 0,2 2 4 0,-4-7-12 0,0 1-6 15,-3-5 6-15,1 5 0 0,4-5 2 0,-4 4-4 16,-1-1 2-16,3-3 0 0,0 2 3 16,0-1-5-16,2-1-7 0,-5 0 6 0,5-1 6 15,-2 1-7-15,0-2 7 0,-2 2-11 0,3 1 11 0,-3-1-8 16,4-2-1-16,-2 3 3 0,0-1-1 0,2 0-6 15,0 1 10-15,-3-1-11 0,3 0 18 0,-2 0-8 16,4-1-3-16,-2 1-5 0,2-2 6 16,0 0-3-16,-2 1 1 0,0-1 3 0,2 0 8 0,0 0-13 15,0 0-3-15,6 3 9 0,-3-3-6 0,5 4-2 16,-4-3 6-16,-4 1-2 0,-2-4-4 0,2 2 0 16,0-2 6-16,-2 5 4 0,2-1 1 0,11-2-12 15,-9-2 8-15,-2 2-2 0,-2 1 4 16,10 1 0-16,-3 0-7 0,-5-4 7 0,0 0-3 0,0 3-16 15,10 1 25-15,-5-2-6 0,1-4-6 16,-6 4 6-16,0-4-5 0,13 5-2 0,-9-3 3 16,11 2-13-16,-7-2 14 0,5 2 8 0,-6-2-7 0,5 0 6 15,-1 1-12-15,4 1 2 0,-5-4-5 16,3 2-2-16,2-4 10 0,0 6 0 0,-3-2-3 0,5-4 1 16,-2 0 2-16,4 0-6 0,-4 4 4 0,4 0 0 15,-2 0-6-15,-2 0 0 0,4-2 3 0,0 0 4 16,0 2 7-16,0-2 0 0,2 2-7 0,-2-2-5 15,1 3 4-15,-1-3 2 0,0 0-8 16,2 2 4-16,0-2 3 0,0 0 2 0,-2 0-4 0,2 0-6 16,1 2 0-16,26-4 7 0,-7-3 1 0,-16 5-5 15,0 0 7-15,-8 0-3 0,2 3 3 0,-2-3 6 16,5-3-10-16,20 3 5 0,-10 0-11 0,-7 0 3 16,15 5 11-16,-10-5-5 0,-11-5-2 15,0 5 5-15,0 0-1 0,0 0-3 0,0 0-6 16,2 0 6-16,1 0-7 0,22 3 6 0,-16-3-2 15,-1-3 6-15,13 6-6 0,0-1 12 0,-12-2-22 16,-5 0 17-16,-4 0-10 0,0 0 17 0,0 2-7 16,-2-2-5-16,2 4-7 0,1-2 9 0,-1-2-1 15,0 0 3-15,2 2-9 0,-2 2 3 0,-2-2 4 16,4 3 2-16,-6-3-3 0,2 0-4 0,2 0-2 16,-2 0 7-16,2 0 0 0,0 0-2 0,-2 2 2 15,21 1 0-15,-13-3 2 0,-3 2-4 0,-5-6-2 16,0 2-4-16,-3 0-5 0,8 0 4 0,-5 4 3 15,4-4 7-15,-4 4-8 0,31-6 2 0,-22 2 10 0,10 4-44 16,0 5 35-16,-13-11 7 0,-2 8 0 16,-4-6-3-16,0 2 3 0,-2 0-1 0,4-2 3 15,-2 0-3-15,4 2-8 0,0-2 7 0,17 7 6 16,-6-5-19-16,-6-2 13 0,12 6-2 0,-11-8-15 16,-1 2 16-16,14 6-2 0,-11-2 0 0,-5-1 2 0,-5-1 3 15,25 2-2-15,-6 0 1 0,-6-2-3 16,-7-4 1-16,16 4-6 0,-14 0 1 0,-1 0 6 15,-7-4 1-15,2 4-2 0,0-2-2 0,21 9 1 16,-4-3-6-16,1-2 2 0,-12 1 11 0,-6-3-18 0,-2 0 16 16,22 8-3-16,-16-10 2 0,0 2 0 15,-6-2-5-15,-2 3 0 0,7-3 10 0,-3 0-8 16,28 2 1-16,-11 4 1 0,-7-6-4 0,10 6 3 16,-18-6-3-16,0 0 3 0,-2 0-9 0,18 2 11 15,-16-2-2-15,-2-2 4 0,-4 2-6 0,0 4 11 16,4-1-5-16,-2-3-3 0,21 4 6 0,-14-6-6 15,-3 0 12-15,-6 2 0 0,4-3-6 0,-2 3 1 16,-2-2-4-16,2 0 1 0,15-10 7 0,-8 7-15 16,-5 3 8-16,-6-2 0 0,-1 2 1 0,3-4 2 15,-2 1 7-15,2-1-6 0,-2 2 10 0,-2 0 4 16,16-13 2-16,-12 8-11 0,-4-3 9 0,-2 1 2 16,-5 1 7-16,2-1-2 0,-3-1 2 0,1 1-5 15,-2-4 11-15,-1 1 0 0,-1-3-4 0,-2 0-1 16,2 2-2-16,-2-4 3 0,-2 0-2 0,0 1-5 15,-5-4 1-15,1-1-7 0,0 2 1 0,-1 0 1 16,-1-2-2-16,2 0-2 0,-3-2 1 0,1 2-4 16,-3 2-2-16,-1 2 0 0,-3 2-3 0,2 0 2 15,-2 0-3-15,1 0-1 0,-1 3-1 0,0-1 2 16,0 2-1-16,-1 3 0 0,1-1-1 0,-2 3-3 16,0 1 1-16,-2 7 0 0,2-12-7 0,2 6-3 15,-4 6-16-15,2-13-15 0,1 7-29 0,-3 6-31 16,0 0-14-16,0-11-27 0,0 11-39 0,0 0-463 15,0 0 211-15,0 0 142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3:34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A4417F-EAF3-4173-8E56-40B11C680863}" emma:medium="tactile" emma:mode="ink">
          <msink:context xmlns:msink="http://schemas.microsoft.com/ink/2010/main" type="inkDrawing" rotatedBoundingBox="23310,13144 26604,13046 26607,13162 23314,13260" shapeName="Other"/>
        </emma:interpretation>
      </emma:emma>
    </inkml:annotationXML>
    <inkml:trace contextRef="#ctx0" brushRef="#br0">0 162 77 0,'0'0'111'16,"0"0"-4"-16,0 0-11 0,0 0 3 0,34 2-12 15,-15-2-7-15,0-2 11 0,13 0-15 0,0-4 5 16,6 1-8-16,17-3-11 0,2 0-4 0,-2-1-2 16,4-1-9-16,2 1-2 0,5 1 0 0,-1-1-7 15,3 1 0-15,0 0-12 0,4-1 2 0,-5 1-7 16,7 1 1-16,0-3-7 0,2 6-1 0,-2 0 7 16,3-3-6-16,3-1-5 0,-6 4-4 0,4-1 9 15,0 5-7-15,-8-4 0 0,4 4 7 16,-4-2-9-16,0 2-3 0,2 0 3 0,-5 0 2 15,-1 4 5-15,4-6-12 0,-7 4 10 0,5 0-10 16,-3 0 2-16,-3 3 0 0,3-1 5 0,-3-2-3 16,-3 0-15-16,-13 2 15 0,-1-2-5 0,-5-2 2 15,0 3 2-15,17 1-4 0,-10 0 2 16,-5 0-6-16,-8-4 6 0,4 0 1 0,-6 0-8 16,-1 0 5-16,3 0 1 0,-6 0-4 0,-5-2 11 0,-2 2-10 15,2 0 6-15,-1 0 2 0,-1 2-9 0,-2-6-16 16,2 6-27-16,-2-2-9 0,-4 0-30 15,-3 0-43-15,-1-2-318 0,-11 2 148 0,17-2 100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3:33.4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71B4C6-77F3-419E-8703-15883709F81B}" emma:medium="tactile" emma:mode="ink">
          <msink:context xmlns:msink="http://schemas.microsoft.com/ink/2010/main" type="writingRegion" rotatedBoundingBox="25230,12031 25518,12031 25518,12674 25230,12674"/>
        </emma:interpretation>
      </emma:emma>
    </inkml:annotationXML>
    <inkml:traceGroup>
      <inkml:annotationXML>
        <emma:emma xmlns:emma="http://www.w3.org/2003/04/emma" version="1.0">
          <emma:interpretation id="{322F521F-8EB7-4E44-B994-D882D1DAB8A7}" emma:medium="tactile" emma:mode="ink">
            <msink:context xmlns:msink="http://schemas.microsoft.com/ink/2010/main" type="paragraph" rotatedBoundingBox="25230,12031 25518,12031 25518,12674 25230,12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E414D7-B7F9-42CF-909A-CC79ED0EE357}" emma:medium="tactile" emma:mode="ink">
              <msink:context xmlns:msink="http://schemas.microsoft.com/ink/2010/main" type="line" rotatedBoundingBox="25230,12031 25518,12031 25518,12674 25230,12674"/>
            </emma:interpretation>
          </emma:emma>
        </inkml:annotationXML>
        <inkml:traceGroup>
          <inkml:annotationXML>
            <emma:emma xmlns:emma="http://www.w3.org/2003/04/emma" version="1.0">
              <emma:interpretation id="{F94046A6-F154-460C-95BD-5890B5730A9F}" emma:medium="tactile" emma:mode="ink">
                <msink:context xmlns:msink="http://schemas.microsoft.com/ink/2010/main" type="inkWord" rotatedBoundingBox="25230,12031 25518,12031 25518,12674 25230,12674"/>
              </emma:interpretation>
              <emma:one-of disjunction-type="recognition" id="oneOf0">
                <emma:interpretation id="interp0" emma:lang="" emma:confidence="0.5">
                  <emma:literal>..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-r</emma:literal>
                </emma:interpretation>
                <emma:interpretation id="interp3" emma:lang="" emma:confidence="0">
                  <emma:literal>and</emma:literal>
                </emma:interpretation>
                <emma:interpretation id="interp4" emma:lang="" emma:confidence="0">
                  <emma:literal>-i</emma:literal>
                </emma:interpretation>
              </emma:one-of>
            </emma:emma>
          </inkml:annotationXML>
          <inkml:trace contextRef="#ctx0" brushRef="#br0">16523 6293 4 0,'0'0'81'0,"0"0"15"16,15-17-6-16,-15 17-11 0,4-9-8 0,-4 9-11 15,0 0 5-15,11-14-5 0,-7 7-6 16,-4 7-13-16,19-17 21 0,-13 7-22 0,-1-5 6 16,5 7-16-16,-1-7 1 0,1-8-5 0,-1 0-3 15,1 6 2-15,5-4-5 0,-6 4-5 0,-1-2 2 16,3-2 0-16,-3 2 12 0,3-4 3 0,-3 4 4 16,-6 6 7-16,5-1-9 0,-3 1 10 0,0-2 0 15,0 3-1-15,-2 1 7 0,-2 11 2 0,7-19 4 16,-7 19-4-16,2-10-5 0,-2 10-7 0,0 0-4 15,4-11-1-15,-4 11 2 0,0 0-13 0,0 0-2 16,2-14-1-16,-2 14-3 0,0 0 6 0,0 0-6 16,0 0-3-16,0 0 3 0,0 0 0 0,0 0-1 15,-8 48 2-15,6-29-8 0,-1 0 6 0,3 0-2 16,0 2 0-16,0 0-4 0,-2 0-1 0,2 2-5 16,2 11 4-16,-2-3 0 0,3-8-3 0,-1-2-2 15,0-2 6-15,2 0-8 0,-4 4-1 0,2-6-2 16,-2 0 4-16,0 2 3 0,4-6-3 0,-1-1 3 15,-3-12-4-15,2 19 0 0,0-10-1 0,-2-9 1 16,2 12 2-16,-2-12-2 0,0 0-1 0,2 15 5 0,-2-15-7 16,0 0 5-16,0 0-14 0,0 0-8 15,0 0-6-15,0 0-12 0,0 0 1 0,0 0-16 16,0 0-11-16,0 0 1 0,0 0-2 0,0 0-1 16,0 0-4-16,-15 8-6 0,15-8-9 0,0 0 9 15,-15 2 3-15,15-2 10 0,-12 7 0 0,12-7 2 16,0 0 6-16,-19 2 7 0,19-2-3 0,-11 4 3 15,11-4 8-15,-10 6 0 0,10-6 1 0,-13 7 7 16,9-5 3-16,4-2-4 0,0 0 2 0,0 0-5 16,-19 4 9-16,19-4-5 0,-11 6 5 0,7-4-3 15,4-2-1-15,0 0 10 0,0 0 5 0,-15 3-9 16,11-1 0-16,4-2-7 0,0 0-8 0,-9 2-105 16,9-2 49-16,0 0 30 0</inkml:trace>
          <inkml:trace contextRef="#ctx0" brushRef="#br0" timeOffset="376.1778">16540 6408 44 0,'0'0'91'0,"0"0"-4"0,0 0-13 16,0 0 6-16,-17 9 0 0,17-9-5 0,0 0-16 15,-10 6-3-15,10-6-10 0,-7 6-2 0,7-6 3 0,0 0 1 16,-10 9 3-16,10-9-15 0,0 0 1 0,0 0-6 16,-7 8-4-16,7-8 0 0,0 0 4 0,0 0-2 15,0 0-5-15,-4 13-7 0,4-13 18 0,0 0 0 16,0 0 8-16,0 0-4 0,0 0 1 0,13 19 6 15,-13-19-4-15,10 4 1 0,-10-4-5 0,15 2 5 16,-15-2-7-16,17 2 1 0,0 0-1 0,-2 0-9 16,2-2-6-16,-2-2 0 0,2 2 3 15,2 0-14-15,0 0 4 0,0-2-1 0,2 2-3 16,-4-2-35-16,-17 2-39 0,36-4-76 0,-26 4-383 16,1-2 175-16,-11 2 116 0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3:35.1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55F54D3-62C9-4F14-82A9-38A78A8573B7}" emma:medium="tactile" emma:mode="ink">
          <msink:context xmlns:msink="http://schemas.microsoft.com/ink/2010/main" type="writingRegion" rotatedBoundingBox="2285,13102 28498,13258 28483,15676 2270,15520"/>
        </emma:interpretation>
      </emma:emma>
    </inkml:annotationXML>
    <inkml:traceGroup>
      <inkml:annotationXML>
        <emma:emma xmlns:emma="http://www.w3.org/2003/04/emma" version="1.0">
          <emma:interpretation id="{370DC5ED-4201-4054-9529-CC1507E4DEC5}" emma:medium="tactile" emma:mode="ink">
            <msink:context xmlns:msink="http://schemas.microsoft.com/ink/2010/main" type="paragraph" rotatedBoundingBox="23735,13362 28484,13249 28509,14309 23760,144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0F8FB6-01C8-45DD-9FB3-787158F119C5}" emma:medium="tactile" emma:mode="ink">
              <msink:context xmlns:msink="http://schemas.microsoft.com/ink/2010/main" type="line" rotatedBoundingBox="23735,13362 28484,13249 28509,14309 23760,14422"/>
            </emma:interpretation>
          </emma:emma>
        </inkml:annotationXML>
        <inkml:traceGroup>
          <inkml:annotationXML>
            <emma:emma xmlns:emma="http://www.w3.org/2003/04/emma" version="1.0">
              <emma:interpretation id="{1A502A22-1482-44F5-8959-1F48CBE03557}" emma:medium="tactile" emma:mode="ink">
                <msink:context xmlns:msink="http://schemas.microsoft.com/ink/2010/main" type="inkWord" rotatedBoundingBox="23735,13362 28484,13249 28509,14309 23760,144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15007 7862 53 0,'8'-4'136'0,"-1"2"-16"15,-3-2-15-15,4-1-13 0,-1 1 4 0,1-4-15 16,-1 1-16-16,3-1-2 0,9-7-5 0,-4-4-11 16,4 2-4-16,0 1-4 0,0-1-7 0,-2-2 12 15,0-2-8-15,2 0-5 0,0 2-3 16,-2-2-6-16,2-2-1 0,-4-3 7 0,-3 5-10 0,3-4 6 15,2 2-16-15,-4 2 7 0,-7 0-4 0,3-2-7 16,-3 4 8-16,-6 2 0 0,2 0 3 16,0 7 0-16,-2-3 3 0,4 5-6 0,-4-3 4 0,0 11-3 15,-2-13 2-15,2 13-2 0,-2-10 5 16,2 10-9-16,0 0 13 0,0 0-3 0,-8-4 4 0,8 4 3 16,0 0-4-16,-15 17-1 0,9-9-1 15,1 3 5-15,3 3-7 0,0 3 13 0,-2 0-7 16,0 0 4-16,-1 4-1 0,1 8-1 0,2-8-6 15,-2 9 0-15,0-5-5 0,2 7 4 0,2-5-3 16,2-4 0-16,-2-2-5 0,0 0 2 0,2-2 2 16,-2 0-4-16,2-4-7 0,-2 4 4 0,4-3-2 15,-2 1-7-15,2-2-19 0,-1-4-9 0,3 1-30 16,-6-12-28-16,6 15-45 0,-4-9-424 0,-2-6 186 0,7 4 122 16</inkml:trace>
          <inkml:trace contextRef="#ctx0" brushRef="#br0" timeOffset="185.8532">15460 7757 96 0,'0'0'121'0,"0"0"-13"0,0 0-18 16,0 0 9-16,16-2-16 0,-16 2 2 0,15 0-10 15,-15 0-3-15,15 0-18 0,-15 0 5 0</inkml:trace>
          <inkml:trace contextRef="#ctx0" brushRef="#br0" timeOffset="463.0966">15660 7483 26 0,'0'0'54'0,"0"0"-4"0,0 0 5 0,0 0-13 15,-14 11 7-15,14-11-7 0,-7 6-13 0,5 0-2 16,-2 1 0-16,4-7-19 0,-2 10-23 0,2-10-11 16,-4 13-98-16,4-13 42 0,-3 10 28 0</inkml:trace>
          <inkml:trace contextRef="#ctx0" brushRef="#br0" timeOffset="1218.5748">15559 7607 59 0,'-9'-6'106'0,"9"6"-11"15,0 0 2-15,-10-6-16 0,10 6-16 16,0 0 6-16,0 0-4 0,0 0-15 0,0 0-1 15,0 0-1-15,-15-2-1 0,15 2-6 0,0 0-8 16,0 0-2-16,0 0 1 0,0 0-2 0,0 0-2 16,0 0-5-16,0 0 2 0,0 0-7 0,0 0 10 15,0 0-21-15,0 0 11 0,0 0 4 0,0 0-4 16,0 0-4-16,40 2-4 0,-40-2 7 0,19 0-11 16,-2 0 3-16,0 2 9 0,2-2-16 0,-2 0 15 15,2 0-14-15,-2 0 3 0,0 0 3 0,2 0-6 16,0 0-5-16,-2 0 5 0,0-2 6 0,0 2-9 15,-5 0-6-15,3-2 6 0,-15 2 1 0,28-2-3 16,-18 0 3-16,3-1-19 0,-13 3-10 0,17-2-24 16,-11 0-40-16,1 0-311 0,-7 2 133 0,0 0 90 15</inkml:trace>
          <inkml:trace contextRef="#ctx0" brushRef="#br0" timeOffset="1488.2196">15739 7410 52 0,'0'0'111'0,"-13"6"-13"0,13-6-7 0,-13 11 3 16,13-11-4-16,-6 10-11 0,6-10-17 0,-13 17 2 15,11-9-8-15,-2 3-4 0,4-11-4 0,-2 19 2 0,2-19-20 16,0 19-1-16,0-19 5 0,0 21-7 16,2-7-1-16,0 1-9 0,2 0 3 0,0 0-5 15,1-1-34-15,-3-3-47 0,2 6-288 0,2-7 118 16,-1 1 78-16</inkml:trace>
          <inkml:trace contextRef="#ctx0" brushRef="#br0" timeOffset="2491.1047">16149 7700 17 0,'15'4'126'0,"-15"-4"-18"0,0 0-13 0,0 0-7 0,12 0-7 16,-12 0 5-16,0 0-19 0,17-2-13 0,-17 2 9 16,15-6-17-16,-15 6 8 0,19-11-15 0,-6 5 7 15,0-2-14-15,-1-1 12 0,7-6-19 16,-2 1-5-16,-2 1 3 0,-2 0-11 0,-3 3 4 15,-1-1 3-15,1-1-6 0,-1 1-1 0,3 1 2 16,-3-1-10-16,-3 1 27 0,1-1-10 0,-3 1 8 16,-4 10 3-16,4-17-2 0,-4 17 0 0,2-13 0 15,-2 13 3-15,0 0-15 0,-8-15 5 0,8 15-4 16,-13-4-11-16,13 4 10 0,-15-4 0 0,15 4-12 16,-19 2 2-16,4 7-8 0,1-5 7 15,1 2-3-15,0 0 9 0,1-1-8 0,-3 3 1 16,2 0-3-16,0 1-4 0,3 4 7 0,-1-3-7 0,3 1 1 15,-1-1 10-15,3 5-8 0,0 0 3 0,-1-5-7 16,1 5 6-16,2-1 7 0,4-1-6 0,0-13-2 16,-2 21 8-16,2-10-1 0,4 3-7 0,-2 1 6 15,-2-15-7-15,6 23 5 0,1-10-10 0,1 0 14 16,0-3-8-16,3 1-1 0,0-3 2 0,-1-4 4 16,3-4-6-16,0 4-2 0,-13-4 7 0,27-2-3 15,-12-4 0-15,4 2-6 0,4-7 2 0,5 1 3 16,-5-1-4-16,2-4 3 0,-1-1 1 0,-1 1-5 15,0-4 1-15,0 2 1 0,-1-2 4 0,-3 0-6 16,0 2 4-16,-5-1-2 0,5-1-1 0,-8 4 8 16,-3-2-3-16,-3 4-7 0,3 1 8 0,-2 1 3 15,-6 11-3-15,7-14-4 0,-5 5 14 0,-2 9-15 16,0 0 9-16,8-13-12 0,-8 13 12 16,5-8-10-16,-5 8 4 0,0 0 9 0,0 0-16 15,0 0 1-15,0 0 5 0,0 0-9 0,0 0 2 16,0 0 13-16,0 0-1 0,0 0-9 0,0 0 6 0,19 19-4 15,-11-8-4-15,1-1 12 0,-1-2-1 16,-2 3 1-16,11 4-12 0,-2-3 4 0,4 3 0 16,-2-4 7-16,4 3-6 0,-4-3 0 0,4-1 4 15,-8 3-3-15,10 0-6 0,-6-3 0 0,-2-1 0 0,2-3-1 16,-2-4-17-16,4 4-13 0,-19-6-7 16,23 7-1-16,-8-3-12 0,2-4-13 0,-3-4-4 15,1 4-3-15,2-5-2 0,-6 1-13 0,4-2-7 16,-1 0 3-16,1-3-5 0,-4 1 10 0,-1-3 4 15,1-1-172-15,2 1 362 0,-5-4-312 0,1 3 69 16,-7 1 317-16,2-1-222 0,-4 12 19 0,4-21 8 16,-4 21 20-16,0-17 2 0,0 17 3 0,4-15-1 15,-4 15-9-15,0 0 7 0,-6-17 9 0,6 17 0 16,-8-6 4-16,8 6 0 0,-11-7 2 0,11 7 11 16,-15-2 4-16,15 2-1 0,0 0 12 0,-27 7-11 15,12-1-2-15,-11 5-2 0,1-1 0 16,-15 9 4-16,10-2-4 0,5 2 12 0,0-5-3 15,-11 12-8-15,12-7-4 0,1-5 3 0,6 7-8 0,0-4 9 16,-6 0-13-16,8 2-8 0,-4 4-5 0,2-4 2 16,2 0 4-16,3-4 2 0,-3 6 1 0,2-4-13 15,5-3-12-15,1-3-28 0,3-5-44 0,-4 5-268 16,8-11 117-16,-7 12 76 0</inkml:trace>
          <inkml:trace contextRef="#ctx0" brushRef="#br0" timeOffset="3124.1621">17060 7521 37 0,'0'0'114'0,"0"0"-18"16,11-6-20-16,-11 6 1 0,0 0-12 0,0 0-3 15,0 0-3-15,0 0-13 0,0 0 9 0,17 21-5 16,-17-21-11-16,2 15 10 0,-2-15 0 0,0 21 3 0,0-11-10 16,0-10-4-16,8 40-10 0,-8-17 6 15,-2 9-3-15,7 4 0 0,-5-1-4 0,4-3 2 16,-6 31-4-16,2-25 1 0,8-6-4 0,-6-3-5 16,0 0-4-16,0 3-9 0,1-7 12 0,3 0-2 15,-4-3-25-15,-4-4 25 0,6-1-1 0,-2 0 0 16,-2-17-2-16,2 23-10 0,-2-23 7 0,5 17 1 15,-5-17 2-15,0 0-11 0,6 21 2 0,-6-21 11 16,0 0-7-16,0 0-5 0,0 0 3 0,0 0-7 16,0 0 17-16,0 0-10 0,0 0 0 0,27-44-14 15,-18 14-9-15,-3-1-11 0,-1-7-12 0,1-15 3 16,-2 7 6-16,11-11-14 0,-13 9 4 0,-2 2-5 16,2 6-4-16,-2-19 6 0,-4 10 29 0,6 9-14 15,0 9-2-15,-2-3 9 0,2 9-4 0,-2 2 6 16,-2 6-5-16,2-2 8 0,2 2 2 0,-2 3 3 15,4-1 5-15,-4 2 5 0,0 13-9 0,7-19 0 16,-7 19 2-16,4-14 12 0,-4 14-8 0,11-9 5 16,-11 9-2-16,12-6 5 0,-12 6-6 0,17-2 13 15,-17 2 11-15,17 4-13 0,0 0 8 0,-2 0-6 16,0 3 10-16,4 3-6 0,2 5 0 0,2 0 25 16,0-5-20-16,-10 3 7 0,4 4 16 0,-2-3 2 15,-5 1-8-15,9 2 13 0,-8-2-1 0,-3 1 1 16,-1 1-8-16,1-2 23 0,-1 0-10 0,-5-1 5 15,0-1 5-15,-2 0-8 0,-4 1 5 0,1 1-4 16,-3 2 0-16,0-4-8 0,-3-3-5 0,-6 11-2 16,-4-4-6-16,5 0-1 0,-1-5 1 0,-6 7-12 15,2-4-4-15,-5 0-38 0,5 4-17 0,0-9-62 16,-6 1-64-16,2-1-374 0,4-3 179 0,0-3 120 16</inkml:trace>
          <inkml:trace contextRef="#ctx0" brushRef="#br0" timeOffset="6286.4495">18128 7185 51 0,'0'0'128'16,"11"-11"5"-16,-11 11-12 0,8-8-3 0,-8 8 4 15,7-9-9-15,-7 9-10 0,0 0-1 16,8-10-5-16,-8 10-9 0,0 0-6 0,0 0-1 0,0 0-15 16,0 0-6-16,0 0-9 0,0 0-2 0,0 0-5 15,0 0-6-15,-25 42-1 0,10-23-5 16,0 4-1-16,-2-2-7 0,-10 13 0 0,4-5-7 15,1 11 0-15,3-11 0 0,-6 9 0 0,6-4-2 16,-6 4 2-16,10-4-9 0,0-11 3 0,2 4-1 16,5-2 0-16,1-4-4 0,1 9 3 0,0-3-4 15,-1-4 3-15,5 9-1 0,2 1-4 0,-2-14 1 16,2 7 8-16,4-10-10 0,-1 3 9 0,3-2-3 0,2-6-2 16,3 14 4-16,0-10-1 0,1-7-9 0,1 1-38 15,0-3-26-15,-1-4-56 0,-12-2-484 16,26 2 200-16,-26-2 136 0</inkml:trace>
          <inkml:trace contextRef="#ctx0" brushRef="#br0" timeOffset="7003.2448">18183 7643 3 0,'5'-10'164'0,"-5"10"-18"0,4-11-5 0,-4 11-10 16,0 0-11-16,8-12-10 0,-8 12-11 0,4-13-5 15,-4 13-3-15,0 0 2 0,7-13-4 16,-7 13 9-16,0 0-2 0,4-12-3 0,-2 7-2 0,-2 5-3 16,0 0-2-16,0 0-1 0,4-14-5 0,-1 10-5 15,-3 4-1-15,0 0-2 0,2-9-3 16,-2 9-4-16,0 0-6 0,0 0-7 0,0 0-4 15,0 0-6-15,0 0-6 0,0 0-6 0,0 0 2 16,0 0-8-16,0 0-1 0,0 0 0 0,0 0-2 0,-26 17-2 16,26-17-5-16,-8 17 0 0,4-7-2 0,4-10-3 15,-5 19-1-15,3-2-2 0,0-4 0 16,2-13 2-16,0 19 0 0,0-19-3 0,2 19 3 16,0-11-2-16,7 5 2 0,-5-7-1 0,-4-6 1 15,13 19-3-15,-5-15 6 0,5 2 7 0,-3-4-2 16,3 1-2-16,-13-3 0 0,28-5-1 0,-14 1-1 15,1-2 2-15,8-5-3 0,1 1-4 0,-5-5-5 16,2 2 6-16,-2-5-1 0,0 3-3 0,0-4 2 16,-2 4 1-16,-4 0-1 0,-1-4-2 0,-3 5 2 15,3 1-1-15,-5 5 7 0,-1 1-7 0,-6 7 6 16,11-12-3-16,-11 12-3 0,4-9-2 0,-4 9 0 16,0 0 1-16,0 0 0 0,0 0 1 0,0 0-6 0,0 0 7 15,0 0-4-15,0 0-2 0,0 0 0 16,0 0 3-16,-19 32 1 0,19-32 2 0,-6 17-3 15,6-17-4-15,-5 14 4 0,5-14 2 0,-4 17-5 16,4-6 0-16,4 4 0 0,-4-15 1 0,5 23 5 16,-3-9-3-16,2-3 3 0,-2-1-9 0,-2-10-6 0,9 24 11 15,-1-14-1-15,0-6 0 0,1 1 10 16,-9-5-4-16,15 8 1 0,-9-4-3 0,-6-4 4 16,15 2 4-16,-15-2-2 0,19-4-3 0,-4 2-5 15,-5-4 5-15,3-3 3 0,-2 3 2 0,-1-2-7 0,-1-1-4 16,-1-1 3-16,3-3 1 0,-1 2 2 15,-4-1-6-15,3-3 5 0,-7 2-5 0,2-1-4 16,1-1 2-16,-3 0-4 0,-2 15 12 0,0-23-10 16,0 23-17-16,0-19-20 0,0 19-22 0,2-15-24 15,-2 15-24-15,4-12-31 0,-4 12-12 0,2-11-13 16,-2 11-16-16,2-12-53 0,-2 12-479 0,0 0 237 16,9-11 160-16</inkml:trace>
          <inkml:trace contextRef="#ctx0" brushRef="#br0" timeOffset="7513.5941">19105 7504 82 0,'0'0'187'0,"0"0"-7"0,0 0-19 0,0 0-14 16,0 0-23-16,0 0-7 0,0 0-10 0,-10-19-12 15,10 19-4-15,12-12-12 0,-12 12-12 0,9-17-10 16,-1 9-5-16,1-1-3 0,1-1-4 0,-3 3 2 16,1 1-13-16,1 2 2 0,-3 0-7 0,7-1 1 15,-5 3-7-15,1-2 0 0,-1 2 2 0,-8 2 0 16,17 2-4-16,-9 2-13 0,-1-4 12 0,-3 7 26 16,2-3-7-16,1 6 0 0,-1-1-2 0,0 3 14 15,-1 3-3-15,-3-4-4 0,-2 1 4 0,-2 3-3 16,-3 2 3-16,1-2-6 0,0-3 3 0,-7 9-7 15,1 2-3-15,-5 0-4 0,2-2-3 0,-1 1 1 16,1-8-5-16,2 1-2 0,-4 4 0 0,5-9-2 16,-1 3-3-16,3-5 2 0,-1-3 1 0,9-5-7 15,-12 8 0-15,12-8-26 0,-9 4-30 0,9-4-21 16,0 0-36-16,0 0-32 0,0 0-34 0,0 0-27 16,0 0-512-16,0 0 235 0,0 0 156 0</inkml:trace>
          <inkml:trace contextRef="#ctx0" brushRef="#br0" timeOffset="7846.2636">19484 7502 150 0,'0'0'146'16,"0"0"0"-16,10-6-20 0,-10 6-1 0,0 0-14 15,0 0 1-15,0 0-12 0,-2-15-5 0,2 15-14 16,0 0 2-16,0 0-12 0,0 0-7 0,0 0 2 16,-31 2-11-16,31-2 6 0,-26 11-7 0,14-7 0 15,-3 4-11-15,2-1 1 0,-8 5-4 0,4 1-4 16,4-2-4-16,1-3-1 0,1 0-9 0,1 3 3 16,-5 6-4-16,8-5-2 0,-1 1-5 0,2-3 25 15,-1 1 4-15,1-3-3 0,6-8 1 0,0 17-3 0,0-17-3 16,2 19-1-16,-2-19-2 0,6 9-4 15,-6-9 2-15,11 8-2 0,4-2-1 0,-5-4-6 16,3-2-1-16,-13 0 0 0,30 0-23 0,-14-4-43 16,1-2-42-16,0 4-62 0,9-9-590 0,-3 3 248 15,-2-3 164-15</inkml:trace>
          <inkml:trace contextRef="#ctx0" brushRef="#br0" timeOffset="8211.8964">19444 7096 62 0,'0'0'158'0,"-7"-10"-8"16,7 10-19-16,0 0-18 0,0 0-9 0,-4-13-15 15,4 13-3-15,0 0-12 0,0 0-6 0,0 0-4 16,19 2 37-16,-19-2-9 0,15 6-11 0,-4 1-11 16,1 1-6-16,1 5-2 0,8-1 35 0,-6 1-9 15,2 6-13-15,4 2-1 0,-4 0-8 16,10 13-4-16,-5-5-8 0,-6-4-5 0,1-1-1 0,-2-1 37 16,-2 4-9-16,0-4-9 0,-3 5 0 0,-1-3-7 15,-3 4-2-15,-2-6-8 0,0-2-5 0,-4 11 0 16,0-5-7-16,0-6-1 0,-2 0-5 0,-2 0-2 15,0-4-5-15,-3 17 2 0,-1-5-4 0,2-1-44 16,-3-7-70-16,-1 0-65 0,-1-4-93 0,0 8-561 16,3-6 270-16,-3-4 180 0</inkml:trace>
        </inkml:traceGroup>
      </inkml:traceGroup>
    </inkml:traceGroup>
    <inkml:traceGroup>
      <inkml:annotationXML>
        <emma:emma xmlns:emma="http://www.w3.org/2003/04/emma" version="1.0">
          <emma:interpretation id="{1E9FF594-C4CB-4DD4-B2A2-06549A05F761}" emma:medium="tactile" emma:mode="ink">
            <msink:context xmlns:msink="http://schemas.microsoft.com/ink/2010/main" type="paragraph" rotatedBoundingBox="2283,13351 23993,13481 23980,15650 2270,15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B9BAFC-BB2F-4B88-9FE6-BA8158B361EA}" emma:medium="tactile" emma:mode="ink">
              <msink:context xmlns:msink="http://schemas.microsoft.com/ink/2010/main" type="line" rotatedBoundingBox="2283,13351 23993,13481 23980,15650 2270,15520"/>
            </emma:interpretation>
          </emma:emma>
        </inkml:annotationXML>
        <inkml:traceGroup>
          <inkml:annotationXML>
            <emma:emma xmlns:emma="http://www.w3.org/2003/04/emma" version="1.0">
              <emma:interpretation id="{C4C7794E-934E-4FC5-98A1-FC31A76DC94C}" emma:medium="tactile" emma:mode="ink">
                <msink:context xmlns:msink="http://schemas.microsoft.com/ink/2010/main" type="inkWord" rotatedBoundingBox="2277,14468 2667,14471 2665,14757 2275,1475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8810.2344">-6466 8285 14 0,'0'0'160'0,"0"0"-14"15,0 0-9-15,0 0-16 0,-2 36-11 0,2-36-12 0,0 0-8 16,0 0-6-16,0 0 16 0,12 10-13 16,-12-10-7-16,0 0-2 0,13 2-4 0,-13-2-8 0,15 0-4 15,-5 2 21-15,-10-2-4 0,28 0-11 0,-13 0-4 16,2 0-11-16,2-2 0 0,-5 0-8 0,5 0-5 16,0 0-6-16,0 0-1 0,3-2-3 15,-3 2 1-15,-2 2-3 0,-1 2-5 0,1-4-4 16,0 2 0-16,-4-3-52 0,-13 3-45 0,23 0-37 15,-14 3-60-15,-9-3-429 0,17 2 202 0,-17-2 134 16</inkml:trace>
          <inkml:trace contextRef="#ctx0" brushRef="#br0" timeOffset="19091.5252">-6375 8483 48 0,'0'0'124'0,"-9"6"-21"0,9-6 10 16,0 0-7-16,-4 13-10 0,4-13 1 0,0 0-13 16,0 0-5-16,0 16 1 0,0-16-13 0,10 9-8 15,-10-9 6-15,9 8-24 0,-9-8 25 0,19 13 4 16,-4-9-7-16,-3 0-10 0,1 1-3 0,2 1-5 15,2-2-5-15,2-4 7 0,-2 2-8 0,2-4-7 16,0 0-9-16,2 2-1 0,0 0-37 0,0 0-63 16,0 0-463-16,-1-2 181 0,1 2 120 15</inkml:trace>
        </inkml:traceGroup>
        <inkml:traceGroup>
          <inkml:annotationXML>
            <emma:emma xmlns:emma="http://www.w3.org/2003/04/emma" version="1.0">
              <emma:interpretation id="{828CD3E6-3FCA-4099-A61F-DB8B949E2455}" emma:medium="tactile" emma:mode="ink">
                <msink:context xmlns:msink="http://schemas.microsoft.com/ink/2010/main" type="inkWord" rotatedBoundingBox="3502,14085 5270,14096 5264,15034 3496,1502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41507.2428">-5155 7919 15 0,'0'0'148'0,"0"-17"-24"0,0 17-7 15,0 0-21-15,0 0-10 0,0 0-9 16,0 0-6-16,0 0-1 0,0 0-12 0,0 0 0 15,0 0-8-15,0 0-8 0,0 0-4 0,0 0-5 0,0 0-2 16,0 0-2-16,0 0-6 0,0 0 0 0,0 0-2 16,0 0-2-16,55 15 1 0,-55-15-1 0,25 4 8 15,-10 0 6-15,0 0 7 0,2 1-6 16,2-3-8-16,0 2 2 0,8-2-9 0,3 2-8 16,-5 5 6-16,-2-3-6 0,5 0 0 0,-1 1 5 0,-3-3 1 15,3 0-3-15,-4 0 4 0,-1-2-8 16,-1 0 1-16,-4 3-3 0,2-8 2 0,-4 6-8 15,4-1 9-15,-3 0-3 0,-1 4-13 0,2-4 12 16,-6-2-1-16,-11 0-2 0,21 2 3 0,-13 0-6 16,-8-2 2-16,0 0-6 0,22 2 3 0,-22-2 2 15,0 0 5-15,16-2-1 0,-16 2-6 0,11 2-16 16,-11-2-18-16,0 0-30 0,15 3-11 0,-15-3-37 0,0 0-350 16,0 0 154-16,0 0 102 0</inkml:trace>
          <inkml:trace contextRef="#ctx0" brushRef="#br0" timeOffset="41090.2322">-5007 7988 15 0,'0'0'130'0,"0"0"-24"0,-15 7 9 16,15-7-19-16,0 0-8 0,0 0-24 0,0 0 5 16,-13 12-7-16,13-12-9 0,0 0-2 0,0 0-12 15,0 0 5-15,-14 4-2 0,14-4-15 0,0 0-3 16,0 0 10-16,0 0-10 0,0 0-1 0,0 0 7 16,0 0-10-16,0 0-10 0,0 0 6 0,0 0-1 15,0 0-3-15,0 0 4 0,0 0-10 16,0 0 4-16,0 0-8 0,0 0 6 0,0 0 11 0,0 0-10 15,0 0-7-15,0 0-5 0,0 0 11 0,0 0 1 16,0 0-5-16,0 0-30 0,-5 13-43 0,5-13-36 16,0 0-262-16,0 0 123 0,0 0 80 15</inkml:trace>
          <inkml:trace contextRef="#ctx0" brushRef="#br0" timeOffset="42198.7506">-4929 7925 18 0,'0'0'121'0,"0"0"-6"15,0 0-3-15,-27 4-9 0,27-4-19 0,0 0 2 16,0 0-11-16,0 0-8 0,0 0-6 0,0 0-11 16,-24-2-4-16,24 2-5 0,0 0-3 0,0 0-5 15,0 0 4-15,0 0-16 0,0 0 12 0,-17 7-13 16,17-7 3-16,0 0 5 0,0 0-11 0,0 0-2 16,0 0 0-16,3 21-5 0,-3-21 1 0,0 0 4 15,0 0-2-15,14 31-5 0,-14-31 0 0,9 17-7 16,3-7 5-16,-5-1 0 0,-7-9 4 0,21 21 3 15,-8-13-10-15,-1 13-5 0,3-4 11 0,0 2-20 16,0 0 13-16,-9-4 6 0,9-5-12 0,-5 1 4 16,7 8 4-16,-2-7-13 0,-4 1 13 0,-1-5-7 15,-1 3 8-15,-1 2-2 0,1-5-8 0,-5-2 6 16,-4-6 1-16,11 11 0 0,-11-11 4 0,8 6 3 16,-8-6 26-16,4 13 15 0,-4-13-2 0,0 0-5 15,2 15 5-15,-2-15-5 0,0 0-9 0,-8 25-2 16,8-25-2-16,-13 19-7 0,3-5 1 0,1 1 3 15,-10 6-8-15,-10 11 5 0,9-11-10 0,-3 2-4 16,6 0 3-16,-17 9-4 0,3-1 3 0,-3-3 0 16,4-7 0-16,7-2-5 0,0-1 5 0,6-3-5 15,-2 2-2-15,-2 0 2 0,6 0-7 0,-2-1 6 16,2-3-6-16,2-2 6 0,3-1-2 0,-3-1-2 16,7-3 4-16,-3 0-4 0,3-2-2 0,2 1 5 15,0 1-4-15,4-6-6 0,-9 6 7 0,5-2-1 16,4-4-2-16,-9 7 2 0,9-7 0 0,-6 4-3 15,6-4-1-15,-6 8 5 0,6-8 3 0,0 0-7 16,0 0 3-16,0 0 2 0,0 0-4 0,0 0 7 16,15 15 1-16,-15-15-3 0,16 4-1 0,4-4-4 15,-1 0 7-15,2-2-1 0,10 2-4 0,-1-4 3 16,2 2 1-16,4-4-1 0,-5-1-1 0,31-3-1 16,-7 1-1-16,-11 3 1 0,13-2 1 15,-8 6 1-15,6-5-2 0,0-5-3 0,-13 7 7 0,-4 1-1 16,-4 0-5-16,2 2 2 0,-4-2 0 0,2 4 3 15,-9-2-40-15,0 2-35 0,-1-3-32 0,-1 6-49 16,-2-3-429-16,-2 2 192 0,-2 2 130 0</inkml:trace>
          <inkml:trace contextRef="#ctx0" brushRef="#br0" timeOffset="42606.48">-3774 8344 45 0,'0'0'171'0,"0"0"-9"0,0 0-15 0,0 0-19 16,-11-7-12-16,11 7-12 0,0 0-7 0,0 0-10 0,0 0-10 16,0 0-3-16,0 0-12 0,-8-8-9 0,8 8-4 15,0 0-7-15,0 0-12 0,0 0 0 0,0 0 2 16,0 0-9-16,0 0 3 0,29-6 3 0,-29 6-16 16,21-7 6-16,-10 5-3 0,2 0-2 15,2 0 1-15,1 0-3 0,3-2 1 0,-4-5-2 0,4 7 3 16,-2-2 1-16,2 4-9 0,-2 0 7 0,0 2-2 15,-4-2-2-15,4 0-60 0,-17 0-14 0,19-2-39 16,-19 2-28-16,17 0-339 0,-17 0 157 0,8 4 104 16</inkml:trace>
          <inkml:trace contextRef="#ctx0" brushRef="#br0" timeOffset="42814.5303">-3711 8455 140 0,'0'0'131'0,"0"0"-2"0,-6 9-7 0,6-9-8 15,0 0-13-15,0 0-13 0,0 0-9 0,0 0-1 16,-4 12-2-16,4-12-8 0,0 0-7 0,0 0 5 16,0 0-11-16,21 9-4 0,-21-9-6 0,12 0-6 15,-12 0-3-15,19 2-10 0,-19-2 4 0,30 0 1 0,-11 0-6 16,-2-2-2-16,-2 0 1 0,6 4-6 15,-4-2-56-15,0 2-68 0,2-4-398 0,0 6 168 16,-2 0 112-16</inkml:trace>
        </inkml:traceGroup>
        <inkml:traceGroup>
          <inkml:annotationXML>
            <emma:emma xmlns:emma="http://www.w3.org/2003/04/emma" version="1.0">
              <emma:interpretation id="{04794400-1DEC-4C98-ACE5-120CBD781F4E}" emma:medium="tactile" emma:mode="ink">
                <msink:context xmlns:msink="http://schemas.microsoft.com/ink/2010/main" type="inkWord" rotatedBoundingBox="6082,13586 7424,13594 7412,15551 6071,1554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49366.2206">-2664 8045 7 0,'0'0'119'16,"0"0"6"-16,-2 17 8 0,2-17-2 0,0 0 1 15,0 0-2-15,0 0 1 0,6 13-10 0,-2-13-5 16,-4 0-15-16,11-3-6 0,-11 3-14 0,17-14-4 0,4-3-8 16,-4-2-6-16,4 0-5 0,9-17-7 15,1 5-5-15,1-1-6 0,-4 1-2 0,3-1-4 16,1-4 6-16,0-2-16 0,-5 3 1 15,5 1-6-15,-13 4 2 0,0 5-5 0,-6 4 2 16,0 0-5-16,-1 0 2 0,1 2-2 0,-7 0-3 0,3 2 2 16,-5 1-2-16,0 1-3 0,-2 2 3 0,0 3-3 15,-2-1-2-15,0 11 3 0,3-21-4 0,-3 21-1 16,0 0 1-16,-5-23 0 0,5 23-4 0,-6-8-3 16,6 8 2-16,0 0 1 0,-17-3-4 0,17 3 4 15,0 0-2-15,-34 17-3 0,15-2 4 0,0 0 0 16,2 2-2-16,2 4 6 0,-2-5-6 0,3 8-1 15,-1-1 1-15,-6 17 0 0,0 0 2 0,-1 2 0 16,10-4-3-16,-1 14 3 0,2-12-1 0,3-10 1 16,4 8-4-16,-5 14 6 0,5-12 2 0,0 0-8 15,2-4 6-15,-2-2 1 0,1-1-7 0,6-3 2 16,-6 1 0-16,3-1 6 0,3-9-2 0,-3 0 3 16,8 6 2-16,-4-6-6 0,0-4 3 0,1 0 7 15,1-3 11-15,0-1 0 0,5-4-1 16,-5 1 3-16,3-6 1 0,-9-4-1 0,23 11 0 0,-10-13-3 15,-1 2-2-15,3-5 0 0,2-1 0 16,6-9-5-16,1 1-2 0,-5-1 4 0,4-2-6 0,-6 2-2 16,0-6 4-16,0 2-1 0,2 3 1 0,-7-10-1 15,1 10-4-15,-2 1 0 0,-3 0 3 0,3 5-1 16,-5 1-4-16,0-1 2 0,-6 10-2 16,9-11 2-16,-9 11-2 0,6-8-2 0,-6 8-3 15,0 0 1-15,0 0 1 0,0 0-1 0,0 0 0 0,0 0-2 16,0 0 0-16,0 0 1 0,0 0-1 0,0 0 1 15,0 0 3-15,-8 50-2 0,6-33-1 0,-1 0 0 16,1-2 1-16,0-3-1 0,2-12 6 0,0 28-5 16,0-12-2-16,0 1 2 0,0-2-1 0,0-15 0 15,4 27-2-15,1-12 3 0,-1-4 2 16,0-3 2-16,-4-8 8 0,9 8 0 0,-9-8 0 16,10 9 0-16,-10-9-2 0,15 2 1 0,-15-2 0 0,17-2-1 15,-17 2 0-15,27-11 1 0,-16 7-5 0,2-6 5 16,-1 1-4-16,-1-1 3 0,0-1 1 15,-1-2-4-15,1-1 2 0,-5 1 1 0,0-4-3 16,-1 5 1-16,-5 12-5 0,4-19 6 0,-4 8-4 16,0 11 0-16,-2-25 0 0,2 12-5 0,0 13 1 15,-5-21-1-15,5 21-5 0,-8-8-1 0,8 8 2 16,-8-6 1-16,8 6-1 0,0 0 2 0,-22 4-3 16,22-4 4-16,0 0-1 0,-19 10-1 0,19-10 1 15,-12 11 1-15,12-11-3 0,-17 12 3 0,10-5-3 16,1-1 1-16,6-6 0 0,-8 8-2 0,8-8-2 15,0 0-15-15,-9 13 8 0,9-13 0 0,0 0 2 0,0 0-2 16,0 0 5-16,0 0 2 0,0 0-1 0,0 0 3 16,0 0-1-16,32 0 0 0,-32 0 2 15,19-10 0-15,-9 3 1 0,3-1-3 0,-2-1 3 16,-1 1 4-16,3 0-3 0,2-3 0 0,-5 3 0 16,1-1 1-16,-5 3 3 0,-6 6 1 0,15-6-1 15,-15 6 6-15,9-7 5 0,-9 7 1 0,10-6 1 0,-10 6 1 16,0 0 5-16,0 0-5 0,11-6-2 0,-11 6-4 15,0 0-1-15,0 0-1 0,0 0-2 16,0 0 0-16,0 0 3 0,0 0-7 0,8 21 2 16,-8-21 0-16,-2 14 3 0,2-14-6 0,-2 21 3 0,4-4-1 15,0-2-1-15,-2 0 0 0,2 0 2 0,0-3-2 16,1 1-1-16,-1 4 0 0,2-5-1 16,-2 1 1-16,2-5-1 0,3 7 0 0,3-7 1 15,-4 1 2-15,-1 1 4 0,5-1 4 0,-3-3 0 16,-7-6-2-16,19 4 5 0,-19-4-1 0,17 0-3 15,-3-2-2-15,-1-2 5 0,-13 4-5 0,21-8 1 16,-10-1 0-16,1 1-3 0,10-5 4 0,-8 3-5 0,-3-3 0 16,6-6 2-16,-7 4 1 0,-1 3-1 0,-1 3 0 15,3-12-3-15,-5 6 4 0,-1 5 0 16,-3-1-4-16,0-5-2 0,-2-1 2 0,0 17 1 16,-4-23-6-16,4 23 0 0,-3-13-2 0,3 13-3 15,-8-11-2-15,8 11 0 0,-8-10 0 0,8 10-2 0,-11-8 0 16,11 8-3-16,-9-7 5 0,9 7-1 15,-10-8-3-15,10 8 0 0,0 0-5 0,-13-4-6 16,13 4-6-16,0 0-10 0,0 0-8 0,0 0-16 16,0 0 6-16,0 0-1 0,0 0-2 0,0 0 12 15,0 0 4-15,0 0 1 0,0 0 10 0,0 0 6 16,0 0 4-16,0 0-3 0,0 0 3 0,17-30 8 16,-13 18-5-16,-4 12 4 0,13-13 1 0,-11 4-4 15,-2 9 9-15,9-10 1 0,-9 10 1 0,6-8 0 16,-6 8-4-16,0 0 1 0,6-11-2 0,-6 11 6 15,0 0 5-15,0 0-5 0,13-4-2 0,-13 4 8 16,0 0-6-16,0 0 7 0,15 15 3 0,-15-15 2 16,8 21 7-16,7 0-10 0,-9-2 5 0,1-3 1 15,3 5 3-15,-1 7-2 0,-1-3 1 0,3 9-4 16,2 16 6-16,6 1-2 0,-9 1-1 0,1 5 0 16,4-2-8-16,-3 2 12 0,-1-1 2 0,-7 1-4 15,11-8-1-15,-7 5-3 0,3-1 6 0,-11-9 24 16,4-6-1-16,-2-2-2 0,0 2-2 0,0-3-2 15,-4 1 1-15,0-4 18 0,0 3-3 0,0-3 2 16,4-5 14-16,-8 3 3 0,4-5 3 0,-5 2 3 16,-1-1 1-16,1-5-1 0,1-2 0 0,-2-3 10 15,-1-1-6-15,-3-2-10 0,1-3 5 0,-2-1 4 16,-4-1 0-16,-4 5-11 0,2-7 1 0,-2-4-4 16,2 0-8-16,-2-4-3 0,0 0-14 0,-7-2 6 15,-1-7 5-15,3-1 0 0,-1-1-6 0,3-2-10 16,1-4 4-16,2-4-1 0,2 4-2 0,2-4-11 15,2 0 12-15,5-2-23 0,-1 2-1 0,7 0 5 16,4-3-18-16,0 3-11 0,4-11-10 0,2 3-6 16,18-15-20-16,-9-3-13 0,14 1-28 0,-1 6-44 15,3-4-35-15,1 1-49 0,2 10-36 0,2-5-776 0,-2 8 345 16,6-2 230-16</inkml:trace>
        </inkml:traceGroup>
        <inkml:traceGroup>
          <inkml:annotationXML>
            <emma:emma xmlns:emma="http://www.w3.org/2003/04/emma" version="1.0">
              <emma:interpretation id="{2C95E404-9D2D-46DB-A6F9-A68BC9F5C360}" emma:medium="tactile" emma:mode="ink">
                <msink:context xmlns:msink="http://schemas.microsoft.com/ink/2010/main" type="inkWord" rotatedBoundingBox="7929,13791 11226,13811 11217,15361 7919,15342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50009.401">-408 7650 2 0,'0'0'190'0,"0"0"-10"0,0-19-14 0,0 19-4 16,0 0-14-16,3-11-11 0,-3 11-20 0,0 0-8 15,0 0-12-15,-13-10-15 0,13 10-10 16,0 0-3-16,-30 8-5 0,18-2-6 0,-10 7-5 0,1 6-11 16,-2-2-2-16,2 4-5 0,-13 10-2 15,4 5-4-15,5 2-4 0,-2 10 0 0,3-4-9 0,-1 1 6 16,6 1-2-16,0-4-2 0,2 6-2 15,4-12-2-15,3-2 0 0,1 2-1 0,3-1-5 0,4-3 5 16,-5-3-1-16,1 5-6 0,10 0 3 0,-4-3 4 16,2 3-3-16,3-5-1 0,1 3-4 0,2-5 4 15,3 1-3-15,2-1 3 0,14 7 0 0,-4-3-11 16,-6-8-25-16,2-8-31 0,0 4-36 0,3-4-52 16,-5-5-475-16,4 3 207 0,-7-3 138 0</inkml:trace>
          <inkml:trace contextRef="#ctx0" brushRef="#br0" timeOffset="50711.8539">-211 8556 10 0,'0'0'176'0,"0"0"-20"0,0 0-6 0,4 11-7 16,-4-11-9-16,0 0 3 0,0 0-12 0,0 0-5 16,7 8-7-16,-7-8-8 0,0 0-7 0,0 0-5 15,0 0-3-15,0 0-6 0,0 0-6 0,0 0-8 16,0 0-3-16,0 0-15 0,17-21 2 0,-17 21-8 15,12-19-3-15,-1 7-5 0,-3 3 1 0,7-10-9 16,2-2-4-16,0-2-1 0,-6 6-1 0,3-4-1 16,-5 2-1-16,-1 2-5 0,5-4-1 0,0-6-1 15,-5 2-1-15,5 2-2 0,-7 4 1 0,0 0 0 16,-3 2 0-16,1-2-3 0,-2 6 0 0,2-10-1 16,-2 9 2-16,0-1 8 0,1 4 5 0,-3-3 3 15,0 14 0-15,4-19 0 0,-4 19-3 0,2-13 1 16,-2 13-2-16,0 0-4 0,0-17 1 0,0 17-7 15,0 0-2-15,0 0 2 0,0-19-4 0,0 19-2 16,0 0-4-16,0 0 2 0,0 0 3 0,0 0-3 16,0 0-1-16,0 0 1 0,0 0-3 0,-23 38 0 15,20-27-1-15,-1 8 0 0,-4 4-1 0,4 0 3 16,-1 0-4-16,-3 6-3 0,4-1 6 0,2-3-3 16,-1 5 1-16,1 1 3 0,0-6-3 0,2 1 0 15,-2-3 3-15,2 0-1 0,0-4-2 0,2 0 3 16,-2 2-3-16,0-4 0 0,0-1 3 0,2 1 2 15,-2 0-4-15,2-4-6 0,1-1-30 0,1-1-27 16,-4-11-35-16,4 19-41 0,-2-13-38 0,2 0-56 16,-4-6-476-16,0 0 236 0,13 9 158 0</inkml:trace>
          <inkml:trace contextRef="#ctx0" brushRef="#br0" timeOffset="51006.2098">309 8603 106 0,'0'0'243'0,"0"0"-14"0,13 2-19 0,-13-2-18 15,0 0-22-15,0 0-18 0,0 0-12 0,19-5-21 16,-19 5-10-16,0 0-11 0,13-2-6 0,-13 2-10 15,0 0-9-15,21-2-11 0,-21 2-5 0,15-2-6 16,-15 2-9-16,17-2 3 0,-17 2-7 0,23-2-1 16,-6-2-5-16,-4 6-3 0,3-6-4 0,-1 2 2 15,2-1-7-15,0 1-11 0,-4 0-47 0,-13 2-33 16,23-2-33-16,-4 0-39 0,-2 0-52 0,-2-2-451 16,-15 4 214-16,23-9 144 0</inkml:trace>
          <inkml:trace contextRef="#ctx0" brushRef="#br0" timeOffset="51244.6655">608 8356 124 0,'0'0'233'0,"0"0"-19"15,-13-8-24-15,13 8-17 0,0 0-17 0,-9-6-16 16,9 6-12-16,0 0-14 0,0 0-10 0,0 0-10 15,0 0-9-15,-17 14-11 0,11-3-8 0,2 2-9 16,-2 1-3-16,1 3-4 0,1 0-7 0,2 0-5 16,-2 2 1-16,4 0-2 0,-4 8-4 0,-1-4-34 15,1 0-32-15,2-4-48 0,4 2-47 0,-2-4-40 16,0-2-445-16,4-3 205 0,-2 1 136 0</inkml:trace>
          <inkml:trace contextRef="#ctx0" brushRef="#br0" timeOffset="52232.0476">1009 8664 146 0,'0'0'239'0,"0"0"-16"0,2 6-20 0,-2-6-16 15,0 0-21-15,0 0-15 0,0 0-19 0,0 0-11 16,0 0-11-16,0 0-14 0,0 0-11 0,15-11-6 16,-8 7-6-16,-7 4-11 0,8-10-3 0,-2 5-11 15,3-5 0-15,1-3-4 0,-1 5-4 0,10-11-7 16,-6 2-2-16,-5 7-2 0,5-1-3 0,4-10 1 15,-7 6-8-15,1 3 1 0,-1-1 15 0,-3 0 11 16,1 3 8-16,-4-3 1 0,3 1 1 0,-3 3-2 16,-4 9-5-16,4-25 7 0,-4 12-5 0,0 1-7 15,0 12-6-15,-6-21-2 0,-3 8-4 0,-1 3-8 16,1-1-6-16,1 5 6 0,-7-1-5 0,2 3-4 16,-3 0-3-16,1 2 0 0,-2 0 1 0,17 2-5 15,-34 4-2-15,17 0 5 0,2 3-6 0,-4-3-5 16,4 2 4-16,-1 0 0 0,3 5-5 0,0-1 5 15,3 1-3-15,-3 2-4 0,4 1 4 0,3 3-3 16,-7 4 3-16,9-2-1 0,2 0-2 0,2-2 6 16,-4 0-2-16,8 0-2 0,-2-1 2 0,0 3-1 15,5-2 5-15,-3 0-6 0,6-2-3 0,-3-3 7 16,3 3-1-16,7-2-1 0,-4 1 4 0,4-3-1 16,0-5-1-16,8 3 4 0,-6-3 4 0,4-4-5 15,-1-4 0-15,-1 0 1 0,10-4-3 0,1-3 3 16,13-10-6-16,-1-2 1 0,-2 0-1 0,3-6 2 15,-7 4 5-15,0-3 0 0,-6 5-7 0,1-4 5 16,-7 4 6-16,-5 4-7 0,-8-4-4 0,-3 4 8 16,1 1-10-16,-5 1 7 0,0 2-8 0,-1 1 10 15,1 1-2-15,-2 0-1 0,-4 11-4 0,2-16 9 16,-2 16-2-16,2-13-6 0,-2 13 4 0,5-10-4 16,-5 10-3-16,0 0 0 0,0 0 7 0,0 0-11 15,0 0-11-15,0 0 20 0,0 0-3 0,6 0 5 16,-6 0-4-16,4 14 0 0,-2-5-7 0,3-3 0 15,1 9 1-15,0-1 1 0,5-1 4 0,-1 10 4 16,3-4-5-16,2 4 3 0,-2 0 1 0,1-2-5 16,1 0 4-16,2 1-4 0,-2-4 4 0,4 4-10 15,-4-4 2-15,2-1 3 0,-5-4 0 0,1 0 1 16,-2-3 2-16,-1-2 5 0,-1-3-12 0,-1-3-2 16,-1 4 0-16,-1-4-4 0,0 0 8 0,-6-2-7 15,11 2 3-15,-11-2 0 0,0 0-2 0,12-8-1 16,-9 4-14-16,-3 4 2 0,2-13-4 0,-4 5-12 15,2 8 5-15,-7-30-2 0,3 11 4 0,0 5 3 16,0-1 1-16,-5-4 6 0,5 6 4 0,-2 3 1 16,-1-1 2-16,7 11-5 0,-13-12 11 15,5 3-1-15,8 9-2 0,-17-8 0 0,9 4 6 16,8 4-4-16,-15-5 4 0,15 5-3 0,-23 5 4 16,10 1-2-16,-2 0 2 0,2 1-1 0,-1 1 1 0,-1-2 0 15,-11 11 0-15,7-6 1 0,5 1 0 16,-1 5 2-16,-4-2 0 0,8-3-2 0,1 1 3 15,1-2-7-15,1-1 6 0,1 1-4 0,1-3-23 16,-2 0-22-16,5-1-19 0,3-7-24 0,-4 12-21 16,4-12-7-16,0 0 0 0,-2 11-28 0,2-11-22 15,4 6-32-15,-4-6-414 0,0 0 205 0,0 0 138 16</inkml:trace>
          <inkml:trace contextRef="#ctx0" brushRef="#br0" timeOffset="52870.9351">2077 8222 215 0,'0'0'254'0,"7"-9"-8"0,-7 9-12 0,0 0-17 16,0 0-19-16,8-8-19 0,-8 8-14 0,0 0-22 16,0 0-17-16,0 0-10 0,0 0-13 0,0 0-12 15,0 0-8-15,0 0-3 0,0 0-11 0,-10 48-9 16,5-33-2-16,-1 4-11 0,2 8-2 0,-3 5-5 15,-1 2-3-15,-1 18-1 0,3-10-8 0,0-2-10 16,-3 19 7-16,3 0-5 0,0-15 7 0,-1 13-9 16,1-11 1-16,0 9-7 0,1-13 2 15,1 0-2-15,2-6 5 0,0-2-5 0,0-7 1 0,2-2 4 16,0-4-8-16,2-2-1 0,-4 0-3 16,2-2 1-16,0-4 4 0,0-1 2 0,0-12 2 15,2 19 11-15,-2-19-6 0,-2 15 29 0,2-15-1 16,0 0-4-16,0 0-12 0,0 0-2 0,0 0-4 15,0 0-5-15,0 0 3 0,0 0-17 0,10-51-8 16,-8 20-6-16,-2-3-12 0,7-23-11 0,-5 9-5 16,-2-13-8-16,0-2 1 0,2 2 2 0,0 10 6 15,-2 9 2-15,-2-17 1 0,6 17 6 0,3 4 2 16,-3 0 0-16,0 15 3 0,-2 0 0 0,2 4 6 16,3 2-1-16,-1 1 4 0,3-12-3 0,-1 14 3 15,3-3 3-15,-3-4 2 0,3 2-2 0,-1 4 1 16,1 2 1-16,-1 5 3 0,3 0-3 0,0-3 4 15,-1 3 1-15,3-1 1 0,0 3 2 16,-2 6-5-16,4-4 2 0,0 2 2 0,-5 2-3 16,5-3 3-16,2 3 3 0,-4 3-2 0,2 1 3 0,0 0 6 15,6 7-3-15,-2-1 1 0,-4-2-2 16,-2-1 3-16,-2 1 0 0,-3 1-1 0,-1 3 3 16,8 5-4-16,-7-2 13 0,-3-1-3 0,-1-1 4 15,-4-2-3-15,-2-11 10 0,0 23-9 0,0-6-1 16,-4-3-2-16,-3 1-2 0,-3 8 4 0,-1-2 0 15,-4 2-9-15,-1-2-34 0,1 0-63 16,-4 1-63-16,2-6-69 0,2-3-685 0,0-3 301 16,5-1 202-16</inkml:trace>
        </inkml:traceGroup>
        <inkml:traceGroup>
          <inkml:annotationXML>
            <emma:emma xmlns:emma="http://www.w3.org/2003/04/emma" version="1.0">
              <emma:interpretation id="{349498EF-EA63-4339-938A-7E39291873D1}" emma:medium="tactile" emma:mode="ink">
                <msink:context xmlns:msink="http://schemas.microsoft.com/ink/2010/main" type="inkWord" rotatedBoundingBox="11873,13935 12684,13940 12679,14899 11867,14894">
                  <msink:destinationLink direction="with" ref="{7464687E-3B2C-4ADF-8696-CCFBAF157448}"/>
                </msink:context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53900.0489">3431 7753 100 0,'0'0'140'0,"0"0"-6"0,0 0-12 0,0 0-6 15,0 0-10-15,0 0-9 0,0 0-12 0,0 0-10 16,0 0-3-16,0 0-12 0,0 0-5 0,0 0-8 16,0 0-6-16,-32 14-3 0,26-1 5 0,-3 0-15 15,-14 29 3-15,4-13-12 0,-6 13 47 16,6-10 1-16,4-3-9 0,-9 13-3 0,-3-4-13 15,4 8-2-15,6-16 0 0,-6 22-8 0,12-16 1 16,0 0-4-16,5-9-2 0,-2 5-4 0,3-1-3 16,3 1 0-16,2-5 2 0,-2 5-6 0,2-5 1 15,2 5-3-15,2-3 4 0,7-6-4 0,0 5-3 16,-5-9 4-16,9 2 3 0,-3 2-5 0,5-6-6 16,2 0-25-16,0-1-27 0,5-1-40 0,-5-9-64 15,0 1-462-15,-2-5 205 0,-3 0 134 16</inkml:trace>
          <inkml:trace contextRef="#ctx0" brushRef="#br0" timeOffset="54385.595">3718 8438 18 0,'0'0'240'0,"-8"-8"-13"0,8 8-14 0,-6-4-21 15,6 4-18-15,0 0-15 0,0 0-16 0,0 0-14 16,-11-6-23-16,11 6-2 0,0 0-12 0,0 0-9 0,0 0-7 15,0 0-3-15,0 0 4 0,0 0-5 0,0 0-1 16,0 0-2-16,0 0-10 0,0 0-2 16,0 0 0-16,0 0-5 0,30 0-7 0,-20 0-4 0,5 4-2 15,2-4 0-15,-2-2-4 0,4 4-11 0,2-4-32 16,-2-3-67-16,2 5-70 0,-2 3-67 16,0-3-564-16,0-5 258 0,0 3 174 0</inkml:trace>
        </inkml:traceGroup>
        <inkml:traceGroup>
          <inkml:annotationXML>
            <emma:emma xmlns:emma="http://www.w3.org/2003/04/emma" version="1.0">
              <emma:interpretation id="{DBE13A02-C07F-479E-BC0E-5D7CB1037A79}" emma:medium="tactile" emma:mode="ink">
                <msink:context xmlns:msink="http://schemas.microsoft.com/ink/2010/main" type="inkWord" rotatedBoundingBox="13152,14320 15084,14332 15077,15365 13145,15353">
                  <msink:destinationLink direction="with" ref="{7464687E-3B2C-4ADF-8696-CCFBAF157448}"/>
                </msink:context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5126.9353">4406 8325 31 0,'0'0'214'0,"6"-15"-5"0,-6 15-7 0,6-10-9 16,-6 10-4-16,0 0-11 0,2-15-4 0,-2 15-6 0,0 0-17 15,3-11-13-15,-3 11-13 0,0 0-14 0,0 0-16 16,0 0-8-16,0 0-3 0,0 0-13 16,0 0-6-16,0 0-10 0,0 0-4 0,0 0-5 15,0 0-6-15,0 0 0 0,0 0-4 0,0 0-5 16,0 0-4-16,-15 42-7 0,15-31 5 0,0-11-5 15,2 17-3-15,-2-17 1 0,4 15-4 0,-4-15-1 16,4 14 2-16,5-1-3 0,-3-3-3 0,0 1 5 16,3-3 7-16,-3 1 5 0,-6-9-6 0,15 0-2 15,-15 0 3-15,17-2-5 0,-2-3 0 0,2 1 0 16,-2-6-5-16,6-1 4 0,-2-4-3 0,0-1-4 16,-4 5 0-16,8-8 0 0,-8 2-2 0,-1-2 1 15,-5 5-1-15,4-7 5 0,-3 6-3 0,-1 0 1 16,-5 3-2-16,-2 3 1 0,-2 9-2 0,0 0 6 15,6-21 3-15,-6 21-12 0,0 0 8 0,0 0-3 16,5-23-3-16,-5 23-5 0,0 0 6 0,0 0 0 16,0 0 1-16,-5-13-9 0,5 13 5 15,0 0 2-15,0 0-5 0,0 0-2 0,0 0 4 0,0 0 5 16,-4 59-10-16,8-44 3 0,-2 6 1 0,5 4-2 16,-1 7 1-16,-2-1 1 0,3 3 0 0,-1 0-3 15,9 18 2-15,-2-1 0 0,-9-5-4 0,4-8 3 16,-6-4-5-16,7 16 9 0,3 1-4 0,-5-11 2 15,-1-7-2-15,3-1 10 0,-5-3-8 0,-2-4 7 16,-2-1-4-16,6 5 12 0,-6-6 11 0,0-2 3 16,-6-4-2-16,4 0 0 0,-5-2-7 0,1-1 24 15,-2 1-6-15,1 0-2 0,-1 0-4 0,-9 4-5 16,9-7-11-16,-12 3 6 0,10-5 38 0,-5-3-9 16,-2-1-2-16,2 0-1 0,-2-1-3 0,-2-5-9 15,3 2 7-15,-6-7-4 0,5 3 2 16,-4-2 10-16,4 0-9 0,3-2 14 0,-1-1-10 0,2-1-4 15,3-1-7-15,-1-1-2 0,2-1-6 0,1-1 1 16,2-1-15-16,4-2-6 0,-1-1-18 0,6-1-15 16,-1 2-22-16,0-2-32 0,8-8-16 0,3 2-35 15,-2 0-32-15,3-5-33 0,8 9-48 16,-3-2-26-16,12-10-50 0,-12 8-675 0,5 4 332 16,-5 4 220-16</inkml:trace>
          <inkml:trace contextRef="#ctx0" brushRef="#br0" timeOffset="55461.2049">5097 8582 115 0,'15'-11'241'15,"-15"11"-7"-15,0 0-13 0,11-6-3 0,-11 6-15 0,8-4-12 16,-8 4-8-16,0 0-13 0,0 0-16 0,0 0-14 15,11-7-12-15,-11 7-8 0,0 0-13 0,0 0-17 16,0 0-10-16,0 0-6 0,0 0-5 0,0 0-7 16,0 0-10-16,0 0-3 0,0 0-3 0,-13 40-10 15,13-40-3-15,-4 13-1 0,4-13-3 0,-5 17-3 16,5-17-4-16,0 16-7 0,0-16-1 0,3 15 5 16,-3-15-4-16,2 13 6 0,-2-13-6 0,6 12-6 15,0-5 8-15,-6-7-3 0,13 8-4 16,-13-8 9-16,15 6-3 0,-15-6 0 0,17 3-17 0,-17-3-14 15,27-5-34-15,-14 1-36 0,0-4-48 0,-1 1-32 16,7-7-13-16,-4 1-24 0,-2 0-38 0,-5 3-513 16,1-3 251-16,-3 1 168 0</inkml:trace>
          <inkml:trace contextRef="#ctx0" brushRef="#br0" timeOffset="55659.2103">5254 8325 38 0,'-11'-15'200'0,"11"15"8"0,0 0-3 0,-13-12 0 0,13 12-4 16,0 0-4-16,-14-13-8 0,14 13-8 16,0 0-11-16,-7-13-17 0,7 13-18 0,0 0-9 15,0 0-20-15,-10-10-5 0,10 10-12 0,0 0-5 0,0 0-9 16,0 0-12-16,-11-13-5 0,11 13-7 0,0 0-7 16,0 0-40-16,0 0-48 0,0 0-54 15,0 0-56-15,0 0-75 0,0 0-557 0,0 0 262 16,0 0 174-16</inkml:trace>
          <inkml:trace contextRef="#ctx0" brushRef="#br0" timeOffset="58113.5067">6315 8186 150 0,'9'-8'169'0,"-9"8"-3"0,0 0-11 0,0 0-12 16,6-13-11-16,-6 13-7 0,0 0-8 0,0 0-4 15,0 0-2-15,0 0-4 0,0 0 0 0,0 0-4 16,9-6-1-16,-9 6 1 0,0 0 7 0,0 0-5 16,0 0 2-16,0 0 0 0,0 0-9 0,0 0-13 15,0 0-6-15,0 0-5 0,0 0-19 0,0 0-2 16,0 0-7-16,-26-11-2 0,26 11-4 0,-25 11-7 16,10-5 6-16,-10 0-6 0,-1 9-11 0,-3-7 4 15,1 3-7-15,1-1 2 0,-3-3-1 0,5 1-6 16,-3 5-2-16,1-5 0 0,-1 1-2 0,3-1-4 15,6 0 9-15,0-1-6 0,2-1-6 0,2 0 4 16,2-1-2-16,-1-1-1 0,1 0 4 0,2 0-5 16,11-4 1-16,-17 7-2 0,17-7-3 0,-12 4 8 15,5-2-2-15,7-2-7 0,0 0 7 0,0 0 1 16,-17 6-2-16,13-4-5 0,4-2 2 0,0 0-3 16,0 0 4-16,-13 7-3 0,13-7-1 0,0 0-2 15,0 0 5-15,0 0 2 0,0 0-7 0,-12 4 10 16,12-4-8-16,-4 0 4 0,4 0 1 0,0 0-4 15,0 0 4-15,0 0-6 0,0 0 2 0,0 0 0 16,0 0 3-16,0 0 1 0,0 10-2 0,0-10-1 16,0 0 1-16,0 0-1 0,6 11 2 0,-6-11-1 15,6 4-2-15,-6-4 3 0,7 8-3 0,-3-1 1 16,6 1 0-16,-3-1 2 0,1-3 8 0,-1 0 15 16,5 2 3-16,-1 1-4 0,1-3-4 0,3 4-2 15,0-2-2-15,2 1 1 0,2-1 2 0,6 3-1 16,-6-3 1-16,3-2 2 0,1 0-11 0,4 0-5 15,-5-1 4-15,-1-6 2 0,-2 6-2 0,0 1-5 16,0-4 4-16,-2 2-6 0,-3 0 12 0,1 2-1 16,-2-2-1-16,0 2-15 0,-3-1-41 0,1-1-53 15,-11-2-58-15,19 4-46 0,-13 0-50 0,-6-4-700 16,13 9 317-16,-13-9 212 0</inkml:trace>
        </inkml:traceGroup>
        <inkml:traceGroup>
          <inkml:annotationXML>
            <emma:emma xmlns:emma="http://www.w3.org/2003/04/emma" version="1.0">
              <emma:interpretation id="{ED16AEFF-F8E3-41D7-ABDE-792CA082A1A3}" emma:medium="tactile" emma:mode="ink">
                <msink:context xmlns:msink="http://schemas.microsoft.com/ink/2010/main" type="inkWord" rotatedBoundingBox="15520,14363 16976,14372 16973,14972 15516,14964">
                  <msink:destinationLink direction="with" ref="{7464687E-3B2C-4ADF-8696-CCFBAF157448}"/>
                </msink:context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9601.3431">6929 8287 85 0,'0'0'101'0,"0"0"-2"0,0 0-11 0,0 0-2 0,0 0-2 16,0 0-6-16,0 0-6 0,0 0 0 0,0 0 2 15,0 0-1-15,0 0-13 0,0 0-5 0,-11-13-18 16,11 13 25-16,0 0-4 0,0 0-10 0,0 0-1 16,0 0-2-16,0 0 8 0,0 0 7 0,0 0-10 15,0 0 6-15,0 0-5 0,0 0 0 0,0 0-5 16,0 0 7-16,0 0 0 0,-11-6-1 0,11 6-3 15,0 0 4-15,0 0-2 0,-6-2-5 0,6 2-1 16,0 0-3-16,0 0-2 0,0 0-1 0,0 0-8 16,0 0 1-16,0 0-3 0,0 0 1 0,-11-8-5 15,11 8 1-15,-4-3-4 0,4 3 0 0,0 0 5 16,0 0 4-16,0 0-1 0,-10-2-4 0,10 2 3 16,0 0-5-16,0 0 2 0,0 0-1 0,-7-8 4 15,7 8 2-15,0 0 1 0,0 0-4 0,0 0 4 16,0 0-2-16,0 0-6 0,0 0 2 0,0 0-2 15,0 0-5-15,-17 6-5 0,17-6 3 0,0 0-3 16,0 0-7-16,0 0 2 0,-8 7 1 0,8-7 1 16,-4 2-4-16,4-2 5 0,-11 6-2 0,7-2-7 15,0 2 0-15,-3 1-2 0,1 1 5 0,-2 5 0 16,3-5-3-16,1 3 2 0,-2-1-6 0,-1 3-2 16,5-3 9-16,0 1-6 0,2-1 3 0,2-1-4 15,0-1 1-15,-2 1 3 0,0-1 3 0,9 7-5 16,-5-5 6-16,2 1 0 0,-3-1 0 0,7 1 6 15,1-3-10-15,4 1 7 0,-1 1 2 0,-3-3 3 16,6-5 3-16,-5 2 2 0,5 0 3 0,0-2-3 16,-2-2-1-16,0-4-7 0,-2 2 13 0,-13 2-15 15,21-2 11-15,-6-2-4 0,-1-3-4 0,-1 1-1 16,2 0-5-16,-5-1 5 0,1 3-14 0,-3-8 13 16,3 1 4-16,-2 3-8 0,1-5 10 15,-1 0-9-15,-1 3 1 0,-2-3 6 0,-1-2-4 0,-3 3-6 16,6 1-4-16,-8 11 9 0,2-14-1 0,-2 14 7 15,4-11 7-15,-4 11-11 0,0 0 7 0,5-15-11 16,-5 15-1-16,0 0-7 0,6-12 8 0,-6 12-7 16,0 0 3-16,6-13-11 0,-6 13 9 0,0 0 1 15,0 0-6-15,0 0-2 0,0 0 9 0,0 0-5 16,0 0 7-16,0 0-7 0,0 0-2 0,0 0 4 16,0 0 4-16,24 23-4 0,-24-23 0 0,6 13-3 15,-6-13-6-15,6 10 6 0,3 1 6 0,-1-5-6 16,-8-6-4-16,19 13 14 0,-8-7-4 0,-1-2-7 15,-10-4 6-15,24 7 2 0,-14-5 9 0,-10-2-10 16,24-2 1-16,-24 2-2 0,19-2 5 0,-5-5-4 16,3 1 3-16,-4 0-5 0,4-1 9 0,-4-1 6 15,-1 2 2-15,1-5-9 0,-2 3 0 0,-1-3 5 16,-1 1-1-16,-3 3 14 0,-6 7-6 0,8-14 8 16,1 3-19-16,-5 3 11 0,-4 8-5 0,2-17-10 15,-2 17 16-15,2-13-2 0,-2 13-6 0,2-12 0 16,-2 12 1-16,0 0-12 0,0 0-2 0,-4-19 8 15,4 19-2-15,0 0-27 0,0 0-13 0,0 0-14 16,0 0-20-16,-4-15-24 0,4 15-39 0,0 0-36 16,0 0-36-16,0 0-41 0,0 0-49 0,0 0-613 15,0 0 302-15,0 0 200 0</inkml:trace>
          <inkml:trace contextRef="#ctx0" brushRef="#br0" timeOffset="60008.202">7800 8495 81 0,'0'0'231'0,"2"4"-15"0,-2-4-18 16,0 0-16-16,0 0-15 0,0 0-15 0,2 7-15 15,-2-7-16-15,0 0-10 0,0 0-14 0,0 0-9 16,0 0-9-16,-8 15-9 0,8-9-4 0,-5 0-8 16,1 5-6-16,-2 1-3 0,2 1-7 0,-5 2-5 15,3-1-3-15,-1 5-3 0,1-4-1 0,0-2-4 16,2 3-4-16,-1-1 0 0,3 0-2 0,-2-2-4 15,2-1 2-15,0-1-1 0,0-3-2 0,2-8 0 16,2 17-3-16,-2-11 0 0,2 3 4 0,-2-9-1 16,6 10 1-16,-2-8 1 0,-4-2-3 0,11 5 0 15,-3-3-1-15,-8-2-5 0,15-2-35 0,-15 2-32 16,24-5-50-16,-10-3-49 0,1-1-55 0,-2-1-478 16,-1-1 231-16,-1-1 152 0</inkml:trace>
          <inkml:trace contextRef="#ctx0" brushRef="#br0" timeOffset="60204.0556">7806 8396 77 0,'0'0'240'16,"0"0"-16"-16,-8-12-12 0,8 12-15 0,-7-9-21 0,7 9-17 15,0 0-15-15,-4-14-12 0,4 14-15 16,0 0-11-16,-6-11-11 0,6 11-13 0,0 0-8 0,0 0-11 15,0 0-30-15,-4-13-40 0,4 13-45 16,0 0-50-16,0 0-66 0,0 0-434 0,0 0 202 16,0 0 132-16</inkml:trace>
          <inkml:trace contextRef="#ctx0" brushRef="#br0" timeOffset="60541.8696">8225 8346 28 0,'0'0'231'0,"0"0"-13"0,0 0-13 15,0 0-14-15,0 0-6 0,0 0-16 16,0 0 1-16,-9-21-13 0,9 21-10 0,0 0-8 0,0 0-16 16,0 0-8-16,0 0-12 0,0 0-10 0,0 0-11 15,0 0-7-15,0 0-7 0,0 0-2 0,0 0-9 16,0 0-7-16,0 0-7 0,0 0-2 16,0 0-10-16,0-21-1 0,0 21 2 0,0 0-28 15,0 0-38-15,0 0-44 0,0 0-41 0,0 0-64 0,15-2-630 16,-15 2 271-16,0 0 180 0</inkml:trace>
        </inkml:traceGroup>
        <inkml:traceGroup>
          <inkml:annotationXML>
            <emma:emma xmlns:emma="http://www.w3.org/2003/04/emma" version="1.0">
              <emma:interpretation id="{9FF10CA3-C5B8-4389-9B7D-C1EB60DC9E49}" emma:medium="tactile" emma:mode="ink">
                <msink:context xmlns:msink="http://schemas.microsoft.com/ink/2010/main" type="inkWord" rotatedBoundingBox="17412,14403 19178,14413 19175,14970 17408,14960">
                  <msink:destinationLink direction="with" ref="{7464687E-3B2C-4ADF-8696-CCFBAF157448}"/>
                </msink:context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61129.0516">8667 8417 38 0,'0'0'240'0,"2"-14"-12"16,-2 14-16-16,4-13-21 0,-4 13-17 0,4-13-15 0,-4 13-9 16,3-14-16-16,1-1-12 0,0 0-13 0,-4 15-14 15,6-17-6-15,-1 11-11 0,-5 6-4 0,6-12-12 16,-6 12-4-16,11-9-6 0,-11 9-7 0,8-10-4 15,3 1-2-15,-11 9-5 0,10-8-3 16,-10 8-4-16,13-7-2 0,-13 7-2 0,13-4-4 16,-13 4 1-16,16 0-6 0,-16 0 4 0,15 0-7 15,-15 0 2-15,13 4 1 0,-13-4 3 0,23 5 7 0,-16-1 1 16,-7-4 3-16,10 12 7 0,-8-3 1 0,-2-9-2 16,2 19 5-16,-6-2-4 0,0-5-3 15,2 7-1-15,-11 2 3 0,7-2-10 0,-9 0-2 16,2 6 7-16,3-4-9 0,-7 0 4 0,2-2-5 15,0-2-5-15,0 0 1 0,3 0-2 0,3-4-6 0,1-1 8 16,4-3-3-16,-3-1-2 0,1-4-1 0,2 0 3 16,4-4-4-16,-7 7-9 0,7-7-33 15,0 0-27-15,-8 2-30 0,8-2-31 0,0 0-24 16,0 0-19-16,0 0-26 0,0 0-17 0,12-32-541 16,-9 24 251-16,-3 8 166 0</inkml:trace>
          <inkml:trace contextRef="#ctx0" brushRef="#br0" timeOffset="61578.052">9111 8367 199 0,'0'0'201'0,"0"0"-15"15,17 0-21-15,-17 0-12 0,10-6-14 0,-10 6-13 16,11-7-5-16,-11 7 5 0,13-10-6 0,-7 1-6 16,-6 9 0-16,9-10 2 0,1-3 7 0,-10 13-2 0,2-17 3 15,2 5-11-15,-4 12-11 0,3-11-4 16,-3 11-9-16,0 0-13 0,-3-17 2 0,3 17-13 16,-10-8-5-16,10 8-5 0,-17-17-10 0,2 13-6 15,-2 2 0-15,7 0-8 0,10 2 3 0,-30 2-8 16,11 0-9-16,-6 4 3 0,1-1-6 0,-1 5-2 15,0-2 6-15,-5-3-8 0,9 5 2 0,2 5-1 0,2-5 5 16,-4 5-10-16,4 2 3 0,0-2 4 16,9-1-2-16,-1-3-7 0,1 4 5 0,5-7-5 15,-3 7-2-15,4 0-5 0,2-5-2 0,-2 3 9 16,2-13-4-16,4 23 8 0,-2-13-4 0,2 1 9 0,3 1-8 16,3-3 6-16,1 1-1 0,4-3 2 15,0 1 6-15,-1-2-9 0,3 3-1 0,2-7 7 16,7-2-15-16,-5 0-10 0,0 0-47 0,-2 0-65 15,2 0-65-15,2 0-76 0,-4 0-689 0,1 0 316 16,-4-2 212-16</inkml:trace>
          <inkml:trace contextRef="#ctx0" brushRef="#br0" timeOffset="63466.6013">9515 8605 25 0,'0'0'145'0,"0"0"-10"0,0 0-17 15,0 0-15-15,0 0-12 0,0 0-3 0,0 0 2 16,0 0-15-16,-25 2-12 0,25-2 13 16,0 0 8-16,-13 17-1 0,9-7 2 0,4-10 2 15,-11 15-6-15,7-5-9 0,0 3-8 0,-3-2-10 16,3-3-3-16,0 2-8 0,4-10-1 0,-7 17-1 16,5-8-4-16,0-3-4 0,2-6-5 0,0 13 1 15,-2-7-3-15,2-6-1 0,0 0 4 0,0 13 10 16,0-13 1-16,2 8-3 0,-2-8-3 0,7 4 0 15,-7-4-4-15,6 4-1 0,-6-4-1 0,10-2-17 16,-10 2-18-16,0 0-31 0,0 0-27 0,24-6-44 16,-18 4-43-16,3-2-486 0,-9 4 212 0,10-9 142 15</inkml:trace>
          <inkml:trace contextRef="#ctx0" brushRef="#br0" timeOffset="63735.0566">9475 8445 101 0,'-2'-15'228'0,"2"15"-14"0,0 0-7 15,-5-15-10-15,5 15-11 0,0 0-11 0,0 0-12 16,-2-14-12-16,2 14-13 0,0 0-17 0,0 0-13 15,-6-13-9-15,6 13-11 0,0 0-10 0,0 0-5 16,0 0-9-16,-2-15-7 0,2 15-7 0,0 0-5 16,0 0-37-16,0 0-47 0,0 0-38 0,0 0-59 15,0 0-44-15,0 0-527 0,0 0 235 0,0 0 158 16</inkml:trace>
          <inkml:trace contextRef="#ctx0" brushRef="#br0" timeOffset="64397.1403">10014 8258 95 0,'0'0'184'16,"-13"-7"6"-16,13 7-6 0,-8-6-3 15,8 6-6-15,0 0-6 0,0 0-8 0,-17-4-7 16,17 4-11-16,0 0-8 0,0 0-17 0,-11-7-12 0,11 7-12 16,0 0-2-16,0 0-8 0,0 0-13 0,0 0-7 15,0 0-8-15,0 0-4 0,0 0-7 0,0 0-2 16,0 0-5-16,0 0-1 0,0 0-8 0,0 0 1 15,32 11-6-15,-15-3 4 0,-2-3-7 0,0-1 1 16,4 0-3-16,0 0 0 0,8 7-2 0,-1-5-6 16,1 2 10-16,-2 1-7 0,5 1 5 15,-5-1-2-15,-3-5-3 0,-1-2-8 0,-2 4 6 16,-2-4 0-16,-3 1-5 0,1-1 3 0,-2 4 0 0,-2-6-1 16,-11 0-5-16,19 6 24 0,-13-1 6 15,-6-5 18-15,15 2 5 0,-15-2-4 0,8 4 5 16,-8-4 6-16,9 6-9 0,-9-6 5 0,0 0-13 15,2 13-2-15,-2-13-17 0,0 0 7 0,-15 12-4 16,4-1-4-16,3-3-13 0,-5 1 7 0,-2-1-4 0,1 1 9 16,-10 1-10-16,5-1 3 0,0-3-12 15,-2 6 1-15,0-5 11 0,2-1-18 0,4 0 7 16,-2 3 7-16,5-3-4 0,-1 0-41 0,2 1-40 16,-1-1-52-16,3 0-57 0,9-6-38 0,-13 11-67 15,13-11-716-15,-10 8 332 0,10-8 224 0</inkml:trace>
        </inkml:traceGroup>
        <inkml:traceGroup>
          <inkml:annotationXML>
            <emma:emma xmlns:emma="http://www.w3.org/2003/04/emma" version="1.0">
              <emma:interpretation id="{5174305B-28DF-4649-817D-BFE3732E74E3}" emma:medium="tactile" emma:mode="ink">
                <msink:context xmlns:msink="http://schemas.microsoft.com/ink/2010/main" type="inkWord" rotatedBoundingBox="19592,13455 21633,13467 21622,15287 19581,15275"/>
              </emma:interpretation>
              <emma:one-of disjunction-type="recognition" id="oneOf9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0" timeOffset="68404.4613">11213 7292 100 0,'-10'-6'119'0,"10"6"-8"0,-11-5-16 15,11 5-8-15,0 0-13 0,-13-4 2 0,13 4-16 0,0 0 9 16,0 0-18-16,-17-4-12 0,17 4 7 16,0 0-14-16,0 0 6 0,0 0-12 0,0 0 7 15,0 0-9-15,0 0 34 0,-4 15-5 0,4-15-5 16,9 14-7-16,3-3 3 0,-1 2-2 0,4 8-6 0,-1 0 38 16,5 0 4-16,0 0-10 0,11 17-10 15,0 2-1-15,1-5-6 0,1 5-2 0,4 4-11 16,0-4 0-16,0 9-3 0,-4 3 0 0,2 5 52 15,-9-6-3-15,7-3-8 0,-7 0-9 0,0 1-8 16,-1 1-3-16,-5 3-4 0,-2 2-7 0,-3-7-3 16,-1 3-2-16,-4-7-4 0,-3-4-1 0,-4-5-4 0,-2 3-5 15,2 0 1-15,-4 2 0 0,-9 17 0 16,1-2-3-16,-7-7-1 0,-6 0-1 0,4-1-6 16,-9-3-2-16,5 4 1 0,-7-4-55 0,1 5-67 15,-5-7-87-15,-13 0-665 0,7-2 287 0,-6-2 190 16</inkml:trace>
          <inkml:trace contextRef="#ctx0" brushRef="#br0" timeOffset="69726.1141">12103 8390 84 0,'0'0'129'0,"-14"0"-9"16,14 0-8-16,0 0 3 0,-15-2-6 0,15 2-4 15,0 0 2-15,-15-2-4 0,15 2-8 0,0 0-10 16,0 0-11-16,-19 2-8 0,19-2 2 0,0 0-11 15,0 0-8-15,-11 2-5 0,11-2-1 0,0 0-1 16,0 0-7-16,0 0-1 0,0 0-1 0,0 0-8 16,0 0 4-16,-14-6-2 0,14 6-4 0,0 0 44 15,0 0-3-15,0 0-4 0,0 0-9 0,0 0 3 16,0 0 31-16,0 0-9 0,0 0-8 0,33 19-2 16,-33-19-10-16,19 2 3 0,-8-2-5 0,8 2-12 15,-2-2-1-15,2 2 2 0,2-4-4 0,0 2-4 16,0 0 0-16,1 0-8 0,-3 0 4 0,2 0-5 15,-2 0-4-15,-2-2 4 0,2 2-8 0,-7 0 2 16,7-2-4-16,-4 2-1 0,-15 0-2 0,28 0 1 16,-16 0-3-16,-1-2 1 0,-11 2 1 0,17-5-4 15,-17 5 0-15,15 0 2 0,-15 0-4 0,12 3 3 16,-12-3-4-16,0 0 7 0,17 0-7 0,-17 0 3 16,0 0-8-16,0 0 3 0,0 0-2 0,15-5 4 15,-15 5 2-15,0 0-1 0,0 0 2 0,0 0-6 16,0 0 1-16,0 0-4 0,17 0 6 0,-17 0-6 15,0 0-7-15,13-2 10 0,-13 2-9 0,0 0-30 16,10-6-21-16,-10 6-25 0,0 0-21 0,0 0-19 16,0 0-26-16,17-2-30 0,-17 2-41 0,0 0-530 15,0 0 249-15,17 4 166 0</inkml:trace>
          <inkml:trace contextRef="#ctx0" brushRef="#br0" timeOffset="70439.1978">12598 8293 138 0,'0'0'137'0,"-10"-8"-47"0,10 8 29 0,-11-6-5 15,11 6-8-15,0 0 8 0,-10-11-8 0,10 11 1 16,-9-6-12-16,9 6-3 0,0 0-10 0,0 0-8 15,0 0-8-15,-8-11-7 0,8 11-4 0,0 0-9 16,0 0-1-16,0 0-6 0,0 0-4 0,0 0-5 16,0 0-2-16,0 0-7 0,0 0 1 0,0 0-5 15,0 0 6-15,0 0-3 0,0 0-3 0,36 4-4 16,-36-4-5-16,23 3 4 0,-6-3 3 0,-5 6 1 16,5-2-6-16,-2 0-1 0,-2-4 0 0,6 4-1 15,-2 1-2-15,-5-3 4 0,5 2-4 16,-4-4-2-16,2 4 1 0,-2-2-3 0,-3 5-1 15,1-3 2-15,1-4 4 0,-12 0-6 0,13 4 1 16,-13-4 6-16,13 6-2 0,-13-6 5 0,10 5 28 0,-10-5 0 16,9 4 0-16,-9-4 6 0,8 6 6 15,-8-6-3-15,0 0-3 0,7 11-2 0,-7-11-3 16,0 0-1-16,0 0-4 0,-13 23-7 0,9-15-2 16,-5 3-4-16,3-1-1 0,-9 1-1 0,2-3-4 15,-6 5 3-15,-2-1-4 0,0 5-3 0,4-2-1 0,2-2 4 16,-4-1-40-16,2 1-50 0,5-5-38 0,1 3-46 15,1-3-62-15,-1 3-495 0,0-1 240 16,7-3 158-16</inkml:trace>
          <inkml:trace contextRef="#ctx0" brushRef="#br0" timeOffset="66484.2423">10900 7759 27 0,'0'0'125'15,"-15"-8"-23"-15,15 8 7 0,0 0-1 16,0 0-24-16,0 0 2 0,0 0-8 0,-10-11 6 16,10 11-2-16,0 0-3 0,0 0 1 0,-7-6 1 15,7 6-17-15,-4-2 23 0,4 2-11 0,-6-5 1 16,6 5-1-16,0 0 1 0,0 0-1 0,-4-6-6 16,4 6-4-16,0 0-5 0,0 0-5 0,0 0-2 0,0 0-8 15,-9-4-3-15,9 4-7 0,0 0-6 0,0 0-2 16,0 0-4-16,0 0-6 0,0 0 2 15,0 0-5-15,0 0 1 0,0 0-1 0,0 0-4 16,0 0-1-16,0 0 0 0,19 38 5 0,-8-26-11 16,-1 1 2-16,-1 0-2 0,1 3 2 0,7 5-2 15,-4-2 0-15,0 5 2 0,-1-6-4 0,3 6 4 16,-6 1-1-16,-1-6-3 0,3 6-2 0,-1-2 6 16,-1-6 5-16,-1 2 40 0,-6 0 0 0,-2-6-9 15,7 5-1-15,-5 1 0 0,-2 0-8 0,0 0 0 16,2-2-4-16,-4 4 1 0,0-4-5 0,-9 8-2 15,5 0-3-15,-11-4 1 0,6-2-3 0,3 5-2 16,-3-1 0-16,1-2 0 0,-5 0-1 0,11-4-1 16,-3 2-38-16,-1-7-49 0,3 3-46 0,-1 0-32 15,2-3-45-15,4-3-584 0,-4 3 260 0,4-12 172 16</inkml:trace>
        </inkml:traceGroup>
        <inkml:traceGroup>
          <inkml:annotationXML>
            <emma:emma xmlns:emma="http://www.w3.org/2003/04/emma" version="1.0">
              <emma:interpretation id="{306F04A8-E6B7-4119-B7CE-750A1F75A3A1}" emma:medium="tactile" emma:mode="ink">
                <msink:context xmlns:msink="http://schemas.microsoft.com/ink/2010/main" type="inkWord" rotatedBoundingBox="22332,14476 23987,14486 23984,15003 22329,14993"/>
              </emma:interpretation>
              <emma:one-of disjunction-type="recognition" id="oneOf10">
                <emma:interpretation id="interp10" emma:lang="" emma:confidence="0.5">
                  <emma:literal>min</emma:literal>
                </emma:interpretation>
                <emma:interpretation id="interp11" emma:lang="" emma:confidence="0">
                  <emma:literal>mins</emma:literal>
                </emma:interpretation>
                <emma:interpretation id="interp12" emma:lang="" emma:confidence="0">
                  <emma:literal>mint</emma:literal>
                </emma:interpretation>
                <emma:interpretation id="interp13" emma:lang="" emma:confidence="0">
                  <emma:literal>mine</emma:literal>
                </emma:interpretation>
                <emma:interpretation id="interp14" emma:lang="" emma:confidence="0">
                  <emma:literal>mini</emma:literal>
                </emma:interpretation>
              </emma:one-of>
            </emma:emma>
          </inkml:annotationXML>
          <inkml:trace contextRef="#ctx0" brushRef="#br0" timeOffset="72517.2278">13609 8413 45 0,'0'0'141'16,"4"-14"2"-16,-4 14-6 0,0 0-12 0,0 0 3 15,0-15-7-15,0 15-18 0,0 0-6 0,0 0-7 16,0 0-12-16,0 0-10 0,0 0-14 0,0 0-1 16,0 0-7-16,0 0 5 0,0 0 10 0,0 0 3 15,-8 29-2-15,8-18-11 0,-4 3 0 0,2 3-5 16,-1 2-8-16,1 0-4 0,-2 2 1 0,4 0-7 15,0 2-3-15,-2-4-1 0,0 2-5 16,4-2 0-16,-2 0 3 0,0-6-4 0,2-1-6 16,-2 1 2-16,0-2 4 0,2-3-3 0,-2-8 8 0,-2 13 21 15,4-7 4-15,-2-6 0 0,7 4-6 16,-7-4-4-16,0 0-4 0,16-4-3 0,-16 4-2 16,15-13-4-16,-4 3 0 0,-1-1-5 0,7-8 0 15,-4 3-1-15,0-5-4 0,-1-5-3 0,-1 3 1 16,2 0-3-16,-3 0-1 0,-3 4 1 0,1 4-1 0,0 5-3 15,-1-1 2-15,-1 1-4 0,-2 1 0 16,-4 9-3-16,9-15-2 0,-9 15 2 0,4-8-1 16,-4 8 2-16,0 0-3 0,0 0-2 0,0 0 1 15,0 0 1-15,0 0 0 0,0 0 0 0,0 0-1 16,17 23 2-16,-15-14-1 0,-2-9 0 0,6 23-1 0,-6-11 2 16,5 3-1-16,-1 0 1 0,-2-3 0 15,2 5 4-15,-2-2-5 0,5 0 3 0,-3-5 0 16,-2 1 1-16,2-3-2 0,3 5 1 0,-1-3 2 15,0-5 2-15,1 1-1 0,-1 0 4 0,2-4-4 16,-1 0 2-16,1-2 1 0,-8 0-4 0,17 0 4 0,-2-6-3 16,0 2 0-16,0-2-4 0,-1 1 7 15,1-3-4-15,0 0 4 0,-4-3-2 0,3 0-1 16,-3 3-1-16,4 0 1 0,-7-3-4 0,1 1 2 16,-3 1 0-16,0 1 3 0,-6 8-2 0,9-15-3 15,-9 15 1-15,8-10 0 0,-8 10-1 0,5-9 0 16,-5 9-3-16,0 0 2 0,0 0-4 0,0 0 2 15,0 0 2-15,0 0-3 0,0 0 2 0,0 0-1 16,0 0 1-16,2 21-1 0,-2-8 0 0,0-13 4 16,0 17-3-16,0-9 1 0,2 7-2 0,2-1 1 15,-2-3 3-15,2 4 1 0,3-3-2 0,-5-3-2 16,2-1 3-16,4 5-1 0,3-5 2 0,-2 1-3 16,-1-1 8-16,5-2-4 0,-1-1 2 15,-1-1 2-15,2-2 0 0,-13-2 1 0,27 2-3 0,-10-6-2 16,0 2 2-16,-2-3-1 0,0-3-1 0,8-2 2 15,-4 3-3-15,0-1 2 0,0-7-1 0,-4 2 0 16,2 5 0-16,0-5 0 0,-5 3-2 0,-1-3 3 16,-3 3-3-16,-3-3 2 0,1 7 1 15,0-3-4-15,-6 9 2 0,9-8 3 0,-9 8-4 16,6-11-1-16,-6 11-3 0,0 0 8 0,0 0-5 16,11-4 2-16,-11 4-3 0,0 0 3 0,0 0-1 15,0 0 0-15,0 0-6 0,6 28 4 0,-6-28 0 0,0 16 1 16,0-16-2-16,4 24 7 0,-2-14-4 15,-2-10-2-15,4 21-3 0,-4-12 5 0,0-9-1 0,5 16-2 16,-3-7 6-16,-2-9-5 0,4 17 5 16,-4-17 0-16,6 12-4 0,-6-12 4 0,7 13 0 15,-7-13 1-15,6 10-3 0,-6-10 3 0,0 0-3 0,6 11-24 16,-6-11-44-16,0 0-45 0,15 2-32 16,-15-2-27-16,0 0-61 0,0 0-523 0,0 0 251 15,15-19 168-15</inkml:trace>
          <inkml:trace contextRef="#ctx0" brushRef="#br0" timeOffset="72683.0599">14529 8382 15 0,'-4'-15'158'0,"4"15"-10"16,-9-15-13-16,9 15-5 0,-2-15-16 0,2 15-8 15,-4-12-15-15,4 12-10 0,0 0 1 0,-4-11-9 16,4 11-30-16,0 0-43 0,0 0-39 0,0 0-50 15,8-16-261-15,-8 16 116 0,0 0 78 0</inkml:trace>
          <inkml:trace contextRef="#ctx0" brushRef="#br0" timeOffset="73169.2114">14768 8409 30 0,'0'0'195'0,"6"8"-16"16,-6-8-23-16,0 0-14 0,9 11-13 0,-9-11-10 16,4 6-9-16,-4-6-13 0,2 15 31 0,-2-15 1 15,4 17-15-15,-4-17-11 0,0 25-7 0,5-8-9 16,-5-2-6-16,0 1-9 0,0 6 40 0,2-4-9 16,-2 1-13-16,0 2-9 0,0-2-15 15,0-2 0-15,4 4 0 0,-4-4-10 0,4 2-7 16,-2 0-2-16,3-4-2 0,-3-1-6 0,0-3 0 15,0-1 0-15,-2-10 4 0,6 17 13 0,3-8 7 16,-5-3-11-16,-4-6-8 0,10 4-5 0,-10-4-2 16,0 0-3-16,0 0 1 0,34-10-14 0,-13-3-1 15,-8 0 1-15,-2 1-2 0,6-5 1 0,2-2-2 16,-2 0-1-16,2-2-11 0,-7-4 14 0,7 4-13 16,-6 2 3-16,0-2-1 0,-3 4-1 0,-1 0-6 15,1 5 8-15,-8 1-3 0,5-4-7 0,-1 7 9 16,-6 8-12-16,9-15-9 0,-9 15 18 0,4-6-6 15,-4 6-2-15,0 0 5 0,0 0-4 0,0 0 5 16,0 0-7-16,0 0 2 0,19 21 3 0,-15-13 0 16,-4-8-2-16,4 19 1 0,3-6-1 0,-7-1-1 15,2 3-2-15,4-2 9 0,-6-1-11 0,2-1 7 16,5 2-2-16,-3-1 7 0,0 3-6 0,0-5 0 16,0 1 1-16,1-3 6 0,-5-8-4 0,6 23 3 15,3-12-59-15,-1 0-54 0,-2-3-61 0,-1 0-80 16,-5-8-736-16,14 17 329 0,-9-13 218 15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4:55.4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64687E-3B2C-4ADF-8696-CCFBAF157448}" emma:medium="tactile" emma:mode="ink">
          <msink:context xmlns:msink="http://schemas.microsoft.com/ink/2010/main" type="inkDrawing" rotatedBoundingBox="12583,15275 19330,15489 19304,16303 12557,16089" semanticType="underline" shapeName="Other">
            <msink:sourceLink direction="with" ref="{349498EF-EA63-4339-938A-7E39291873D1}"/>
            <msink:sourceLink direction="with" ref="{DBE13A02-C07F-479E-BC0E-5D7CB1037A79}"/>
            <msink:sourceLink direction="with" ref="{ED16AEFF-F8E3-41D7-ABDE-792CA082A1A3}"/>
            <msink:sourceLink direction="with" ref="{9FF10CA3-C5B8-4389-9B7D-C1EB60DC9E49}"/>
          </msink:context>
        </emma:interpretation>
      </emma:emma>
    </inkml:annotationXML>
    <inkml:trace contextRef="#ctx0" brushRef="#br0">8 17 25 0,'0'0'78'0,"0"0"-7"0,-2-8 4 15,2 8-10-15,0 0 1 0,-6-9-10 0,6 9-15 16,0 0 15-16,0 0-17 0,0 0-12 0,0 0-3 15,0 0 5-15,0 0-5 0,0 0-1 0,0 0-1 16,0 0 2-16,0 0-12 0,0 0 3 0,0 0-1 16,0 0-12-16,0 0 10 0,17 17-6 0,-13-13 7 15,0 1 3-15,7 3-14 0,-1 0-1 0,3 1 7 16,-2-1 0-16,1 1-2 0,1-3-5 0,8 11 11 0,-4-9-9 16,0 1 7-16,4 5-3 0,2-1 2 0,1 0-3 15,-1-3-9-15,-2 3 6 0,4-3-2 16,-3 3 8-16,1-3-6 0,0 1 2 0,-4-3-7 15,4 5-2-15,1 0 7 0,-1-1-1 0,-2-6 0 16,2 5-2-16,-4-3 7 0,5 5 3 0,-3 2-4 16,0-9-5-16,-6 2-1 0,2-3 5 0,0 1-14 15,-1 2 10-15,10 1-2 0,-5 3-5 0,0-5 2 16,0 3 9-16,-2-6-6 0,-2 1-7 0,-4 1 18 16,4-2-5-16,8 3 2 0,-4-1 38 0,-2-2 6 15,-4 4-4-15,2-8-8 0,0 5-11 0,2-1 11 16,6 2-8-16,-1-4-3 0,-7 0-6 0,2 0-4 15,-2 1-3-15,-1-6 13 0,1 6-15 0,0-3 4 16,-2 0-3-16,6 0 1 0,-4 2-1 0,4-4-3 16,-4-1-4-16,0 3 4 0,4 0-5 0,-2-2-2 15,-2 0-3-15,0 2 5 0,11-6-3 0,-7 2 6 16,2 2-1-16,-4 0-9 0,-2-5 6 0,2 7-7 0,0-2 10 16,-2-2 0-16,0 2-1 0,4-2-7 15,4-3 12-15,3-3-8 0,-5 1-2 0,-2 5 0 16,1 2 5-16,-3-2-5 0,10-2 0 0,-1-1 8 15,-7 1-8-15,0 2-2 0,0 0-7 0,4-3 6 16,-1 5-7-16,3-4 10 0,-4 2 2 0,7 1-2 16,-2-1-7-16,-1 2 1 0,-6-2 5 0,9 2-1 15,-1-2 13-15,-3 2-14 0,-1 2-7 16,7-5 4-16,-7 3 5 0,5 0-1 0,4 0 7 0,-5 2 1 16,3-2-9-16,0 2 6 0,-1 0-4 0,-3 0 1 15,4 2-2-15,2-2-3 0,-7 0 9 16,7 4-10-16,-9-4-1 0,-1 0 15 0,-1 0-16 15,11 0 5-15,-11 2 0 0,0-2 4 0,5 7-9 16,3-5-6-16,-5 0 17 0,8-2 0 0,-3 2-6 16,-3 4 10-16,-5-2-10 0,-4-1-3 0,-2-1-5 15,2 2 1-15,15 0 9 0,-5 0 2 0,-5 1-14 16,5-1 12-16,-10 2-5 0,13-2 5 0,-7 3 5 16,3 5-7-16,-1-6 0 0,-3-1 3 0,3 3-2 15,-4 5-2-15,3-7 0 0,-1 9 7 0,-2-3-3 16,1 3 0-16,-3 2 2 0,0-2-6 0,-4-3 2 15,2 7-4-15,4-2 4 0,-2-2-6 0,-4 0 10 16,4-3 4-16,-4 5-11 0,5 2 0 0,-3 0 3 16,0-7 4-16,-2-3 5 0,-1 10-11 0,3-2 7 15,-4 4-4-15,4-4 1 0,-6-3 4 0,0-5-5 16,-3 1-1-16,1 1-2 0,2-3-2 0,-7 1 4 16,2-1 1-16,1-2-3 0,-1 5 3 0,1-5 9 15,-9-6-12-15,15 15 3 0,-11-11-2 0,2 7 5 16,-6-11 20-16,6 8 16 0,-6-8 19 0,7 6 12 15,-7-6 8-15,0 0 1 0,8 11 8 0,-8-11-9 16,0 0-8-16,0 0-8 0,0 0-7 0,0 0-4 16,0 0-3-16,17-21-6 0,-17 21-3 0,2-15-5 15,-2 15-5-15,7-13-3 0,-7 13-2 0,6-23-3 16,-2 13-1-16,-4 10-2 0,4-26-1 0,1 14-1 16,-1-1-5-16,2 1 0 0,-2 1 0 0,-4 11-3 15,9-21 0-15,-5 13-1 0,-4 8-5 16,11-21 2-16,-3 10-1 0,-4 3 0 0,3-3-1 15,1 5 2-15,1-7-3 0,1 5 1 0,1-1 1 16,-5 1-2-16,5 0-3 0,1-1 3 0,3 3-2 16,-4-3-2-16,4 3 2 0,-3-2-1 0,3 1 5 15,0 1-5-15,2 0-2 0,-2-1 6 0,8-3-3 16,-4 4-2-16,-2 1 2 0,0-3 0 0,0 2 1 16,2-1-2-16,-2 1 0 0,0 0 1 0,2 2 0 15,4-5-3-15,-2 5 3 0,-2 0 1 0,-2-1-2 16,0 3 1-16,2-2 1 0,0 2 2 0,0 0-1 15,0 2-1-15,0-2-1 0,2 0-3 0,2 0 2 16,-4 2-2-16,3 0 2 0,-3 2-2 0,2-4 4 16,2 4-2-16,-4 0 0 0,11 2 3 0,-1-8-4 15,-8 8 3-15,1-4-2 0,-1 2 0 0,-2 0-2 16,12 5 4-16,-5-7-1 0,-1 0-3 0,-6 0 3 16,7 6-3-16,1-2 1 0,-6-6 2 15,-2 4 4-15,13 2-5 0,-4 3 0 0,-5-3 4 16,4 0-2-16,-1-2-5 0,-3 2 4 0,9 1 2 0,-3-1 2 15,-3-2-6-15,-3 0 2 0,9 0-2 16,-1-4 0-16,-3 8 4 0,4-4 0 0,-1 1-4 16,1-1-2-16,-5 0 6 0,5-2 1 0,-6 2 0 15,7 0-1-15,-3-4 0 0,2 0-1 0,-1 0 1 16,1 2-1-16,6 2-2 0,-6 0 0 0,2-2 1 16,-2-2 2-16,1 0-4 0,1 0 2 0,0-1 2 15,2 1 0-15,-6-2-2 0,6 0 2 0,-5 2-3 16,3-2 2-16,0 1 0 0,0-3-1 0,2 4-1 15,-5-2-3-15,1 2 5 0,-2-7 2 0,-1 5-4 16,-3 2-1-16,1-4 1 0,-3 1 1 0,-1 1 0 16,4 0 2-16,1-2-1 0,-3 2 2 0,-4-1-2 15,5-3 3-15,-1 0 1 0,0 1 19 0,-6-1 25 16,7 1 7-16,-7 1-1 0,2-6-3 0,0 5-4 0,-4-1-3 16,2-5 1-16,-4 3-11 0,0 1-6 15,-5-3 3-15,1 1 2 0,-1 1-12 0,-3-3 6 16,1 0-8-16,1 3 4 0,-3-3-9 0,0 3 3 15,1-1-2-15,-1 3-1 0,-6 8 8 0,6-15-15 16,-6 15-2-16,5-13-2 0,-5 13-2 0,6-10-34 16,-6 10-34-16,0 0-54 0,0 0-68 0,-2-13-55 15,2 13-705-15,0 0 316 0,0 0 210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04:57.5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94820F-8CBF-411D-AB62-56B9BDAEB658}" emma:medium="tactile" emma:mode="ink">
          <msink:context xmlns:msink="http://schemas.microsoft.com/ink/2010/main" type="writingRegion" rotatedBoundingBox="15613,16386 19878,16303 19907,17763 15642,17847"/>
        </emma:interpretation>
      </emma:emma>
    </inkml:annotationXML>
    <inkml:traceGroup>
      <inkml:annotationXML>
        <emma:emma xmlns:emma="http://www.w3.org/2003/04/emma" version="1.0">
          <emma:interpretation id="{97DC0F41-DD68-44FA-BF0E-BECB42B56AF5}" emma:medium="tactile" emma:mode="ink">
            <msink:context xmlns:msink="http://schemas.microsoft.com/ink/2010/main" type="paragraph" rotatedBoundingBox="15613,16386 19878,16303 19907,17763 15642,17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7AC262-A53D-415C-B491-01D419918D42}" emma:medium="tactile" emma:mode="ink">
              <msink:context xmlns:msink="http://schemas.microsoft.com/ink/2010/main" type="line" rotatedBoundingBox="15613,16386 19878,16303 19907,17763 15642,17847"/>
            </emma:interpretation>
          </emma:emma>
        </inkml:annotationXML>
        <inkml:traceGroup>
          <inkml:annotationXML>
            <emma:emma xmlns:emma="http://www.w3.org/2003/04/emma" version="1.0">
              <emma:interpretation id="{BC35D7CA-07E2-4338-A326-BD9D02644C9B}" emma:medium="tactile" emma:mode="ink">
                <msink:context xmlns:msink="http://schemas.microsoft.com/ink/2010/main" type="inkWord" rotatedBoundingBox="15617,16594 18124,16545 18149,17797 15642,1784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854 334 71 0,'-2'-14'151'0,"2"14"-16"0,0 0-15 16,0 0-11-16,0 0-17 0,0 0-9 0,0 0 2 0,0 0-14 16,0 0-18-16,0 0 2 0,0 0-5 15,0 0 0-15,0 0-6 0,-17 35-5 0,13-20 5 16,-2 4 7-16,1 0 9 0,-3 8-6 0,0 1-3 16,-1 1-2-16,1-4-3 0,1 1-4 0,1-3-5 0,4-6-8 15,-2 4-3-15,1-5 3 0,-1 1-4 0,2-2 1 16,-4-2-1-16,4-1-7 0,0-1-1 0,-1-3 10 15,1-2 24-15,2-6 18 0,0 13 17 16,0-13 9-16,-2 11-1 0,2-11-11 0,0 0-6 16,0 0-9-16,0 0-4 0,0 0-11 0,0 0-1 0,0 0-5 15,0 0-5-15,2-40-10 0,5 23 2 0,-9-2-3 16,6-11-7-16,2-1 3 0,0 4-4 0,1-3-7 16,-3 3-1-16,5 4-3 0,-1-5 3 0,-2 7-7 15,1 2 3-15,-3 5-7 0,-2-1 2 0,4 2 2 16,-1 1-2-16,-5 12 0 0,4-19-2 15,-2 10-4-15,2 3-4 0,-4 6 1 0,6-9 0 16,-3 5 3-16,-3 4-4 0,6-4-3 0,-6 4 3 16,0 0-3-16,13 2 8 0,-13-2-3 0,10 11 2 15,-6-7-3-15,7 6 2 0,-5 3-3 0,1 0 0 16,-1-1 5-16,0 3 2 0,1-2-1 0,-3 3-5 16,2 1 2-16,-1 0 2 0,1-2-2 0,0 0 3 15,1 4-2-15,-5-5 3 0,4-1-3 0,0 4-1 16,-4 0 3-16,5-3-1 0,-3-1-1 0,0 0 5 15,1-3-2-15,-3-2-26 0,2 1-28 0,-4-1-26 16,0-8-20-16,0 0-17 0,4 17-15 0,-4-13-24 16,0-4-58-16,0 9-505 0,0-9 240 0,0 0 158 15</inkml:trace>
          <inkml:trace contextRef="#ctx0" brushRef="#br0" timeOffset="730.911">839 648 137 0,'0'0'154'0,"0"0"-18"16,-16 0-8-16,16 0 1 0,0 0-17 0,0 0-9 16,-13-2-5-16,13 2-8 0,0 0-7 0,0 0-8 15,-2-7-5-15,2 7-8 0,0 0-4 0,0 0-7 16,19-10-2-16,-9 4-4 0,5-1-1 0,0-1-10 16,2 2-7-16,6-5-4 0,3-2 11 0,1 1-13 15,-2-1-2-15,3 0 4 0,-5 1-4 16,19-5-1-16,-12 2-7 0,-7 3-3 0,3-1 5 0,-3 0 4 15,-4 1-6-15,-2 1-3 0,-2 5 5 0,2-9-6 16,-3 5 1-16,-1 1-1 0,-4 1-5 0,-3 2 8 16,-6 6-2-16,11-13 3 0,-5 2-10 0,-6 11 6 15,6-8 7-15,-6 8-1 0,0 0-4 0,0 0 1 16,4-13 1-16,-4 13-4 0,0 0 0 0,0 0-1 16,0 0-5-16,0 0 4 0,0 0-3 0,0 0 5 15,0 0-6-15,0 0 2 0,-27 15 2 0,23-9-6 16,-1 1-1-16,3 1-1 0,-4 5 3 0,2-1-4 15,2 1 4-15,0-2 4 0,-1 1-3 0,3-1 2 16,0-3 0-16,0 3 0 0,3 5 1 0,-1-3-1 16,0-2 4-16,0-1 5 0,2-4 17 0,2 5 1 15,1-3-2-15,1 1 12 0,1-5 13 0,-5 2 1 16,4-4-8-16,-1-2-1 0,-1 3-4 0,-6-3-2 16,17-3-2-16,-4-3-8 0,-3 0-2 0,3-3 2 15,-2-1-5-15,-3-1-1 0,0 1-2 0,9-5-2 16,-8-2-3-16,-3 3 2 0,3-1-1 0,-5 2-5 15,-2-6-7-15,-4 5 8 0,4 1-3 16,-2 13-4-16,-8-30-1 0,3 14-2 0,3 5-2 16,-6-2 3-16,4 3-3 0,-3 2-1 0,-1 3-3 15,1-1 1-15,1 4-1 0,0-2 0 0,6 4 4 0,-11 0-7 16,11 0 3-16,-13 0 1 0,13 0-1 0,-8 2 0 16,8-2-1-16,0 0-9 0,-11 0-9 0,11 0 3 15,0 0-2-15,0 0 1 0,0 0-1 16,0 0 6-16,0 0-1 0,0 0 0 0,0 0 5 15,0 0-3-15,0 0 4 0,0 0 0 0,19-13 2 0,-19 13 1 16,9-6 0-16,-9 6 1 0,0 0-2 0,17-6 2 16,-17 6-1-16,10-7 3 0,-10 7 0 15,9-2 0-15,-9 2 0 0,0 0 0 0,15-6 4 16,-15 6 0-16,0 0-1 0,10-4 0 0,-10 4-3 16,0 0-2-16,11-5 4 0,-11 5-2 0,4-2 2 0,-4 2-2 15,0 0-8-15,0 0-7 0,0 0-11 0,0 0-17 16,0 0-15-16,0 0-14 0,13-10-5 0,-13 10-15 15,0 0-24-15,0 0 5 0,0 0-3 16,4-2-24-16,-4 2-388 0,0 0 176 0,0 0 118 16</inkml:trace>
          <inkml:trace contextRef="#ctx0" brushRef="#br0" timeOffset="-849.2763">34 116 27 0,'0'0'99'0,"0"0"8"0,-2-15-10 0,2 15 7 16,-5-11-7-16,5 11-15 0,0 0 6 0,-4-12-7 16,4 12-15-16,0 0 1 0,0 0-12 0,0 0-6 15,0 0-14-15,-6-15 1 0,6 15-2 0,0 0-1 16,0 0-2-16,0 0-12 0,0 0 14 0,0 0-10 15,0 0-5-15,0 0 2 0,6 42-1 0,-8-25-3 16,0 2 7-16,2 0-4 0,-6 14-6 0,6-7-5 16,-3 5 8-16,1-6-2 0,0-1-3 0,2-3 9 15,-6 10-11-15,6-6-3 0,2-6 2 0,0-2 2 16,-2-4-10-16,0-1 17 0,4 3-5 0,-4-6-9 16,2-1 6-16,-2-8 17 0,-2 15 17 0,4-9 20 15,-2-6 10-15,0 0 1 0,-2 13-1 0,2-13-9 16,0 0-4-16,0 0-6 0,-4 4-10 0,4-4-3 15,0 0-3-15,0 0-5 0,0 0-1 0,2-32-1 16,0 20-8-16,-2-7 1 0,-2-2-6 0,4 0 1 16,3-7-2-16,-3-5-5 0,0 7 1 0,-6-5-3 15,10 1 1-15,-4 5-3 0,-2 0 0 0,2 4-1 16,-4 0-2-16,4 4-1 0,-2-2 4 0,2 2-6 16,0 2 1-16,-2 1 0 0,5 1 1 0,-5 13-3 15,2-21 1-15,-2 21-2 0,-2-17 1 0,2 17 0 16,0 0-2-16,0-17-1 0,0 17-4 0,0 0 2 15,2-12 2-15,-2 12-4 0,0 0 2 0,0 0 0 16,0 0-1-16,0 0 0 0,0 0-1 0,0 0 4 16,0 0-2-16,0 0 1 0,25 29-6 0,-19-16 4 15,3-3 2-15,-5 5-2 0,5 0-2 0,3 6 7 16,-5-2-2-16,7 4 1 0,-7-6 2 0,-1 2-3 16,1-5 4-16,-1 5-3 0,-2 0 3 0,5-4-1 15,3 8 0-15,-1-6-2 0,-3-2 1 0,1-3 3 16,-3 1-2-16,0-2 2 0,1 1-3 0,-1-3 4 15,3-1 3-15,-7-2 1 0,4 1-2 0,-2-3 5 16,0 0 0-16,-4-4 5 0,9 4 11 0,-1-4-1 16,-8 0-4-16,13-2-4 0,-13 2 2 0,17-8-1 15,-4 1-3-15,-1-1 0 0,-1-3-3 0,2 3 2 16,1-11-5-16,5 0 2 0,-6 2 1 0,0-2-4 16,2 0-2-16,2-2 1 0,-5 0 1 0,3 7-3 15,-6-1 0-15,5-8-1 0,-1 4 1 0,-5 0-2 16,-1 4-3-16,-1 5 2 0,1-1-1 0,-3-1 0 15,0 1 2-15,-4 11-1 0,6-13 0 16,-6 13-2-16,7-8 2 0,-7 8-2 0,0 0 3 0,8-13-4 16,-6 11 1-16,-2 2-5 0,0 0 0 0,0 0 0 15,0 0 3-15,0 0-3 0,9-10 3 0,-9 10-4 16,0 0 2-16,0 0 1 0,0 0 0 0,0 0-2 16,-5 25 2-16,5-25-3 0,-2 25 2 0,-4-8 3 15,2 2-3-15,2 0 3 0,-3 2-1 0,3-2-2 16,0 12 4-16,-4 1-4 0,2 2 3 0,-3-5 2 15,3 5 0-15,2-3-2 0,-2-1 1 0,2-5 3 16,-1-2-5-16,1-4 3 0,4 0 1 0,-2 2-2 16,3-4 3-16,-6 0 1 0,6-5 1 0,-1 3-5 15,2-2-52-15,0-1-36 0,0 3-45 0,3-4-44 16,-3-3-598-16,-4-8 258 0,15 11 172 0</inkml:trace>
          <inkml:trace contextRef="#ctx0" brushRef="#br0" timeOffset="2298.9486">1093 265 4 0,'0'0'116'0,"-12"2"-9"16,12-2 9-16,0 0-12 0,-13 4 10 0,13-4-10 15,0 0-5-15,0 0-3 0,-13 2-1 0,13-2-7 16,0 0-7-16,0 0-6 0,0 0-5 0,-12 2-8 15,12-2-7-15,0 0 2 0,0 0-6 0,0 0-9 16,0 0 2-16,-7-2-1 0,7 2-12 0,0 0-2 16,0 0 1-16,0 0 1 0,0 0-1 0,0 0-2 15,0 0-2-15,0 0-4 0,0 0 0 0,47-2-8 16,-33-2 6-16,3 0-20 0,0 0-37 0,-2-1-38 16,4 1-63-16,-2 0-414 0,0 0 184 15,0 0 122-15</inkml:trace>
          <inkml:trace contextRef="#ctx0" brushRef="#br0" timeOffset="1592.909">1235 263 148 0,'0'0'139'0,"0"0"-2"0,0 0-18 0,-9-13-3 16,9 13 0-16,0 0-15 0,0 0 1 0,0 0-20 15,-6-8 0-15,6 8-5 0,0 0-8 0,0 0-3 16,0 0-12-16,0 0-9 0,-4-11-1 0,4 11-5 16,0 0-8-16,0 0-3 0,0 0-8 0,0 0 7 15,0 0-3-15,0 0-5 0,0 0-1 0,0 0-6 16,0 0-1-16,0 0 4 0,0 0-9 0,0 0 11 15,0 0-4-15,0 0-4 0,0 0 3 0,17-10 1 16,-17 10-7-16,0 0-2 0,8-7 8 0,-8 7-4 16,0 0-2-16,0 0-2 0,13-6 1 0,-13 6 7 15,0 0-8-15,8-6 1 0,-8 6-1 0,0 0-2 16,0 0 0-16,9-7 4 0,-9 7-10 0,0 0 2 16,0 0 7-16,0 0 1 0,6-8-3 0,-6 8 14 15,0 0-6-15,0 0 6 0,0 0 1 0,0 0-1 16,0 0-3-16,0 0-2 0,0 0 1 0,0 0-4 15,0 0 1-15,0 0 7 0,0 0-6 0,0 0 5 16,0 0-4-16,0 0-4 0,0 0 4 0,0 0-2 16,0 0-1-16,0 0-3 0,0 0-2 0,0 0 5 15,0 0-9-15,0 0 0 0,-15 25 3 0,9-21 4 16,2 1-5-16,-5 5 1 0,1-1 1 0,-1-1-1 16,1 0-2-16,-3 5-1 0,1-2-3 0,-1-1 4 15,1 3-3-15,-3-1 6 0,5 1 0 0,1 0-8 16,-1-1 3-16,1 3 5 0,-1-2 1 0,0-3-5 15,1 1 0-15,1-3-1 0,2 5 0 0,-3-1-1 16,3-3 2-16,0-1 4 0,2-2-5 0,0 3 2 16,-1-1-2-16,3-8 6 0,-2 15-6 0,2-9 2 15,0-6 3-15,0 15 0 0,0-15-1 0,2 13 1 16,1-9 1-16,-3-4 2 0,6 10-1 16,-6-10 7-16,6 9-7 0,-2-5 3 0,3 0 0 0,-1-2-1 15,-6-2 1-15,13 7 1 0,-5-7 2 0,5 6-4 16,-2-8 3-16,-11 2-39 0,19 4-49 0,-19-4-36 15,17 2-63-15,-17-2-464 0,14 0 212 0,-14 0 144 16</inkml:trace>
          <inkml:trace contextRef="#ctx0" brushRef="#br0" timeOffset="3764.9823">1652 288 112 0,'0'0'127'0,"-3"-19"-13"0,3 19-10 16,0 0-1-16,0 0-2 0,0-17-8 0,0 17 2 16,0 0-2-16,0 0 1 0,0 0-8 0,-2-12-4 15,2 12-5-15,-2-7-6 0,2 7-2 0,0 0-8 16,-6-4-9-16,6 4-7 0,0 0-2 0,0 0 2 16,0 0-7-16,-9-4-7 0,9 4-2 0,0 0-4 15,0 0 0-15,0 0-4 0,0 0-2 0,-17 0-2 16,17 0-2-16,0 0-4 0,-10 0 9 0,10 0-9 15,0 0-6-15,0 0 7 0,-13-2-7 0,13 2-1 16,0 0 2-16,-6 4-5 0,6-4 5 0,-6 6-1 16,6-6-4-16,-7 7 0 0,3-1 4 0,4-6-1 15,-4 13-1-15,2-5 3 0,0 0 0 0,2 3-9 16,-3 4 5-16,3-1 6 0,-2 3-10 0,2 2 2 16,0-2-1-16,-2 2 7 0,2 2-1 0,4 8 0 15,1 1-2-15,-1 1-4 0,-2-1 4 0,0 4-4 16,-2 1 4-16,2 1-6 0,-4-2 1 0,4-1 1 15,0 5-1-15,0-4 3 0,1 4 2 0,-1-5 1 16,0 1 1-16,-2-7-1 0,4 1 7 0,-6-1 46 16,2 7-5-16,-2-9-2 0,0-2-6 0,2-4-5 15,-2-2-2-15,-1 6-5 0,1-8 3 0,0 0 14 16,0-3 1-16,-2 1-1 0,-2-3-4 0,-1 1-6 16,3-3-5-16,0 1-5 0,-3-3 2 0,7-6-2 15,-10 11 1-15,10-11 1 0,-13 10-8 0,13-10 3 16,-15 4-6-16,15-4 1 0,-21-2 2 0,11-2-5 15,-1-2-5-15,0-3 0 0,1-3 1 0,-3-5-5 16,3 0 1-16,1 0 1 0,1-6-4 0,1 2-3 16,1 2-3-16,2 2-1 0,2-4 3 0,2 2 1 15,2 0-4-15,2-10 5 0,4 4-3 0,-3 3-3 16,5 1-1-16,1-4-1 0,2 2 7 0,1 0-5 16,1 2 0-16,0-2 5 0,0 2-6 0,6 0-2 15,-2 0 4-15,-2 0-2 0,2 2 2 0,17-9-2 16,-13 7 2-16,0 2 3 0,-4 5-5 0,0-3 1 15,-2 2-1-15,0 2 1 0,2 1 0 0,-4-1-7 16,-2 5 7-16,2-1 2 0,-3 3-1 0,1-2 2 16,-2-1 4-16,-5 3-6 0,9-3 4 0,-7 5-2 15,3-6-8-15,-3 3 6 0,-8 7 4 0,6-14-1 16,3 7-3-16,-3-1 3 0,-6 8-3 0,9-17 3 16,-1 9 1-16,-8 8-3 0,7-13 1 0,-7 13-2 15,4-13 3-15,-4 13-4 0,4-12 6 0,-4 12-2 16,6-11 1-16,-6 11 0 0,5-12-3 0,-5 12-1 15,0 0 4-15,4-13-2 0,-4 13-1 0,0 0 1 16,0 0 5-16,4-13-5 0,-4 13-3 0,0 0 2 16,0 0 4-16,0 0-3 0,0 0-2 0,0 0 0 15,0 0-4-15,0 0 4 0,0 0-2 0,0 0 3 16,0 0 1-16,0 0 0 0,-8 45 0 0,8-45-3 16,-3 25-2-16,3-10 4 0,-4-1-9 0,2 1 5 15,2-15 8-15,0 21-7 0,-4-10-1 16,4-11 5-16,0 0 0 0,0 23 1 0,0-23 0 15,2 15-2-15,-2-15 0 0,0 12 1 0,0-12 5 0,0 0-2 16,0 15-9-16,0-15-17 0,4 8-22 16,-4-8-26-16,0 0-18 0,2 13-10 0,-2-13-12 0,0 0-27 15,0 0-50-15,0 0-596 0,0 0 260 0,0 0 174 16</inkml:trace>
          <inkml:trace contextRef="#ctx0" brushRef="#br0" timeOffset="3955.123">1886 227 41 0,'0'0'154'15,"0"0"-15"-15,-6-15-15 0,6 15-10 0,-4-10-16 16,4 10-14-16,0 0-7 0,0 0-10 0,0 0-6 16,0-19 1-16,0 19-12 0,0 0-44 0,0 0-33 15,0 0-37-15,6-13-266 0,-6 13 110 0,9-6 74 16</inkml:trace>
          <inkml:trace contextRef="#ctx0" brushRef="#br0" timeOffset="4423.5098">2068 174 112 0,'13'7'111'0,"-13"-7"7"0,8 6-9 0,-8-6-8 16,0 0-16-16,5 13-10 0,-5-13-5 0,4 14-9 16,4-3-3-16,-1 4-11 0,-3-3-7 0,-2 5 6 15,4 2-15-15,-4 0 11 0,3 6 40 0,1 0-11 16,-2 3-4-16,0-5-15 0,-4 0 0 0,3-4-11 16,1 2 0-16,-6-2-8 0,6-2 2 0,0 0-2 15,-2-3-7-15,0 1 2 0,0 2-3 0,1-7-6 16,-1 1 2-16,4 0-1 0,-4-1 1 0,-2-10 0 15,6 11 26-15,-6-11 11 0,5 8-2 0,-5-8-6 16,0 0-3-16,10 4-5 0,-10-4-4 0,0 0-3 16,0 0-4-16,26-23-4 0,-16 10 3 0,7-6-10 15,-8 1 1-15,3-4-2 0,1 1 0 0,0-2-3 16,-3 0 1-16,3 2-2 0,4 0-5 0,-7 6 1 16,-3 1-8-16,1-1 3 0,-4 4-1 0,-1 3 1 15,-3 8 0-15,6-15-4 0,-6 15 0 0,8-12-4 16,-8 12 3-16,5-9-4 0,-5 9 4 0,0 0-3 15,10-8 1-15,-10 8 0 0,0 0 1 0,0 0-3 16,0 0 2-16,0 0 0 0,23 23-1 0,-16-15 4 16,-1 5-1-16,-2-5 0 0,1 7-9 0,1-4 14 15,-4 3-1-15,4 1-3 0,-1 2 4 0,-3-4-1 16,4 3 1-16,0 1-1 0,-3-2-5 0,1 0-66 16,0-3-52-16,2 1-63 0,-1 0-514 0,1-3 231 15,0-2 154-15</inkml:trace>
        </inkml:traceGroup>
        <inkml:traceGroup>
          <inkml:annotationXML>
            <emma:emma xmlns:emma="http://www.w3.org/2003/04/emma" version="1.0">
              <emma:interpretation id="{4C0CC1FA-ED52-4591-A1D9-307FFC41DD00}" emma:medium="tactile" emma:mode="ink">
                <msink:context xmlns:msink="http://schemas.microsoft.com/ink/2010/main" type="inkWord" rotatedBoundingBox="18540,16329 19878,16303 19900,17391 18562,17418"/>
              </emma:interpretation>
              <emma:one-of disjunction-type="recognition" id="oneOf1">
                <emma:interpretation id="interp1" emma:lang="" emma:confidence="0.5">
                  <emma:literal>(M)</emma:literal>
                </emma:interpretation>
                <emma:interpretation id="interp2" emma:lang="" emma:confidence="0">
                  <emma:literal>(MM)</emma:literal>
                </emma:interpretation>
                <emma:interpretation id="interp3" emma:lang="" emma:confidence="0">
                  <emma:literal>(M))</emma:literal>
                </emma:interpretation>
                <emma:interpretation id="interp4" emma:lang="" emma:confidence="0">
                  <emma:literal>(Mu)</emma:literal>
                </emma:interpretation>
                <emma:interpretation id="interp5" emma:lang="" emma:confidence="0">
                  <emma:literal>(Ma)</emma:literal>
                </emma:interpretation>
              </emma:one-of>
            </emma:emma>
          </inkml:annotationXML>
          <inkml:trace contextRef="#ctx0" brushRef="#br0" timeOffset="5018.1783">3290-177 55 0,'7'-10'178'0,"-5"-3"-5"15,-2-4-5-15,0 17-4 0,4-21-6 0,-4 21-10 16,0-13-8-16,0 13-12 0,0 0-19 0,-4-16-8 16,4 16-12-16,0 0-9 0,-13-5-6 0,13 5-10 15,0 0-6-15,-21 13-8 0,8-2-5 0,-8 5-3 16,4 8-1-16,-2-1-8 0,-4 12-6 0,-4 1 3 16,-3 6-8-16,0 0 2 0,7 7-2 0,-2-3-7 15,4 0-3-15,2-2 2 0,4 5 2 0,0-3-5 16,4-4 1-16,-1 7-3 0,5-5 1 0,3-8 0 15,2-3 1-15,2-5 0 0,0 3-2 0,4-4 0 16,0 5 3-16,1-5-2 0,1 3 1 0,2-5 0 16,3 0 0-16,4-2-35 0,-2 5-27 0,1-9-27 15,3 0-42-15,-2-9-48 0,0 1-494 0,0-5 220 16,-1-2 148-16</inkml:trace>
          <inkml:trace contextRef="#ctx0" brushRef="#br0" timeOffset="5818.94">3426 177 23 0,'0'-13'188'16,"0"13"-17"-16,2-15-19 0,-2 15-15 0,0 0-8 15,0 0-21-15,0 0 0 0,0-15-12 0,0 15-12 16,0 0-7-16,0 0-13 0,0 0-12 0,0 0-1 16,0 0 0-16,0 0-7 0,0 0 20 0,-11 38-1 15,9-19-4-15,-2 0-6 0,2 2-10 0,2 15-1 16,-6-4 2-16,3 3-6 0,-3 3-4 0,4-2-5 16,-2 0-4-16,2-1 0 0,0-3-8 0,2-5 6 15,0-1-2-15,-3-3-2 0,3-4 1 0,0 0 0 16,3-3-2-16,-6 3 2 0,6-6 23 0,-3-2 15 15,-3-3 8-15,1 0 5 0,2-8 9 0,0 11-2 16,0-11-7-16,0 0-5 0,0 0-10 0,0 0 1 16,0 0-7-16,0 0-3 0,0 0-7 0,15-27-9 15,-11 8-1-15,3-11 5 0,-1 1-8 0,0-5-6 16,1-2-5-16,-5 3 4 0,4-22 1 0,-2 11-9 16,-1 6-2-16,-1 4 3 0,2 3 1 0,-2 5-9 15,2 5 5-15,-2 5-3 0,0-1-3 0,1 2 6 16,-1 2-3-16,0-1-2 0,-2 14 1 0,0-15-12 15,0 15-1-15,2-15 10 0,-2 15-10 0,0 0 6 16,0 0 0-16,4-8-4 0,-4 8 7 16,0 0-2-16,0 0-5 0,0 0 3 0,0 0-3 0,6 27-1 15,-6-27 5-15,3 17-6 0,-1 0 5 0,-2 0 1 16,2 2 2-16,2-3-4 0,0 1-1 0,-2 2 1 16,3-2 2-16,-3-2 1 0,2 2-4 0,0-1 7 15,0 1 2-15,-1-6-5 0,-1-1 1 16,-2-10 5-16,6 15-3 0,-6-15-2 0,8 13 4 0,-3-9 3 15,-5-4 2-15,0 0-5 0,19 2 0 0,-19-2 4 16,21-6-9-16,-8-1 3 0,-1-1-4 0,1-3 1 16,-2-1 0-16,5-7 6 0,1-4 0 0,-2-1-6 15,0 3 8-15,-2-2-5 0,4 0-2 16,-5-4 2-16,-1 10 4 0,-3 2-6 0,-1 1-1 16,-1 1 4-16,0 0 1 0,1 7-6 0,-3-7 2 15,-4 13-2-15,6-19-4 0,-6 19 3 0,4-8-7 0,-4 8 2 16,0 0 6-16,0 0-3 0,0 0 1 15,0 0 0-15,0 0-1 0,0 0 3 0,0 0-3 16,0 0 4-16,0 0-6 0,-6 50 7 0,2-33-15 16,2 2 5-16,0 0 6 0,2 2 9 0,-2 9-1 15,-1 1-2-15,1-3-2 0,0-5 5 0,2 0-6 16,-2 0 4-16,6 6-2 0,-2-5 1 0,-2-3 5 16,3-5-34-16,-3 1-26 0,6-4-36 0,-2 2-31 15,2-5-30-15,-3-1-26 0,3-1-92 0,-6-8-543 16,13 6 270-16,-13-6 180 0</inkml:trace>
          <inkml:trace contextRef="#ctx0" brushRef="#br0" timeOffset="6230.9246">4024-194 65 0,'0'0'175'0,"0"0"-18"0,0-25-11 16,0 25-12-16,0 0-11 0,0 0-11 15,-6-15-15-15,6 15-19 0,0 0-4 0,0 0-2 16,0 0-12-16,0 0 7 0,0 0-15 0,0 0-8 15,0 0-8-15,0 0 57 0,0 0-10 0,23 32-6 16,-14-20-7-16,-3 3-8 0,5 10-5 0,-3-6-9 16,3 9-3-16,-1-3-6 0,5 2 0 0,-2 3-3 15,14 16-5-15,-10-12 1 0,-4-3 59 0,-3-1-10 16,1-3-6-16,-3 3-13 0,11 14-2 0,-6-6-1 16,-4-5-10-16,-5-3 1 0,0-1-8 0,-2 1-2 15,0-3-2-15,3 2-5 0,-8-3-3 0,1-3 0 16,0-2-3-16,-4 6 4 0,-5 1-8 0,3-1-2 15,-5 2-2-15,-10 9-31 0,12-6-63 0,-4-3-61 16,5-8-77-16,-5 0-664 0,-2 0 293 0,0 0 194 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2:58.8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E2824B8-C07E-4AA2-AA94-456B93BA858C}" emma:medium="tactile" emma:mode="ink">
          <msink:context xmlns:msink="http://schemas.microsoft.com/ink/2010/main" type="writingRegion" rotatedBoundingBox="18649,8090 26637,7841 26666,8772 18678,9021"/>
        </emma:interpretation>
      </emma:emma>
    </inkml:annotationXML>
    <inkml:traceGroup>
      <inkml:annotationXML>
        <emma:emma xmlns:emma="http://www.w3.org/2003/04/emma" version="1.0">
          <emma:interpretation id="{DCA62DF2-5485-432B-9DA8-BA3622340AA2}" emma:medium="tactile" emma:mode="ink">
            <msink:context xmlns:msink="http://schemas.microsoft.com/ink/2010/main" type="paragraph" rotatedBoundingBox="18649,8090 26637,7841 26666,8772 18678,90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844CE9-9BB2-4122-9080-4ACC4354CDC8}" emma:medium="tactile" emma:mode="ink">
              <msink:context xmlns:msink="http://schemas.microsoft.com/ink/2010/main" type="line" rotatedBoundingBox="18649,8090 26637,7841 26666,8772 18678,9021"/>
            </emma:interpretation>
          </emma:emma>
        </inkml:annotationXML>
        <inkml:traceGroup>
          <inkml:annotationXML>
            <emma:emma xmlns:emma="http://www.w3.org/2003/04/emma" version="1.0">
              <emma:interpretation id="{C57481A9-752D-4B7D-9378-F948E51B93D1}" emma:medium="tactile" emma:mode="ink">
                <msink:context xmlns:msink="http://schemas.microsoft.com/ink/2010/main" type="inkWord" rotatedBoundingBox="18660,8426 23340,8280 23358,8857 18678,900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2064 0 14 0,'0'0'119'0,"0"0"-4"16,0 0-1-16,0 0-1 0,24-2-1 0,-20-2-3 16,-4 4 0-16,0 0-2 0,15-2-7 0,-15 2 8 15,0 0 0-15,0 0 8 0,17 0 1 0,-17 0-1 16,0 0 5-16,0 0 0 0,14-2 2 0,-14 2 5 15,0 0 4-15,13-5-4 0,-13 5-15 0,0 0-13 16,13-8-4-16,-13 8-14 0,8-6-1 0,-8 6-8 16,0 0-17-16,9-19 10 0,-9 19-7 0,0 0-5 15,8-23-4-15,-8 23-3 0,7-11-4 0,-7 11-2 16,0 0-5-16,0 0 6 0,2-21-13 0,-2 21 5 16,0 0-2-16,0 0 3 0,0 0-1 0,0 0-6 15,2-17-6-15,-2 17-5 0,0 0 1 0,0 0 9 16,0 0-10-16,0 0-5 0,0 0 11 0,0 0-4 15,0 0-11-15,0 0-1 0,0 0 8 0,0 0-10 16,0 0 3-16,0 0-11 0,0 0-2 0,0 0 13 16,0 0-7-16,0 0 2 0,-34 28 2 0,30-22-13 15,-3 9 11-15,3-3 0 0,0 1-5 16,-2 2-2-16,1 3 5 0,3-1-7 0,-2 0 6 16,0 2 6-16,2-2 1 0,-3 2 0 0,5-2-5 0,-2-1-8 15,2 3 10-15,0-2-8 0,0-2 5 16,2 0-6-16,1 2 5 0,-1-1 5 0,2-3 1 0,0-2 2 15,-2-1 1-15,-2-10 9 0,7 15-7 16,-3-9 28-16,-4-6-8 0,0 0 0 0,12 13 10 16,-12-13-10-16,0 0 0 0,22 0 5 0,-22 0-15 15,0 0 13-15,29-11-14 0,-14 1-9 0,2-5 15 16,2-2-1-16,-2 2-7 0,-2-1-12 0,-3 1 6 16,-1 0 11-16,2-6-4 0,-5 2-11 0,3 4-4 15,-7 3 2-15,2-3 0 0,-6 15-4 0,11-19 2 16,-11 19 5-16,6-15-11 0,-6 15-8 0,0 0 18 15,2-21-9-15,-2 21-3 0,0 0 1 0,0 0-8 16,0 0-4-16,0 0 1 0,0 0 15 0,0 0-4 16,0 0-4-16,0 0 7 0,0 0-5 0,0 0-1 15,0 0 11-15,0 0-1 0,0 0 0 16,-27 49-10-16,23-35 5 0,4 1-6 0,0-15 4 16,-3 23-2-16,3-10-2 0,-2 4-5 0,2-17 12 0,0 25-8 15,0-14-2-15,0-11 4 0,7 23 10 16,-3-13-8-16,-4-10 7 0,6 17-10 0,1-4 8 15,-7-13 19-15,10 12 2 0,-10-12-7 0,13 9 0 16,-13-9 1-16,0 0 1 0,0 0 2 0,27-5-3 16,-27 5 6-16,24-12-12 0,-14 3 1 0,5-1-2 15,-2 2-11-15,6-3 9 0,-2-8-6 0,-5 4 16 16,5-4-14-16,-2 3-6 0,-4-3 10 0,-1 4 0 16,1 2 4-16,-3-1-12 0,-8 14 13 15,11-21-8-15,-11 21-7 0,10-17 9 0,-10 17-18 0,5-11 11 16,-5 11-6-16,0 0-3 0,0 0-13 15,6-15 24-15,-6 15-3 0,0 0-15 0,0 0 15 0,0 0-5 16,0 0-3-16,0 0 1 0,0 0 1 0,0 0-8 16,0 0 13-16,0 0-1 0,0 0-3 15,0 0 1-15,0 0 4 0,0 49 9 0,0-49-19 16,0 27 2-16,0-27 19 0,0 28-8 0,2-10-4 16,0-1-2-16,0 0 11 0,-2-17-8 0,9 27 8 0,-7-14-19 15,2 2 11-15,-4-15 12 0,9 27-8 0,-3-16-3 16,-6-11 9-16,10 21-2 0,-3-11 3 0,-7-10 9 15,19 11-4-15,-19-11 4 0,19 2 5 16,0 0 5-16,-19-2-13 0,23-4 10 0,-6-3-8 0,2 1-4 16,7-9 1-16,-3 1 2 0,-2 1 1 15,2-2-10-15,0-4 4 0,1 3-14 0,-3-5 13 0,-4 2-3 16,14-13-2-16,-14 3-5 0,-6 5 10 0,4 6-1 16,-3-4-10-16,-7 6-3 0,5 1 2 0,-5 2-2 15,-5 13 2-15,0 0-13 0,12-29 1 0,-12 29 13 16,0 0-6-16,4-19 5 0,-4 19-8 0,0 0 10 15,0 0-15-15,0 0 10 0,0 0-2 0,-16-17-5 16,16 17 9-16,0 0-11 0,0 0 0 0,0 0 3 16,-34 11 6-16,34-11 1 0,-15 12-1 15,15-12-1-15,-19 15-3 0,12-5 0 0,-1 3 10 0,8-13-11 16,-11 21 6-16,11-21-12 0,-4 25 3 0,2-10 8 16,2-15 12-16,-4 25-10 0,4-25 4 0,-2 26-3 15,0-14 11-15,2-12-5 0,-2 21-13 0,2-21 9 16,4 26-4-16,-4-26 6 0,8 25 8 0,-1-13-10 15,-1-1-10-15,-6-11 12 0,0 0 5 16,15 21 6-16,-5-17 2 0,-10-4 0 0,15 9-5 16,-15-9 10-16,25 4 1 0,-25-4 10 0,24-4-9 15,-24 4-5-15,25-5 1 0,-12-3 5 0,-1-3-15 16,-12 11 4-16,24-12-4 0,-3-1-1 0,-6-2 7 16,-3 5-4-16,10-9-1 0,-10 4-6 0,1 3 6 15,-3-3 6-15,-3 2-10 0,1-1 5 0,-1-1 1 16,-1-2-14-16,-2 2 0 0,-4 15 1 0,4-23 7 15,-4 23-4-15,3-19 6 0,-3 19-9 0,4-15 7 16,-4 15-13-16,0 0 13 0,2-23-5 0,-2 23-10 16,0 0 5-16,0 0 6 0,0 0-15 0,4-14-1 15,-4 14 5-15,0 0 11 0,0 0-12 0,0 0 2 16,0 0 1-16,0 0 2 0,0 0 1 0,0 0-2 16,0 0 4-16,0 0 1 0,0 0-12 0,0 0 18 15,0 0-9-15,0 0 0 0,-19 52 5 0,17-35-1 0,2-17 0 16,0 34 0-16,-2-17 1 0,2-17-10 15,4 33 10-15,-2-14-7 0,0-4 10 0,0 4-3 16,-2-19-11-16,3 31 12 0,3-14 4 0,-2-2-4 16,-4-15 7-16,9 23-10 0,-9-23 3 0,4 15 11 0,-4-15 8 15,10 12 9-15,-10-12-8 0,0 0 13 16,15 9-4-16,-15-9-3 0,0 0-2 0,23-7 0 0,-23 7-4 16,19-12 4-16,-6 1-4 0,4-3-7 15,-4 3-3-15,-5-2 1 0,7-3 0 0,-2-5 1 16,-1 4-4-16,-1-6-4 0,-5 2 5 0,7 0-8 15,-5 4-7-15,-1-2 1 0,-1 4-3 0,-2 0 5 0,-4 15 6 16,9-23-12-16,-9 23 5 0,6-17 2 16,-6 17-9-16,0 0-3 0,4-16-2 0,-4 16-4 15,0 0 1-15,0 0 1 0,0 0 6 0,0 0 0 16,0 0-9-16,0 0 6 0,0 0-7 0,0 0 6 16,0 0 7-16,0 0 5 0,0 0 0 0,0 0-3 15,0 0 3-15,0 0 0 0,0 0-2 0,-2 61 3 16,2-61 4-16,0 23-16 0,0-23 16 0,5 25-6 15,-8-8 3-15,8 2-2 0,-3-5 0 0,0 3-4 16,-2-17-3-16,8 28 11 0,-3-18-5 0,-3-1 4 16,-2-9 0-16,0 0 9 0,10 21-4 0,-5-15 16 15,-5-6-3-15,12 6-11 0,-12-6 16 0,13 4 2 16,-13-4-4-16,17-2 6 0,-2-4-9 0,-15 6-2 16,31-19 4-16,-16 6-6 0,4-1-1 0,0-3-9 15,-4 0 7-15,0-2-2 0,0 0 4 0,2 0-6 16,-5-4-4-16,-1 4 4 0,-3 4 0 15,-1 3-6-15,-1-1 4 0,-6 13-4 0,13-21-6 0,-13 21 1 16,8-17-1-16,-8 17-2 0,0 0 3 0,6-14-1 16,-6 14-6-16,0 0 2 0,0 0-1 0,0 0 9 15,0 0-18-15,0 0 10 0,0 0 2 16,0 0 1-16,0 0-1 0,0 0-5 0,0 0 3 16,0 0 9-16,0 0-8 0,3 50 0 0,-3-41-2 0,-3 9 6 15,6-3 8-15,-3 0-5 0,2-5 1 0,-2 7 0 16,2 0 3-16,0-2-8 0,2 0 4 0,-2-1 0 15,2 1 2-15,1-2-7 0,-1-3 11 16,0 1-2-16,-4-11-6 0,9 14 3 0,-9-14 13 0,8 11 1 16,-2-7-6-16,-6-4-1 0,13 0 10 15,-13 0-3-15,0 0-5 0,25-4 1 0,-10 0 6 0,0-7-3 16,2-4-7-16,0 5 7 0,4-5-6 0,-4-2 4 16,0-2 1-16,-2 7-11 0,0-5 10 15,-5 2-7-15,1 1-1 0,1-8-6 0,-3 4-3 16,-5 5-4-16,2-4 7 0,-6 17-1 0,7-19-10 0,-7 19 8 15,2-17-2-15,-2 17-8 0,0 0 1 0,0 0-7 16,0 0 2-16,0 0 10 0,0 0-5 16,0 0 5-16,0 0-3 0,0 0 1 0,0 0 0 0,0 0 6 15,0 0-7-15,0 0 9 0,0 0-4 16,-13 45 6-16,13-27-5 0,0-18 10 0,0 26 1 16,0-14-5-16,0-12-3 0,2 28-8 0,2-12 2 15,-1-1 12-15,1 0 3 0,2 0-8 0,-2-3 7 16,3 1-4-16,-1-3 9 0,-2-1 6 0,7-3 2 15,-11-6 4-15,15 9 6 0,-7-7 2 0,-8-2-5 16,17-2-1-16,-4-5 6 0,2 5-11 0,-15 2 8 16,36-21-4-16,-22 13-6 0,7-11-1 0,-1 4-1 15,-4-4-5-15,1 0-3 0,-2 4 5 0,-2 3-6 16,2-9 5-16,-1 2-6 0,-7 2 4 0,-1 0-8 0,-2 5 7 16,3-5-7-16,-7 17-1 0,4-26 5 15,-4 26-5-15,0 0-4 0,-2-21 1 0,2 21-8 16,0 0 6-16,0 0-1 0,-15-21-2 0,15 21-2 15,-17 0 2-15,17 0 3 0,0 0-2 0,0 0 9 0,-42 11-7 16,27-7 7-16,2 5-4 0,1-1 0 0,1 2 0 16,0-1-3-16,-1 4 0 0,-1 10 4 0,0-2 4 15,7-4-3-15,0-1-3 0,4-3 6 16,0 4 1-16,4-2 7 0,0 1 0 0,2-1 7 0,2 0-10 16,3 2 4-16,3 4 2 0,-1-11 3 0,6 7 3 15,2-4 1-15,2-3 0 0,2 1-4 0,-4-5 3 16,0 0-5-16,3-4-16 0,-3 3-19 0,0-5-37 15,4 2-40-15,9-4-60 0,-5-3-77 16,-4 3-87-16,-4-2-1117 0,3 0 481 0,-8-2 318 16</inkml:trace>
          <inkml:trace contextRef="#ctx0" brushRef="#br0" timeOffset="-2493.1914">17 156 66 0,'0'0'100'0,"0"0"-14"15,0 0 1-15,0 0 4 0,11-19-10 0,-11 19-9 16,0 0 3-16,0 0 8 0,2-13-12 0,-2 13-10 16,0 0 8-16,0 0-11 0,0 0-3 0,4-10 4 15,-4 10-11-15,0 0-2 0,0 0 0 0,0 0 1 16,0 0 3-16,0 0-6 0,0 0 7 0,0 0-7 16,0 0 3-16,0 0-7 0,-2 50-2 0,0-35 1 15,-2 6 0-15,0-2 0 0,-1-2-4 0,1 2 2 16,0 10-5-16,2-6-4 0,0-2 2 0,2-4-4 15,-5 2 3-15,5-4 3 0,0 4-9 0,3-2 3 16,-1-7-2-16,-2-10-3 0,4 21 4 0,-2-12-5 16,2-1 3-16,-4-8-6 0,11 10 3 0,-5-5 3 15,-6-5 7-15,13 4 1 0,-13-4 1 0,23-2-2 16,-23 2 1-16,23-11-7 0,-10 5-1 0,2-2 1 16,-2-1-3-16,1-8 0 0,1-2-6 0,-2 3 2 15,-3 3-2-15,-1 0 1 0,-1-1 0 0,1-5 1 16,-1 6 0-16,-4-2 2 0,1-2-3 0,-1 1-1 15,-2 1 0-15,-2 2-4 0,0 13 0 0,-2-21-4 16,2 21 0-16,-6-12 0 0,6 12 0 0,-13-17-3 16,4 13-3-16,9 4-1 0,-16-7 3 0,16 7-4 15,-17 2 6-15,17-2 3 0,-24 7 0 0,12-1 1 16,-3 2-3-16,4 3 2 0,-4-3-3 0,5 3 1 16,-7 12-2-16,4-4 1 0,3 4-1 0,-1-2 1 15,3-4-2-15,1 4 6 0,1-6-2 16,4 2 10-16,0-1 3 0,0-1-3 0,2 0 3 0,2-3 3 15,-2-12 0-15,2 19-1 0,2-10 1 0,-4-9 2 16,11 19-9-16,-7-11 7 0,6 1-3 16,-10-9-5-16,17 8 5 0,-8-8-11 0,-9 0 4 15,17 0 3-15,0-2-1 0,-3-4-5 0,-1-1 5 16,2 1 0-16,4-9-4 0,2-4-3 0,-4 0 6 16,0 2-6-16,0-8 5 0,0 6-4 0,-2-2 0 15,-1 2-7-15,-3 3 9 0,0-10-4 0,-3 5-5 0,1 2 9 16,-3 5-7-16,0 1 6 0,1 0 1 15,-1 5 3-15,-6 8 8 0,8-15-3 0,-1 7-5 16,-7 8 2-16,0 0 10 0,4-15-12 0,-4 15-3 16,0 0-7-16,4-10 6 0,-4 10 4 0,0 0-1 15,0 0-3-15,0 0-1 0,0 0 7 0,0 0-23 16,17 23 15-16,-17-23 3 0,2 19-8 0,5-7 4 16,-5 5-1-16,2-2 0 0,0-3 0 0,-2 5 0 15,2-2 4-15,-1 0-2 0,1-5-4 0,-2 5 7 16,4 2-11-16,-4-9 3 0,-2-8 8 0,5 19-9 15,-5-19 12-15,4 11 1 0,-4-11-2 0,4 12-5 16,-4-12-3-16,0 0-1 0,11 7 7 0,-11-7-7 16,0 0 8-16,0 0-3 0,0 0 3 0,19-17-8 15,-19 17-1-15,12-17 7 0,-3 6-5 0,1-3 0 16,-3-5-1-16,-1 4-4 0,5-8 1 0,-3 4 1 16,7-4 4-16,-9 2-4 0,9 4 5 0,-6 0-8 15,-3 0-5-15,2 3 3 0,1 3 5 0,-1-2-8 16,-8 13 10-16,15-21-5 0,-11 11 3 0,-4 10 3 15,15-19 3-15,-15 19-19 0,13-13 6 0,-13 13 7 16,8-12-3-16,-8 12 6 0,11-9-4 0,-11 9 0 16,0 0-1-16,17-4 0 0,-17 4 0 0,0 0-3 15,15-6-1-15,-15 6-8 0,0 0 18 0,0 0-16 16,0 0 9-16,0 0 1 0,21 0-2 0,-21 0 5 16,0 0-3-16,0 0 1 0,14 12 4 15,-14-12 4-15,0 0 2 0,0 0 0 0,7 21 0 16,-7-21-9-16,4 15 15 0,-4-15-7 0,0 0-6 0,0 25 12 15,0-25-9-15,4 15 9 0,-4-15-9 0,2 19-3 16,-2-19-7-16,0 25 13 0,3-10-10 16,-3-15 7-16,-3 23-6 0,3-23 3 0,5 19-7 15,-5-19 3-15,0 0 6 0,-2 23-4 0,2-23 1 16,0 0 1-16,0 19-2 0,0-19 5 0,0 0 0 16,0 0 2-16,2 21-6 0,-2-21 13 0,0 0-5 15,0 0-2-15,0 0 2 0,2 17 4 0,-2-17 3 16,0 0 17-16,0 0-6 0,0 0-6 0,0 0 7 15,0 0 4-15,0 0-5 0,0 0 2 0,0 0 0 16,0 0-4-16,0 0-5 0,0 0-5 0,0 0-15 16,0 0 8-16,0 0 2 0,0 0-5 0,0 0-12 15,27-34 7-15,-27 34 9 0,4-14-11 0,-4 14 3 16,7-15 0-16,-7 15-1 0,8-15-2 0,1 3 1 16,-3-1 1-16,-6 13-2 0,13-25-2 0,-9 14-3 15,7-4 0-15,-3 3 3 0,-8 12-2 0,15-23 3 16,-9 14 1-16,-6 9-5 0,11-17 12 0,-11 17-12 15,12-14 1-15,-3 7-1 0,-9 7 8 0,8-12-2 16,-8 12-8-16,13-11 3 0,-13 11-1 0,0 0-9 16,11-10 6-16,-11 10 2 0,0 0 2 0,10-11 2 15,-10 11-6-15,0 0 2 0,0 0 2 0,0 0-9 16,0 0 1-16,0 0 8 0,0 0 1 0,0 0-11 16,0 0 9-16,0 0 12 0,0 0-5 0,0 0-13 15,17 23 4-15,-8-10 7 0,-9-13 1 0,2 23-13 16,-2-23 8-16,2 21 4 0,-2-21 3 0,2 27 2 0,4-14-9 15,-6-13 6-15,2 23 0 0,5-8-4 16,-3 0 1-16,0-3 4 0,-4-12 1 0,13 23-3 16,-11-12 1-16,-2-11 8 0,13 21 0 0,-9-13-6 15,-4-8-4-15,6 15 7 0,-6-15 9 0,9 11 9 16,-9-11-4-16,0 0 0 0,0 0 5 0,10 12-4 16,-10-12 3-16,0 0-8 0,0 0 1 0,0 0-1 15,17 2 9-15,-17-2-20 0,0 0 6 0,0 0 1 16,26-19-6-16,-26 19 0 0,10-16 5 0,1 3-4 15,-3 0-4-15,3-8 8 0,-3 2-6 0,-1 5-7 16,1-12 19-16,-2 10-8 0,5-8-8 0,-3 8-6 16,1 1 6-16,-3 2 11 0,-6 13-16 0,7-23 2 15,-7 23 7-15,6-15-1 0,-6 15-4 0,4-12-4 16,-4 12 9-16,0 0-8 0,11-17-7 0,-11 17 12 16,0 0-17-16,0 0 3 0,8-13 6 0,-8 13-9 15,0 0 16-15,0 0-17 0,0 0 3 0,0 0 1 16,0 0-1-16,0 0 0 0,0 0 6 0,0 0-8 0,0 0 0 15,0 0 10-15,0 0 1 0,0 0-2 16,0 47 5-16,0-47 5 0,-2 23-14 0,2-23 2 16,4 33 6-16,-4-16 1 0,2 0-6 0,0 2-1 15,1 0-2-15,-1-2 2 0,-2-17 9 0,4 31 8 0,2-16-7 16,-1-2 0-16,-5-13-9 0,2 25 8 0,-2-25-2 16,6 19 3-16,-6-19 6 0,6 13-6 0,-6-13 19 15,0 0-1-15,13 10-3 0,-13-10 3 16,0 0-3-16,0 0-3 0,15 6 4 0,-15-6 0 0,0 0-1 15,0 0-9-15,23-23 6 0,-23 23-15 0,17-21 16 16,-6 6-13-16,-3 1 1 0,5-9 12 0,-5 4-2 16,3 0-5-16,-1-4 4 0,-5 2-6 0,-1 2 5 15,0 0-4-15,2 4-12 0,1 2 13 0,-7 13-13 16,6-23 2-16,-6 23-1 0,4-17 5 0,-4 17-8 16,0 0-3-16,7-17 2 0,-7 17 9 0,0 0-5 15,0 0-8-15,2-16-2 0,-2 16-4 16,0 0 4-16,0 0 5 0,0 0-4 0,0 0-4 0,0 0 8 15,0 0 1-15,0 0-4 0,0 0 3 16,0 0-3-16,2 59 6 0,0-43 6 0,-2-16-5 16,4 34 4-16,-2-15-4 0,5-2-3 0,-1 0 5 15,0-1-5-15,1-1 5 0,-1 2-5 0,0-2 7 0,1-1-3 16,1-1 1-16,3-2 2 0,-3-5 12 0,3 2 0 16,-3 1 4-16,1-1-3 0,-3-4-1 15,-6-4 6-15,17 7-9 0,-17-7 6 0,21-4 8 16,-8-1-13-16,-13 5 2 0,21-14-6 0,-13 5 6 15,7 1 3-15,-6-5-8 0,1 3-6 0,-1-3 5 16,-1 0 10-16,1-3-8 0,-1-6-12 0,-2 6 10 16,1-1-1-16,-3 2 0 0,-4 15 7 0,8-29-10 15,-5 18-2-15,-3 11-8 0,0 0 14 0,4-23-10 16,-4 23 1-16,0 0-5 0,2-15-2 0,-2 15-6 16,0 0-19-16,0 0 22 0,0 0-19 0,0 0 13 15,0 0 10-15,0 0-11 0,0 0 0 0,0 0 5 16,0 0-1-16,0 0-2 0,0 0 10 0,0 0 9 15,0 0-19-15,-13 59 11 0,13-59-3 16,9 28 7-16,-9-14-1 0,4-1-1 0,-2-5-6 16,4 5 15-16,-4 0-1 0,5-3-8 0,-7-10 2 15,8 15 2-15,-3-11-3 0,-5-4 18 0,10 8-4 0,-10-8 6 16,11 5-14-16,-11-5 18 0,12 2-7 0,-12-2 5 16,0 0-9-16,19-9 2 0,-19 9-1 15,22-17 0-15,-12 7-2 0,-10 10 1 0,19-17 7 0,-13 2 0 16,1 3-4-16,-1-5 3 0,1 4-4 15,-7 13-3-15,2-31-4 0,-2 31 6 0,-5-30-20 16,1 16 9-16,4 14-6 0,-13-30 13 0,5 15-6 0,0 5-3 16,-3-1-9-16,0 1-14 0,11 10 19 15,-25-9-16-15,12 5 11 0,13 4-11 0,-25-2 7 16,25 2 4-16,-28 4 4 0,12 1-10 0,16-5 8 0,-30 10 4 16,19-2-8-16,-1 1 0 0,1 1-11 0,11-10-17 15,-19 11-11-15,19-11 11 0,-8 13-29 0,3-9-1 16,5-4-19-16,-4 14-17 0,4-14-10 0,0 0-12 15,0 0-8-15,7 21-20 0,1-10-25 16,-8-11-19-16,13 8-23 0,-5-5-20 0,-8-3-623 0,17 0 290 16,-17 0 192-16</inkml:trace>
        </inkml:traceGroup>
        <inkml:traceGroup>
          <inkml:annotationXML>
            <emma:emma xmlns:emma="http://www.w3.org/2003/04/emma" version="1.0">
              <emma:interpretation id="{1D5835B3-8E7E-4023-80CD-ADA939B3E29F}" emma:medium="tactile" emma:mode="ink">
                <msink:context xmlns:msink="http://schemas.microsoft.com/ink/2010/main" type="inkWord" rotatedBoundingBox="23853,7927 26637,7841 26666,8772 23882,8859"/>
              </emma:interpretation>
              <emma:one-of disjunction-type="recognition" id="oneOf1">
                <emma:interpretation id="interp1" emma:lang="" emma:confidence="0.5">
                  <emma:literal>uncool</emma:literal>
                </emma:interpretation>
                <emma:interpretation id="interp2" emma:lang="" emma:confidence="0">
                  <emma:literal>aureole</emma:literal>
                </emma:interpretation>
                <emma:interpretation id="interp3" emma:lang="" emma:confidence="0">
                  <emma:literal>uveal</emma:literal>
                </emma:interpretation>
                <emma:interpretation id="interp4" emma:lang="" emma:confidence="0">
                  <emma:literal>ureal</emma:literal>
                </emma:interpretation>
                <emma:interpretation id="interp5" emma:lang="" emma:confidence="0">
                  <emma:literal>uncoil</emma:literal>
                </emma:interpretation>
              </emma:one-of>
            </emma:emma>
          </inkml:annotationXML>
          <inkml:trace contextRef="#ctx0" brushRef="#br0" timeOffset="3190.625">5275-2 156 0,'0'-27'216'0,"0"14"-1"0,0 13-5 0,-2-15-8 15,2 15-1-15,0 0-8 0,-3-23-10 16,3 23 8-16,-4-10-25 0,4 10-14 0,0 0-12 0,-6-15-12 16,6 15-15-16,0 0-12 0,-7-6-15 0,7 6-1 15,0 0-18-15,0 0 5 0,0 0-17 0,-14 33 4 16,9-18-17-16,-1 2 4 0,4 2-7 0,-4 0-3 16,1 0-3-16,-5 8-3 0,10-4-7 0,-2 0 7 15,2-4-7-15,-2 0 0 0,2-2 3 0,0-2-8 16,2-1 9-16,0 1-12 0,-2-4 35 15,6 1-1-15,-2-3 3 0,-4-9 17 0,9 12 4 16,-9-12 7-16,10 5-4 0,-10-5-2 0,0 0-16 16,19-7-6-16,-19 7-9 0,24-8 12 0,-12-3-14 15,5-6-2-15,-2 1-4 0,-4 3-11 0,1-8 8 0,3 2-14 16,-2-4 2-16,-9 6 0 0,5-10-8 0,-1 6-2 16,-6 4 7-16,5 0 0 0,-3 4-1 0,0-1-3 15,-2 3 5-15,-2 11-12 0,2-15-2 16,-2 15-3-16,0 0 10 0,0 0-8 0,0 0 3 0,0 0-6 15,0 0 0-15,0 0-3 0,0 0 4 16,0 0 9-16,0 0-3 0,0 0-9 0,0 0 2 0,0 0 6 16,-23 28-7-16,19-11 2 0,2-5-11 0,-1 3-1 15,3 4 20-15,0-2-17 0,-2 0 2 0,2-3 8 16,-2 3-8-16,0 2 11 0,4 0-2 0,2-4-8 16,-4-1 8-16,3 1 1 0,1-2 2 0,0-5 11 15,0 3 9-15,1-5 5 0,1-2 6 0,-2-2 1 16,2 0 3-16,-6-2 2 0,15 0 2 0,-15 0-6 15,15-4-7-15,0 0 3 0,4-11-7 0,-6 3-4 16,-1-1 2-16,5-4-4 0,-4 5-2 0,2-9-2 16,-7 2-4-16,5 4-5 0,-5-8 4 0,1 2 4 15,-1 2-3-15,1 4-5 0,-5 2-6 0,2 1 8 16,-2 1-8-16,-4 11 3 0,9-19-9 0,-9 19-1 16,0 0-3-16,0-10 3 0,0 10 0 0,0 0-5 15,0 0 4-15,2-4 2 0,-2 4-6 16,0 0 5-16,0 0-2 0,0 0-5 0,0 0 3 15,-2 33 0-15,0-22-2 0,2 4 6 16,-2-1 1-16,2-1-3 0,-2 2 6 0,2 4 3 0,0-3-3 16,0 1 0-16,2-4-4 0,0 2 2 0,2-5 0 15,-2 1 4-15,0-1-7 0,0-4 8 0,0 3 6 16,3-3-3-16,-3 0 3 0,0 1 0 0,2-3 5 16,-4-4 6-16,7 6-1 0,-1-4 4 0,-6-2-7 15,15-6 4-15,-15 6-4 0,12-6-2 16,-1-1-3-16,0-1-1 0,1-5 8 0,-3 3-6 0,3-13 0 15,1 4-5-15,-5 2-7 0,7-2-1 0,-6 2-2 16,-1 2 3-16,-1 5-4 0,-3-5 1 0,2 7-8 16,-6 8 1-16,9-15 0 0,-5 9 0 15,-4 6-5-15,0 0-3 0,0 0-1 0,4-19 3 0,-4 19 1 16,0 0 1-16,0 0-4 0,0 0 7 0,0 0 0 16,0 0-2-16,0 0 9 0,0 0-2 15,-4 38-2-15,6-30 3 0,-2-8-5 0,0 23 0 0,0-6-1 16,2-4 6-16,0 4 6 0,0-7-8 15,0 5 0-15,1 0 6 0,-1-3-4 0,2 1 6 16,0 2 6-16,-2-5 1 0,2-2-1 0,1 1 0 0,-1-3 4 16,0 0 4-16,0-1 3 0,-4-5 0 15,11 2 3-15,-11-2 2 0,13-2-2 0,-5 2-2 16,-8 0 4-16,17-15-4 0,-4 9-3 0,-5-5-2 0,3 3-1 16,-3-3-1-16,1-1-1 0,-1-1-7 0,-2 0-6 15,3 1-11-15,-5-3-3 0,-2 0-19 0,-2 15-3 16,0-25-18-16,0 25-13 0,-2-17-3 0,2 17 24 15,-6-17-2-15,6 17 10 0,-9-12-6 0,9 12-6 16,-8-13 18-16,8 13-3 0,-6-4 15 0,6 4-17 16,0 0 16-16,-15-4 2 0,15 4-1 0,0 0-12 15,-13-2 12-15,13 2-7 0,0 0 6 0,0 0 13 16,-11-7-2-16,11 7 1 0,0 0 5 0,0 0-4 16,0 0 1-16,0 0-5 0,-6-12 14 0,6 12-8 15,0 0-10-15,0 0 11 0,0 0 4 0,15-21 5 16,-15 21-6-16,10-11 4 0,-10 11-6 0,9-8-2 15,-9 8 12-15,13-11-12 0,-13 11 4 0,6-6 4 16,-6 6-8-16,8-6 16 0,-8 6-10 0,0 0 4 16,0 0-10-16,15 0 18 0,-15 0 3 0,0 0-21 15,0 0 13-15,9 14-3 0,-9-14 1 0,2 13 2 16,-2-13-5-16,2 27-5 0,0-12 4 0,0 4 12 16,0-2-3-16,0 0 5 0,3-1-6 0,-1 3-13 15,0 0 9-15,-2-2 4 0,2 0-7 0,1 0 8 16,-1 0 0-16,0-1-2 0,2-1 3 0,-1-2-4 15,1-3 15-15,-2 1 19 0,5-3 10 0,-5-1 10 16,4-1-2-16,-1-2 8 0,1-2 0 0,-8-2 2 16,15-4-5-16,-7 2-11 0,5-4 3 0,0-3-11 15,0 3-2-15,1-3-6 0,5-10 1 0,-2 3-4 16,0-3-3-16,0-2-5 0,-2-3-4 0,-5-1 0 0,5-2-4 16,-4 4-4-16,-5 2 3 0,5 6-1 15,-7 0-5-15,2 1-1 0,-1 3 3 0,-5 11-5 16,6-17-4-16,-6 17 1 0,4-12-3 0,-4 12-1 15,0 0 2-15,0 0-6 0,0 0 0 0,4-11 1 16,-4 11 2-16,0 0 4 0,0 0 0 0,0 0-8 0,0 0 4 16,0 0-2-16,-4 32 0 0,2-18 6 15,2-1-2-15,-2 2-1 0,2-3-2 0,2 1 3 16,0 6-5-16,-2-2 8 0,-2 0-3 0,4-5 1 16,0 3-3-16,0-3 7 0,-2-12-2 0,5 22-4 15,-3-14 5-15,-2-8-4 0,4 15 4 0,-4-15 6 16,6 12 0-16,-6-12 0 0,9 11 5 15,-9-11 2-15,10 2-4 0,-10-2 2 0,0 0-1 16,24-6-3-16,-12-1 1 0,-1-1 0 0,-1 2-4 16,5-3 0-16,-4 1 1 0,4-11-2 0,2 2 1 15,-3 2-2-15,-3-2-3 0,2-4 2 0,-1-2 0 16,-3 4-6-16,-1 5 1 0,1-1 0 0,-3 2-3 16,-2 1 3-16,3 3-2 0,-7 9-1 0,6-12-3 15,-6 12 0-15,4-11-5 0,-4 11 3 0,0 0 1 16,0 0 0-16,0 0 3 0,0 0-1 0,0 0-3 15,0 0 0-15,0 0 1 0,0 0 0 0,0 0 1 16,0 0 3-16,0 0-5 0,0 0 7 0,-4 55-3 16,4-38 3-16,0-1 0 0,0 3-2 0,0 0 3 15,2-2 0-15,-2 0-1 0,2 0 0 0,0 0 0 16,0-1-2-16,3-5 2 0,-3 2 0 0,0-3 3 16,-2-10 0-16,2 17 8 0,-2-17-3 0,6 13 3 15,-1-7 2-15,-5-6 0 0,8 6 1 0,-8-6 1 16,0 0-3-16,27-2-7 0,-16-6 4 0,0-1-4 15,1-1 3-15,1-1-6 0,-2 1-2 0,-1-1-5 16,5-8-2-16,0-4-7 0,6-17-11 0,-2 15 0 16,-2 2 0-16,-11 6-3 0,7 4-1 0,0-1 5 15,-9 1-1-15,-4 13-2 0,13-21 0 0,-5 12 1 16,-8 9 3-16,13-8 0 0,-13 8-3 0,0 0 1 16,0 0 1-16,0 0 1 0,12-10 3 0,-12 10 3 15,0 0 5-15,0 0-1 0,0 0-2 0,0 0 7 16,24 4 2-16,-24-4-3 0,0 0-3 0,0 0 11 15,0 0-7-15,19 12-3 0,-19-12 8 16,12 11 2-16,-12-11-5 0,0 0 7 0,13 4 7 16,-13-4 4-16,0 0 1 0,0 0 14 0,0 0-7 0,0 0-3 15,19 2 8-15,-19-2-2 0,0 0-3 16,0 0-6-16,0 0 0 0,21-15-4 0,-21 15 1 0,15-14-2 16,-15 14 2-16,11-13-3 0,-11 13 5 15,8-10-9-15,-8 10 4 0,0 0-8 0,0 0 2 0,2-17-3 16,-2 17-6-16,0 0 6 0,0 0-12 0,0 0 5 15,-25-28 3-15,25 28-2 0,-19-2 1 16,19 2 3-16,0 0-2 0,-26 5-2 0,14 1 2 16,-1 0-7-16,2 0 11 0,1 1 1 0,-1 1-12 0,-1 5 4 15,3-3 1-15,-1 3 11 0,-5 10-5 16,8-4-5-16,3 0 2 0,0-2-1 0,0 4 5 16,4-6 6-16,-2 3-11 0,2-1 6 0,0 0 0 15,0-2-6-15,2 0 8 0,4 1 1 0,-2 3-2 16,1-4 8-16,-1-2 3 0,8-1-3 0,-1-1 12 15,2-3 2-15,-5 1 0 0,3-1 8 0,4-6 0 16,-5 0-4-16,5-2-2 0,2 0-1 0,-17 0-1 16,23-4-2-16,2-4-7 0,-6-1 2 0,3-1-2 15,-1-3 1-15,-2 3-4 0,2-3-3 0,-6-4 3 16,-3 2 0-16,-1 5-2 0,0-3 1 0,-5 1-3 16,2-1 0-16,-3 0-3 0,-3 3-1 0,-2 10-6 15,6-23 2-15,-4 16-2 0,-2 7 0 0,0 0 2 16,0-18-3-16,0 18 0 0,0 0-1 0,0 0-1 15,-10-13 3-15,10 13 0 0,0 0-3 0,0 0 1 16,0 0-1-16,0 0-2 0,0 0 6 0,-13 29-1 16,13-29-1-16,-2 17 4 0,-2 0-4 0,4-17 4 15,2 27 1-15,-2-12-2 0,4 0-5 0,-6 0 5 16,2-1 1-16,4 1 3 0,0-2-2 0,-2-3-2 16,5 3 4-16,-3-5 2 0,-4-8 5 0,8 15 0 15,-1-11 1-15,-1 2 4 0,-6-6 1 0,17 5 0 16,-17-5-4-16,15 0 5 0,-15 0-7 0,23-5 1 15,-10-1-2-15,2 0-1 0,-1-1 2 0,5-3-2 16,-6-5-4-16,0 3 1 0,-7-1 1 0,1 2-4 16,1-3 1-16,-2-1-11 0,-4-2-4 0,1 2-10 15,-3 1 1-15,-7 1-2 0,3-2 3 16,4 15-9-16,-15-19 7 0,9 11-4 0,6 8 7 16,-21-17 5-16,8 13-6 0,13 4 7 0,0 0-7 15,-25-2 11-15,14 2-5 0,-2 6 3 0,13-6-4 0,-23 11 2 16,15-7 8-16,-1 9-1 0,-1-1-7 0,1 1 4 15,3-1 7-15,-1 3-8 0,3 0 3 16,-2 0 5-16,4-3-2 0,2-12-2 0,-2 23 2 16,6-6 1-16,0-4 1 0,2-1-2 0,-1-1 4 15,-1-3 2-15,-4-8 3 0,8 13 2 0,3-7 2 16,-3-4 7-16,-8-2 3 0,24 7-1 0,-12-7 1 16,5-2-5-16,-2-5 5 0,8-1-4 0,-6-5 0 15,19-10-1-15,-2 4 0 0,2-6-7 0,-4-2-1 16,4-9 2-16,-11 13 3 0,13-17-4 0,-2-4 3 15,-4 1-6-15,2 1 2 0,-3-2-3 0,-1-2 1 16,-7-5-4-16,-4 3-6 0,-4 0 6 0,-2-1-4 16,-5 9-1-16,-4 7-6 0,1 3 5 0,-7 5 0 15,2 8-4-15,0-2 3 0,-3 7-8 0,1-3 6 16,-2 2-5-16,4 13 5 0,-6-17-5 0,-1 11 1 16,7 6-3-16,0 0 2 0,-21-2 8 0,21 2 0 15,-25 13 0-15,14-3-2 0,-4 11 3 0,1 0-7 16,-5 0 11-16,2 21-6 0,0 5 0 0,2-10 5 15,4 18 0-15,3-15-8 0,2-2 3 0,-1-4 5 16,5 3 2-16,2 3-1 0,7 15 2 0,1 0 1 16,0 2-4-16,-1-13-5 0,-1-10 8 0,5-5 3 15,-3-2 2-15,13 15 1 0,-4-10 0 0,0-9 1 16,-2-4 4-16,2-2 8 0,-2-5 7 0,4 1 9 16,-2-4 3-16,0-5 3 0,-3-2-7 15,1-2 1-15,0-2-3 0,-15 2-4 0,25-7 1 0,-12 3-5 16,0-2 0-16,-5 0 8 0,3-5 5 0,-3 1 1 15,-1 1-5-15,-1 1-1 0,-6 8-8 16,2-15-2-16,-2 15 0 0,-2-17-3 0,2 17-4 16,-9-15-3-16,1 5-2 0,0 4-6 0,-5-3-9 0,13 9-17 15,-19-8-19-15,4 1-27 0,15 7-35 0,-19 0-35 16,19 0-33-16,-19 5-54 0,4 1-64 0,2 2-60 16,1 3-80-16,-7 4-921 0,2 6 449 0,0-4 300 15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6:14.0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E624ED-FF4E-4A2D-A6E9-7892D1454AD6}" emma:medium="tactile" emma:mode="ink">
          <msink:context xmlns:msink="http://schemas.microsoft.com/ink/2010/main" type="writingRegion" rotatedBoundingBox="5114,4909 4264,7845 3138,7519 3987,4583"/>
        </emma:interpretation>
      </emma:emma>
    </inkml:annotationXML>
    <inkml:traceGroup>
      <inkml:annotationXML>
        <emma:emma xmlns:emma="http://www.w3.org/2003/04/emma" version="1.0">
          <emma:interpretation id="{4B8926F4-2F79-43EE-AD40-1A948A300704}" emma:medium="tactile" emma:mode="ink">
            <msink:context xmlns:msink="http://schemas.microsoft.com/ink/2010/main" type="paragraph" rotatedBoundingBox="5114,4909 4264,7845 3138,7519 3987,4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EFCBDE-BFFA-4951-94C2-C259CBB24A05}" emma:medium="tactile" emma:mode="ink">
              <msink:context xmlns:msink="http://schemas.microsoft.com/ink/2010/main" type="line" rotatedBoundingBox="5114,4909 4264,7845 3138,7519 3987,4583"/>
            </emma:interpretation>
          </emma:emma>
        </inkml:annotationXML>
        <inkml:traceGroup>
          <inkml:annotationXML>
            <emma:emma xmlns:emma="http://www.w3.org/2003/04/emma" version="1.0">
              <emma:interpretation id="{1A68D2A8-9E41-4CAD-AB7E-8E473E13F38C}" emma:medium="tactile" emma:mode="ink">
                <msink:context xmlns:msink="http://schemas.microsoft.com/ink/2010/main" type="inkWord" rotatedBoundingBox="5114,4909 4264,7845 3138,7519 3987,458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450 95 27 0,'4'-19'77'0,"1"11"-3"0,-5 8 5 0,4-15-16 16,-4 15 6-16,4-13-26 0,-4 13 14 0,0 0-14 15,2-15-1-15,-2 15-3 0,0 0-11 0,4-12-3 16,-4 12-1-16,0 0-4 0,0 0-1 0,0 0-5 16,5-13 2-16,-5 13-12 0,0 0 16 0,0 0-5 15,0 0 3-15,0 0-12 0,-19 47-10 0,10-22 13 16,1 2-3-16,-9 26-4 0,-7 6-3 0,3-3 9 0,-25 66-5 15,16-50-1-15,-4-5-6 0,17-12 4 16,5 4 11-16,-12-6-3 0,-3 1-14 0,4-3 11 16,8-3 3-16,-2-4-15 0,2-6 0 0,-8 8 18 15,8-16-11-15,0-1 3 0,11-6 33 0,-4 3 3 16,1-5-13-16,1-4-6 0,2-5 6 0,-1 1 1 16,1-3-10-16,4-10 15 0,-6 15-9 0,6-15-1 15,-4 15-4-15,4-15-1 0,-7 10-4 0,7-10 7 16,0 0-1-16,-2 13-1 0,2-13 2 0,0 0 6 15,0 0-11-15,-4 15 4 0,4-15 1 0,0 0 1 16,0 0 6-16,-6 6-1 0,6-6 14 0,0 0-10 16,0 0 8-16,0 0-8 0,0 0-6 0,21 8 6 15,-21-8-10-15,10 3 5 0,-10-3-3 0,15 2-4 16,-15-2-4-16,17 0-1 0,-2 2 6 0,-15-2-4 16,23 0-1-16,-6-2 4 0,-4 2-4 0,4-5-5 15,0 5-1-15,2-4 9 0,0 2-5 0,-2 0-3 16,-1 2 0-16,3-2-1 0,-4 0 2 0,2 0-2 15,0-3-4-15,2 3-3 0,-4 2 5 0,-2-4-3 16,-1 2-16-16,-12 2-12 0,19-2-17 0,-19 2-14 16,15 0-15-16,-15 0-19 0,13-2-16 0,-7 0-32 0,-6 2-317 15,0 0 151-15,0 0 102 0</inkml:trace>
          <inkml:trace contextRef="#ctx0" brushRef="#br0" timeOffset="2336.8889">-87 1641 77 0,'-6'-4'74'15,"6"4"-12"-15,0 0-4 0,0 0-3 0,0 0 3 16,0 0-15-16,0 0-13 0,0 0-16 0,0 0-24 15,0 0-32-15,0 0-99 0,0 0 47 16,0 0 32-16</inkml:trace>
          <inkml:trace contextRef="#ctx0" brushRef="#br0" timeOffset="2103.5437">-85 1765 17 0,'0'0'71'0,"0"0"-5"0,0 0-11 15,0 0-7-15,0 0-4 0,0 0-3 16,0 0-15-16,0 0-2 0,-19 17 11 0,11-6-2 16,-1-1-12-16,1 1 1 0,1 3 6 0,-1 1-18 15,-1-4 5-15,1 1-2 0,-1 3-3 0,3-2 1 16,0 1 1-16,-1-3-4 0,3-1 7 0,0 3-10 0,-2 0-5 16,6-3 6-16,-5-1 8 0,3 1-18 0,0-6 4 15,2-4 5-15,2 15-2 0,0-6 3 16,-2-9-7-16,2 12 17 0,-2-12-16 0,11 9 8 15,-11-9-4-15,13 6 9 0,-13-6-7 0,17 2-11 16,-7 0-15-16,1-2-27 0,-3-2-165 0,7-4 70 0,0 1 48 16</inkml:trace>
          <inkml:trace contextRef="#ctx0" brushRef="#br0" timeOffset="3221.0814">829 1698 113 0,'0'0'111'0,"0"0"-13"0,0 0-9 0,0 0-3 16,0 0-8-16,0 0-16 0,0 0-12 0,0 0 8 15,-19 34-12-15,19-34 3 0,-11 21-11 0,3-11-3 16,1 3-9-16,-3 2-2 0,3-1-7 0,3-1 15 15,-4 4-12-15,3-2-21 0,1-3-33 0,2 3-32 16,-2 0-245-16,4-15 103 0,-2 21 70 0</inkml:trace>
          <inkml:trace contextRef="#ctx0" brushRef="#br0" timeOffset="2711.3785">129 1780 39 0,'0'0'88'16,"0"0"-40"-16,0 0-12 0,0 0-18 0,-5 13 16 15,5-13-2-15,0 0 10 0,0 0 5 0,0 0 3 16,0 0-10-16,11 14 0 0,-11-14 21 0,11 5-28 16,-11-5 10-16,12 2-9 0,-12-2 5 0,17 4-10 15,-17-4-3-15,21 0 4 0,-4 0-10 0,-2 0 8 16,4 0-1-16,-4 0-11 0,4 0-20 0,-2 0-32 15,0-2-36-15,-2 2-192 0,1-2 88 0,-5 2 60 16</inkml:trace>
          <inkml:trace contextRef="#ctx0" brushRef="#br0" timeOffset="2966.2709">201 1957 3 0,'0'0'102'0,"0"0"-8"0,0 0-13 0,0 0-15 16,0 0 11-16,0 0-19 0,0 0-3 0,0 0 7 0,0 0-14 15,0 0-5-15,0 0-2 0,29 0 1 0,-29 0-16 16,0 0 4-16,25-6-3 0,-16 3-2 0,-9 3-27 15,27-4-22-15,-16 2-31 0,6 0-212 16,0-2 89-16,-4 2 60 0</inkml:trace>
          <inkml:trace contextRef="#ctx0" brushRef="#br0" timeOffset="7931.2393">188-275 11 0,'0'0'18'0,"0"0"-2"15,0 0 7-15,0 0-10 0,0 0 1 16,0 0-2-16,-7-7-2 0,7 7-6 0,0 0 6 16,0 0-2-16,0 0-7 0,0 0-2 0,0 0 1 15,0 0-2-15,0 0 6 0,0 0-6 0,0 0 6 16,0 0-3-16,0 0 4 0,7 28 10 0,-3-22 3 0,-4-6-6 15,2 13-1-15,0-7-2 0,3 9 2 0,-1-5-3 16,2 3 4-16,0-1 0 0,-1-1 1 16,3 2-2-16,-4-5-3 0,3 5 1 0,-3-1-2 15,2 1-1-15,1-3 6 0,-3 3-5 0,0-2-2 16,5-1 0-16,-3 3-1 0,-2-5 7 0,2 3-6 16,3-1 3-16,-5-4 2 0,2 7 1 0,-1-5 0 0,-3 1-8 15,4 3-39-15,-2-1-87 0,-1-5 41 16,5 5 28-16</inkml:trace>
          <inkml:trace contextRef="#ctx0" brushRef="#br0" timeOffset="8534.1966">277-235 2 0,'0'0'48'0,"0"0"1"0,-9-5-5 15,9 5 3-15,0 0-2 0,0 0-8 0,0 0 13 16,0 0-9-16,0 0-8 0,0 0 8 0,0 0-2 16,0 0-14-16,0 0 9 0,13-14-6 15,-13 14-5-15,8 0 0 0,-8 0 7 0,17-2 2 16,-8 2 3-16,-1-3-4 0,3 3-7 0,8 3 8 15,0-3 5-15,4 0-13 0,9-3 3 0,2 3-4 16,2-2 7-16,-3 2-8 0,1-2 6 0,0 2-10 16,2 2-7-16,-2-2 10 0,2 0-7 0,2-2 16 15,-2 2-24-15,0-2 2 0,-2-2-1 0,2 2-22 16,-5 0-15-16,3 2-14 0,-4-4-14 0,-5 4-27 16,-2-3-204-16,7 1 95 0,0-4 66 0</inkml:trace>
          <inkml:trace contextRef="#ctx0" brushRef="#br0" timeOffset="9841.501">230-198 81 0,'0'0'97'0,"-6"-12"-15"0,6 12 0 15,0 0-20-15,0 0 3 0,0 0-7 0,0 0-3 16,-9-13-18-16,9 13-4 0,0 0 3 0,0 0 6 15,-10-4-25-15,10 4-3 0,0 0 17 16,0 0-26-16,0 0 21 0,0 0-18 0,0 0 5 0,0 0-9 16,0 0 5-16,0 0 7 0,0 0-6 15,-2 32 4-15,2-32-6 0,0 0-3 0,6 19-7 16,0-7 18-16,3-3-9 0,-3 3-1 0,0 1 6 16,3-1-9-16,-5-1 4 0,7 2-13 0,-3-1 13 15,7 5 4-15,-2 0-3 0,4 0-7 0,2-3 3 16,-2 3-7-16,-1 0 16 0,-3-4-12 0,0-1-9 15,0-1 4-15,-1-1-1 0,-1-1 5 16,-1-3 20-16,-1 0-16 0,-1 1 3 0,-1-1 4 16,-7-6-12-16,10 13-7 0,-10-13 10 0,11 6 6 15,-11-6-5-15,8 6 3 0,-8-6-10 0,7 7 11 16,-7-7-11-16,0 0 6 0,10 8 14 0,-10-8-3 16,0 0 2-16,0 0 4 0,6 6-7 0,-6-6 9 15,0 0-7-15,0 0 4 0,0 0-13 0,7 9 12 16,-7-9-9-16,0 0 13 0,0 0-12 0,0 0 9 0,0 0-17 15,0 0 12-15,0 0-2 0,0 0-3 16,4 10-4-16,-4-10-5 0,0 0 0 0,0 0 6 16,0 0 3-16,0 0-8 0,0 0 5 0,-15 17 2 15,15-17-18-15,-8 6 13 0,8-6 9 0,-9 7-17 16,1 3 2-16,-3 1-1 0,1-1 0 0,10-10 15 16,-24 30-3-16,8-13-10 0,5-5 0 0,0 3 13 15,-6 8-16-15,5 0 9 0,-7 0-6 16,10-6 2-16,-5 2 1 0,-6 2-1 0,-7 13 9 15,8 6-1-15,-2 2-16 0,-5 2 5 0,-1-4 4 16,6-8 1-16,4-5-8 0,4-4 5 0,-4 0 7 16,2-4 3-16,-1 2-6 0,-1 0-2 0,2 2-1 15,2 0 2-15,-2-1 6 0,1-6-5 0,-1 5-4 16,0 0-5-16,6-2 17 0,-7-2-13 0,5 2 2 16,3-4 2-16,-1-3-8 0,3-1 7 0,-1 2-8 0,-3-3-2 15,6-1 12-15,4-9-19 0,-9 16 24 16,9-16-10-16,-6 15 8 0,6-15 3 0,-7 9-4 15,7-9 5-15,-6 10-11 0,6-10 1 0,-6 13 7 16,6-13-6-16,-7 10-3 0,7-10 2 0,-4 9-6 16,4-9 7-16,0 0 8 0,-10 10-8 0,10-10 5 15,0 0-3-15,-5 11-5 0,5-11-6 0,0 0 18 16,0 0-10-16,0 0-7 0,0 0 6 0,-6 10-2 16,6-10 7-16,0 0 7 0,0 0-13 0,0 0 1 15,0 0-1-15,0 0 6 0,0 0 4 0,0 0-5 16,-4 13 2-16,4-13-3 0,0 0-12 0,0 0 12 15,0 0-11-15,0 0 2 0,0 0 8 0,0 0 0 16,-4 10 2-16,4-10-1 0,0 0 8 0,0 0-21 16,0 0 13-16,0 0 13 0,0 0-23 0,0 0 16 15,0 0-10-15,0 0-1 0,0 0 6 0,0 0-9 16,0 0 12-16,0 0-11 0,0 0 9 0,0 0-2 16,0 0 8-16,0 0-9 0,0 0 0 0,0 0-1 15,0 0 2-15,0 0-10 0,0 0 13 0,6 17-4 16,-6-17 3-16,0 0-8 0,0 0 0 0,0 0 9 15,0 0 4-15,0 0-11 0,0 0 7 0,0 0 0 16,0 0 5-16,0 0-19 0,0 0 13 0,0 0-7 16,0 0 6-16,0 0 6 0,0 0-14 0,0 0 9 15,0 0 1-15,0 0-3 0,0 0 1 0,0 0 7 16,0 0-7-16,0 0 0 0,0 0-2 0,0 0 9 16,8 6-1-16,-8-6-23 0,0 0 12 0,0 0 7 15,0 0-8-15,0 0-1 0,0 0 3 0,0 0-15 16,0 0-2-16,0 0-6 0,0 0-4 0,0 0-11 15,0 0-22-15,0 0-14 0,0 0-7 0,0 0-240 16,0 0 109-16,0 0 70 0</inkml:trace>
          <inkml:trace contextRef="#ctx0" brushRef="#br0" timeOffset="10842.0302">416 438 19 0,'-15'38'20'0,"7"-26"-7"0,2 5 5 15,-11 8-3-15,2 3-7 0,-2-5 18 16,-15 15-1-16,13-7 5 0,4 1 5 0,-10 6-4 16,10-5-3-16,-14 5 2 0,7-8-9 0,6-5 3 15,-10 11-3-15,3-7-3 0,8-1-1 0,-2-3 1 16,5-4-5-16,-5 0 7 0,8-4-9 0,-6 2-3 16,5 0 14-16,-1-9-2 0,7 3-11 0,-5-1-7 15,3-1 8-15,2-3-1 0,4-8-3 0,-9 13-2 16,3-7 6-16,6-6-6 0,-8 9 4 0,8-9-3 15,-9 8 15-15,9-8 15 0,0 0-5 0,-10 8-4 16,10-8-11-16,0 0-1 0,0 0 8 16,0 0 6-16,0 0-13 0,0 0-2 0,0 0-2 0,23-42 1 15,-8 21-8-15,-3-4-2 0,1 0-12 0,12-11 1 16,-6 5-11-16,7-9 2 0,-5-9 11 0,-4 3 1 16,4 8-4-16,2-8 2 0,-2 4 3 0,-1 10-1 15,-6 1-1-15,1 7-4 0,-4 3 7 0,3 2-2 16,-5 0 3-16,-1 3-9 0,-1 1 12 0,1 2 3 15,-1 3 2-15,-3 1 8 0,-4 9-6 16,8-14 6-16,-8 14-15 0,9-13 2 0,-9 13 1 16,0 0-5-16,0 0 5 0,0 0-1 0,0 0 25 15,0 0-23-15,0 0-4 0,0 0-4 0,0 0 1 0,0 0 4 16,-24 36 5-16,12-13-11 0,3-4 34 0,-14 23-23 16,8-13-6-16,7-5 8 0,-9 3-7 15,4-2 1-15,-4 0-2 0,-14 11 6 0,1 6 10 16,7-6-9-16,-3 6-6 0,5-10-1 0,2-7 2 15,-8 9-2-15,8-5 5 0,4-6-1 0,2 2 20 16,5-6-3-16,-9 2-13 0,4-6-5 0,0 6 25 16,1-8-14-16,1 1 2 0,5-1 3 0,-3-2-3 15,1 1-2-15,-3 1-8 0,5-3 8 0,2-1 1 16,-5-1-3-16,9-8-3 0,-10 13 7 0,5-7-1 16,5-6 12-16,-8 11-8 0,8-11-4 0,-6 8 4 15,6-8-5-15,0 0-10 0,-9 11 17 0,9-11-15 16,0 0-7-16,-8 10 11 0,8-10-5 0,0 0 9 15,-7 9 9-15,7-9-1 0,0 0 14 0,0 0-12 16,0 0 9-16,0 0-4 0,0 0-1 0,0 0-2 16,0 0 4-16,17 12 3 0,-17-12 2 0,17 4-8 15,0-2 1-15,-2-2 12 0,4 3 3 0,0-1-12 16,4-2 0-16,-4 2-3 0,15 2-2 0,-2-2-3 16,-7 2-2-16,7-2-2 0,-2 1 1 0,1-1-2 15,5 0-5-15,-2 0 8 0,2 0-7 0,0 2 0 16,0-2-5-16,23 2 7 0,-15 1-12 0,-1-3-36 15,-5 0-29-15,-2-4-49 0,0 4-46 0,0-2-332 16,-2-2 164-16,-1 2 108 0</inkml:trace>
          <inkml:trace contextRef="#ctx0" brushRef="#br0" timeOffset="12879.3802">841-833 15 0,'0'0'51'0,"2"-13"-1"0,-2 13-11 0,0 0-6 0,0 0-3 16,0 0-4-16,0 0-4 0,0 0 0 15,-21 36 16-15,15-21-13 0,-3 0 4 0,1-1-1 16,0 1-2-16,1 2-4 0,-3 4-2 0,-1 2-9 15,0-6 1-15,3 0 9 0,2-2-4 0,-1-3-3 16,3 1-2-16,-2-1-5 0,-1-1 7 0,3-1-1 16,0 1-3-16,4-11-6 0,-9 13 14 0,9-13-6 15,-4 10 10-15,4-10 16 0,-6 9-4 0,6-9 7 16,0 0 8-16,0 0-7 0,0 0-3 0,0 0-3 16,0 0-10-16,0 0 3 0,0 0-2 0,0 0 4 0,0 0-15 15,27-19-2-15,-18 6 2 0,1 2-2 16,7-5-2-16,-6 1 3 0,2 2-8 0,-5 1 5 15,9-7-11-15,0 2 10 0,-7 4-8 0,3 5 12 0,-2-3-10 16,-1 1 0-16,1-3 0 0,-3 1-4 16,3 1 4-16,-3 3-3 0,3-3 5 0,-5 5 3 0,-6 6-14 15,13-13 0-15,-13 13 4 0,8-8-1 0,-8 8-14 16,11-9 15-16,-11 9-1 0,0 0 4 0,15-4-3 16,-15 4-7-16,0 0-4 0,0 0 2 15,0 0 7-15,0 0-2 0,17 6-3 0,-17-6 10 0,0 0 3 16,4 17 0-16,-4-17-9 0,0 15 14 0,0-15-14 15,2 15 2-15,-2-15 13 0,-2 21-16 0,2-6 11 16,-2-1-4-16,0 1-2 0,-2 0 5 0,1-1 0 16,1 3-16-16,0 0-7 0,0 2-43 0,0-2-33 15,0-2-254-15,2-3 115 0,0-12 78 0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6:29.83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B52D8E-CB80-4C90-8FF3-3E09D90EBB16}" emma:medium="tactile" emma:mode="ink">
          <msink:context xmlns:msink="http://schemas.microsoft.com/ink/2010/main" type="writingRegion" rotatedBoundingBox="4418,5439 22229,5202 22326,12483 4514,12720"/>
        </emma:interpretation>
      </emma:emma>
    </inkml:annotationXML>
    <inkml:traceGroup>
      <inkml:annotationXML>
        <emma:emma xmlns:emma="http://www.w3.org/2003/04/emma" version="1.0">
          <emma:interpretation id="{F3A6DAAB-B037-4F93-9BDB-66C54B968B80}" emma:medium="tactile" emma:mode="ink">
            <msink:context xmlns:msink="http://schemas.microsoft.com/ink/2010/main" type="paragraph" rotatedBoundingBox="5194,5438 22225,5147 22263,7354 5232,7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2FBA85-5CCE-4DF2-AFA6-5849F6878D79}" emma:medium="tactile" emma:mode="ink">
              <msink:context xmlns:msink="http://schemas.microsoft.com/ink/2010/main" type="inkBullet" rotatedBoundingBox="5195,5487 5932,5475 5950,6566 5214,6578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1757 463 23 0,'0'0'65'0,"0"0"-3"0,0 0-8 0,0 0 5 16,0 0-14-16,0 0-1 0,13 9-3 0,-13-9-7 15,0 0-3-15,0 0 14 0,25-26-7 16,-6 9-17-16,-8 1-3 0,6 1 7 0,-1-2-1 15,-3-4-3-15,8 2 5 0,-2-4-2 0,13-11-14 16,-11 9 0-16,7-9 0 0,-16 5 1 0,5 6 2 16,0 2-7-16,-2 0-5 0,-4 4 5 0,-3 0 1 0,3-4 8 15,-1 6-11-15,-3 1 14 0,-3-3-13 0,2 4-3 16,-2-4-10-16,1 3 18 0,-1 1-1 0,-4 13-6 16,0-21-8-16,0 21 0 0,0-19-2 15,0 19 7-15,0 0 3 0,-9-15 2 0,9 15 0 16,-12-2-10-16,12 2-2 0,0 0 2 15,-26 11 5-15,14-3 8 0,-12 7-9 0,10-1-2 0,-5 8 2 16,-15 11 7-16,4 1-6 0,0 2-1 16,1 6 5-16,1-4-8 0,1-1 0 0,4 3 0 15,-5 7-3-15,5 7 1 0,2-9 6 0,2-1 2 0,2 6 1 16,-2-3-15-16,6-10 7 0,0-3 10 0,5-4-7 16,-1 1 1-16,3 3-7 0,0-7 5 15,2 7-7-15,-1-5 11 0,1-8 1 0,2 2 0 16,2-4 2-16,-2 2-4 0,2 0-1 0,4-2 13 0,-2 0-9 15,5-2-8-15,-3-2 11 0,2 0 10 16,5-3 19-16,1-3 1 0,1-3-20 0,4 0 12 0,-4-6 0 16,-1 2-9-16,3-4-6 0,4 0 2 15,11-6 9-15,-5-1-12 0,5-3-3 0,12-7-3 16,-12-2 16-16,-5 6 1 0,-6-4-20 0,6 8 7 16,-6-3-1-16,-6-3-5 0,4 2 3 0,0-8 6 15,0 6-11-15,-4 3 10 0,-3 3-5 0,-1 0-2 16,-9 11-5-16,10-18 10 0,-10 18-11 0,11-13-6 15,-11 13 12-15,6-13-3 0,-6 13 1 0,0 0-7 16,0 0 8-16,0 0 0 0,0 0-14 0,0 0 7 16,0 0 5-16,0 0 7 0,0 0-9 0,0 0-3 15,0 0 11-15,0 0-11 0,0 0 1 0,0 0-4 16,-36 38 2-16,36-38 1 0,-8 17 9 0,8-17 0 16,-4 21-10-16,4-21-1 0,0 17 5 0,0-17-12 15,-7 23 12-15,7-23-2 0,2 23 4 0,-2-23-10 16,7 17 8-16,-7-17 10 0,0 0-4 0,6 19 0 15,-6-19 3-15,8 6 1 0,-8-6-10 0,11 9-2 16,-11-9 0-16,0 0-5 0,25 2 16 0,-25-2-14 16,0 0 6-16,0 0 3 0,30-11-10 0,-30 11 7 15,19-6 3-15,-6-3-1 0,2 3 7 0,-15 6-9 16,31-21 1-16,-16 11-8 0,0 1 9 0,-2 1-3 16,-3-1 3-16,-1-3 0 0,1-1 4 0,1 5-5 15,-5 1-1-15,-6 7-5 0,13-21-1 0,-9 13 2 16,-4 8 0-16,4-15-6 0,0 5 20 15,-4 10-14-15,5-15 6 0,-5 15 2 0,0-13-1 16,0 13-13-16,0 0 2 0,0 0 11 0,0 0-7 16,-11-29-1-16,11 29-1 0,0 0-6 0,-13-15 10 15,13 15-18-15,-6-6-4 0,6 6 7 0,0 0 2 0,-19 0 0 16,19 0-11-16,0 0 0 0,0 0 13 0,-30 4-3 16,30-4-8-16,-17 13 0 0,5-7 11 0,12-6-2 15,-19 15-4-15,4-9 7 0,4 2 3 0,-1 3 3 16,1-7 1-16,-2 5-9 0,5-1-5 15,8-8 2-15,-17 11 4 0,11-3-3 0,-1 0-14 16,7-8-4-16,-8 11-3 0,8-11-8 0,-9 13 0 0,9-13 3 16,0 12-4-16,0-12-10 0,0 0-111 0,0 0 56 15,0 0 36-15</inkml:trace>
      </inkml:traceGroup>
      <inkml:traceGroup>
        <inkml:annotationXML>
          <emma:emma xmlns:emma="http://www.w3.org/2003/04/emma" version="1.0">
            <emma:interpretation id="{345B7EDE-2DC8-4304-91A8-DF7BD85CE9DB}" emma:medium="tactile" emma:mode="ink">
              <msink:context xmlns:msink="http://schemas.microsoft.com/ink/2010/main" type="line" rotatedBoundingBox="5811,5427 22225,5147 22263,7354 5849,7634"/>
            </emma:interpretation>
          </emma:emma>
        </inkml:annotationXML>
        <inkml:traceGroup>
          <inkml:annotationXML>
            <emma:emma xmlns:emma="http://www.w3.org/2003/04/emma" version="1.0">
              <emma:interpretation id="{6D3B5993-249F-4F26-BCD7-429939600813}" emma:medium="tactile" emma:mode="ink">
                <msink:context xmlns:msink="http://schemas.microsoft.com/ink/2010/main" type="inkWord" rotatedBoundingBox="5823,6134 6275,6126 6301,7626 5849,76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011.7191">2434 587 58 0,'0'0'63'0,"0"0"-14"0,0 0-7 15,0 0 4-15,0 0 0 0,-21 38-15 0,14-29 11 16,3 5 7-16,-4 1-9 0,1 0-3 0,3 2-9 16,-2-5 0-16,-1 5-19 0,3 0 17 0,-2-2-13 15,-1 1 7-15,3 1-10 0,0-6 8 0,2 3-12 16,2 1 12-16,0-15 2 0,-4 19-6 0,4-8-11 16,0-11 28-16,0 0 6 0,4 21 16 0,-4-21-4 15,6 12-5-15,0-8 10 0,-6-4 3 0,11 7-10 16,-11-7-1-16,25-2-4 0,-10 0 1 0,0-1-8 15,2-5-4-15,-2 2-12 0,8-7 7 0,-2 1 5 16,-2 1-10-16,-6 3 6 0,2-3-11 0,2-6 0 16,0-2 7-16,-1 0-15 0,-5 5 6 0,0 1-5 15,-3 0 2-15,0 1-4 0,-3-3-1 0,-1 0 6 0,-4 15-17 16,2-21-1-16,-2 21-5 0,-2-14-8 16,2 14-7-16,0 0 6 0,-6-19 0 0,6 19 3 15,-7-9-7-15,7 9 8 0,0 0 0 0,-12-2 4 16,12 2-3-16,0 0-1 0,-17-2 3 0,17 2-3 15,0 0-19-15,0 0 2 0,0 0 2 0,-21 4-2 16,21-4-4-16,0 0 10 0,0 0 6 0,0 0-6 16,0 0 17-16,0 0-14 0,-13-2 9 0,13 2 2 15,0 0 2-15,0 0 5 0,0 0 5 0,0 0-15 16,0 0 8-16,25-21 9 0,-25 21-17 0,13-10 12 16,-5-1-2-16,-8 11-3 0,11-6 7 0,-11 6-5 15,0 0-3-15,8-9 11 0,-8 9-11 0,9-4 0 16,-9 4 1-16,0 0-8 0,0 0 13 0,0 0-1 15,0 0-4-15,0 0 4 0,17 13-1 0,-17-13 3 16,4 17-4-16,-2-3-3 0,-2 1 8 0,2 2 1 16,-2 0 12-16,0 8-10 0,4 9 4 0,-4 1 24 15,0 5 6-15,7 19-11 0,-9 4-2 0,4-2-11 16,-2 5 8-16,2 3-7 0,-2 0 20 0,-2-1-21 16,2-3-9-16,-4 2 9 0,-1-2-1 0,3-3-8 15,0-1 7-15,-4-17 8 0,-1-4-5 0,3-5-5 16,-2 1 0-16,-1-2 26 0,1 2-3 0,0-7 10 15,-3 1 4-15,-3-1 4 0,1-2 0 0,3-6 0 16,-5 5 6-16,2-3 2 0,-3-6-2 0,1-1-8 16,0-5 3-16,3-1 1 0,-5 1 4 0,4 0 0 15,-4-5-3-15,1 0-4 0,-1-4-3 0,2 0-7 16,-4-2 2-16,0-4-9 0,2-2 1 0,1 0-4 16,1-5-2-16,-4-6-6 0,-13-14 1 0,14 3 0 15,5-1-2-15,3-1-3 0,-3 1-6 0,5-3 2 16,1 1-3-16,3-5-2 0,0 4-3 0,4-3 3 15,5-1-8-15,10-17 3 0,-3 1-11 0,1 1-3 16,8 3-16-16,1 2-3 0,3-1-9 0,7 7-10 16,-2-4 7-16,-3 0-32 0,7 8-31 0,-2-2-10 15,4 7-34-15,-4 1-373 0,2 1 174 0,2 4 116 16</inkml:trace>
        </inkml:traceGroup>
        <inkml:traceGroup>
          <inkml:annotationXML>
            <emma:emma xmlns:emma="http://www.w3.org/2003/04/emma" version="1.0">
              <emma:interpretation id="{BEB8E275-0749-4F57-8A30-DDAA9F93F48B}" emma:medium="tactile" emma:mode="ink">
                <msink:context xmlns:msink="http://schemas.microsoft.com/ink/2010/main" type="inkWord" rotatedBoundingBox="6981,5407 8353,5384 8375,6630 7003,66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379.344">4016-166 11 0,'0'0'58'0,"-13"0"-7"0,13 0 3 0,-15 4-19 16,7 5-14-16,-7-1 20 0,4 3-10 0,-10 8-3 15,2-1-14-15,-17 16-4 0,2 4 13 0,3-2 0 16,3 6-2-16,-2-6 0 0,1 1 9 0,-1 8-11 16,3-1-1-16,-5 2-7 0,0 7 1 15,9-5 5-15,-4 3-1 0,5-5-9 0,-1 2 15 0,2-1-11 16,2-1 1-16,6-8-9 0,-2 12-1 0,5-14 18 15,1 0-12-15,3-7 7 0,0 5-9 0,1-5 2 16,1 3-8-16,0-3 12 0,2-1-12 16,2-5 8-16,4 6-12 0,0-1-16 0,1-5-32 15,3-4-157-15,1-2 71 0,-1-7 46 0</inkml:trace>
          <inkml:trace contextRef="#ctx0" brushRef="#br0" timeOffset="2892.8923">3961 924 27 0,'0'0'118'0,"0"0"-11"16,0 0-1-16,23-6-17 0,-23 6 0 15,0 0-16-15,23-13-7 0,-14 2-7 0,3-1 2 16,-1 3-13-16,-3-5-11 0,1-1 8 0,6-2 0 16,4-4-21-16,-7-8 8 0,20-9 2 0,-13 10-7 15,8-16 0-15,-10 13-10 0,2 3-6 0,-4 5 8 0,0 2-4 16,-4-4 2-16,-3 0 1 0,7 4-17 15,-7-5 6-15,1 9-2 0,-5 1 13 0,4 1-12 16,-3 0-8-16,1 3 6 0,-2-1-4 0,-4 13 8 16,2-17 4-16,-2 17-9 0,5-13-8 0,-5 13 7 15,0 0-6-15,0 0 3 0,-2-16 5 0,2 16-6 16,0 0-3-16,0 0 9 0,0 0-5 0,0 0-5 16,0 0 11-16,-36 31-7 0,27-16-1 0,-1 8 0 15,-3-2 0-15,2 6-7 0,-4-3 13 0,7 9-7 16,-5-3 1-16,3-1 10 0,-1 3-14 0,3-5 8 15,-1 0 2-15,3-1 7 0,0 3-9 0,-5-2-1 16,7-3 0-16,4-5 2 0,-7-3 4 0,3-1-3 16,4-15-5-16,2 32 5 0,-2-32-11 0,2 25-20 15,1-15-22-15,-8 5-29 0,7-2-30 0,-2-13-223 16,5 12 112-16,-5-12 72 0</inkml:trace>
          <inkml:trace contextRef="#ctx0" brushRef="#br0" timeOffset="3178.171">4362 833 84 0,'0'0'82'16,"0"0"11"-16,19-2-15 0,-19 2-2 0,17-2 3 16,-17 2-16-16,17-4-9 0,-17 4 6 0,19 0-7 15,-2 0-14-15,0 2 3 0,2-2-12 0,-2-2 0 16,2 2 3-16,2-2-10 0,9-7 5 0,-7 9-8 16,0-2-18-16,-4 2-28 0,-2-2-28 0,0 2-31 15,4-4-183-15,-6 0 88 0,8-5 60 0</inkml:trace>
          <inkml:trace contextRef="#ctx0" brushRef="#br0" timeOffset="3424.1853">4762 587 50 0,'0'0'77'0,"-19"19"-7"0,8-8 22 0,-1-5-36 16,-5 13-1-16,0 0 8 0,-8 19-16 0,-9-9 6 15,17 3-20-15,-2-7 4 0,4-4-2 0,-2 4-2 16,6-4 5-16,-3 7-17 0,1-1 3 0,2 0-9 16,3 1 14-16,-5-7-43 0,9-2-20 0,-2 0-24 15,4-5-184-15,-3 3 82 0,5-4 52 0</inkml:trace>
        </inkml:traceGroup>
        <inkml:traceGroup>
          <inkml:annotationXML>
            <emma:emma xmlns:emma="http://www.w3.org/2003/04/emma" version="1.0">
              <emma:interpretation id="{7B95E9FB-3617-49AC-A8D9-C1BA85456F5B}" emma:medium="tactile" emma:mode="ink">
                <msink:context xmlns:msink="http://schemas.microsoft.com/ink/2010/main" type="inkWord" rotatedBoundingBox="8744,5662 11782,5610 11810,7252 8772,7304"/>
              </emma:interpretation>
            </emma:emma>
          </inkml:annotationXML>
          <inkml:trace contextRef="#ctx0" brushRef="#br0" timeOffset="4384.3895">5153 899 29 0,'0'0'96'0,"0"0"-6"0,0 0-11 0,0 0 3 15,11 4 7-15,-11-4-11 0,0 0-3 0,15 0-2 0,-15 0-18 16,19-13 6-16,-9 11-14 0,3-6-12 0,2-1-1 16,2 3 11-16,4-11-7 0,0 0-7 0,0 0 1 15,11-12-8-15,-5 8-9 0,7-9 14 0,-6 9-9 16,-14 0-8-16,6 0 11 0,-6 0-4 0,1 2-15 16,2-2 9-16,-4 5-3 0,-7 1 0 0,3 2-1 15,-3-4 4-15,2 3-10 0,-6-1-3 0,3 0 6 16,-3 5-7-16,-2 10 13 0,0-21-12 0,0 21 3 15,-4-15-3-15,4 15-3 0,-9-6 3 16,9 6-6-16,-17-5-2 0,17 5-2 0,-19 2 11 0,-2 9 0 16,-2 0 1-16,2 1-3 0,-1 1 3 0,-11 16 4 15,5-8-8-15,3-4 5 0,6 2-5 0,-11 17-6 16,9-5 6-16,2-10 4 0,2-2-5 16,2 2-5-16,-2-2 5 0,7 4 3 0,-1-6-5 15,3-2-6-15,-1 12 11 0,3-8-1 0,2-4-5 0,-1 2 5 16,5-2-2-16,-2 1 2 0,4-1-2 15,1 0 3-15,-1 0 4 0,2-3-12 0,2 1 21 0,1-3 5 16,1 1-2-16,3-3 2 0,3 1 21 0,-1-3-11 16,0-6 10-16,-13 0-12 0,29 0-1 0,-10-2-3 15,9-4 2-15,-1-1-4 0,3-5-4 16,12-14 4-16,-6 5-9 0,-6 5 5 0,8-10-1 0,-8 16-4 16,-7-11-4-16,0 6 6 0,9-17-5 0,-11 7-3 15,2 4 2-15,5-15-6 0,-7 11 4 0,0 4 0 16,-2 2-1-16,-4 0 0 0,-7 7 0 0,-1 1 2 15,5 3-4-15,-5-1 5 0,-7 9-13 16,10-12 5-16,-10 12 5 0,4-9-5 0,-4 9-1 0,0 0-2 16,9-12-5-16,-9 12 7 0,0 0-3 15,8-5 3-15,-8 5-3 0,0 0-4 0,0 0-6 16,0 0 15-16,0 0-7 0,19 28 13 0,-10-24-2 0,-3 2-12 16,-2 9 15-16,13 2-7 0,-8 2-1 0,1-5 6 15,3 8-4-15,2-4-8 0,2 1 6 0,0 0 5 16,-2 4-12-16,14 13 12 0,-6-8-4 15,-1-12 4-15,-1 5-9 0,-7-2-1 0,3 2 8 16,2-2 2-16,-6-4-3 0,-2-2 5 0,-1-3-1 16,-1 3 1-16,-1-3-7 0,1 1 4 0,-7-5 1 15,-2-6-4-15,8 13 3 0,-8-13-2 0,2 10-4 16,-2-10 5-16,0 0-3 0,-8 21 7 0,8-21-8 16,-9 13 6-16,3-5 4 0,-2 1-6 0,-7-1-2 15,2-1 0-15,0-1-3 0,3 0-6 0,-9 0-10 16,2 3-8-16,0-3-4 0,2-2 0 0,-4 1-13 15,6-1 6-15,-3 0 2 0,5-2 14 0,-2 2-9 16,1-2-6-16,12-2 18 0,-19 3-18 0,6-1 2 16,13-2-12-16,-15 2-9 0,15-2 0 0,-15 0-19 15,9 0-15-15,6 0-215 0,-9 2 101 0,9-2 68 16</inkml:trace>
          <inkml:trace contextRef="#ctx0" brushRef="#br0" timeOffset="4958.1103">6295 800 8 0,'0'0'67'0,"0"0"5"16,11-4 6-16,-11 4-15 0,0 0-12 15,15-7 4-15,-15 7-3 0,8-6-6 0,-8 6-5 16,13-4-3-16,-5-5-1 0,3 1-1 0,-11 8-2 15,17-15-7-15,-11 9-6 0,-6 6 5 0,9-11-6 16,-9 11-11-16,6-12 6 0,-6 12 3 0,8-13 4 16,-8 13-1-16,0 0-17 0,2-10-1 0,-2 10 9 15,3-13 4-15,-3 13-4 0,0 0-7 0,0 0 10 16,-22-15-14-16,22 15-11 0,-14 0 3 0,14 0 13 16,0 0 4-16,-28 0-10 0,9 9 5 0,-4-1-5 15,2-2-2-15,0 9 9 0,-1 0-4 0,1-1-9 16,-2 1 3-16,0 0-10 0,4 6 0 0,4 0 13 15,0-4-1-15,-8 0 2 0,4-3 1 0,6 7 8 16,3-6-16-16,1-2-1 0,5-1 14 16,2-1 0-16,0 2 17 0,2-13-10 0,-3 23 8 15,3-23 11-15,7 19 10 0,-3-7 1 0,5-3 5 16,-3-3 3-16,-6-6-6 0,13 13 2 0,-7-9-2 16,9 0-7-16,0-2-3 0,-3 0-6 0,-12-2 2 15,28-2 5-15,-11 0-8 0,2-2-13 0,0 2-19 16,6-7-18-16,-4 3-26 0,0 2-35 0,-4-3-40 0,9-1-306 15,-3-2 144-15,-2 3 94 0</inkml:trace>
          <inkml:trace contextRef="#ctx0" brushRef="#br0" timeOffset="5653.4068">6761 539 31 0,'4'-13'117'0,"-4"13"-7"16,4-10-3-16,-4 10-21 0,0 0-1 15,0 0-12-15,0 0-21 0,0 0 9 0,0 0-10 16,0 0-9-16,0 0-2 0,0 0-2 0,0 0-2 15,-38 38-10-15,25-13 14 0,-6 17-18 0,2-6 4 16,-4 12 14-16,-2-2-2 0,10 5 2 0,0-3-6 16,-6 9 5-16,3-2-14 0,7-1 1 0,-4 7-3 15,1-2-10-15,3 0 9 0,5-4-2 0,0-7-7 16,-3 9 1-16,3-11-3 0,2-4 5 0,-2-8-11 0,2 0 5 16,-2-3-7-16,4-5 14 0,2-5-10 0,-4-2 0 15,2 0 0-15,0-1 1 0,-3-3 1 16,6-2 0-16,-3-13 10 0,-3 21 1 0,3-15 18 15,0 3 14-15,0-9 4 0,-2 10-12 0,2-10 0 0,0 0-3 16,0 0-12-16,0 0 0 0,0 0-13 16,0 0-26-16,17-44-10 0,-8 17-19 0,-1-7 11 15,5-19-16-15,4-6-12 0,-9-2-7 0,7-2 4 16,-9-4-6-16,9 4 7 0,-2 0 4 0,0 2 2 16,1-5 13-16,-1-1-3 0,0 2-3 0,-1 6 0 0,1 6 16 15,-4 9-8-15,5-4 10 0,-7 12-3 16,1 5 11-16,-2 5 23 0,3 1 1 0,-1 0-7 15,-1 4 13-15,-1 2-1 0,3 4 8 0,-3 0 10 0,2-1-10 16,1 5 1-16,-1-4-6 0,-1 7 6 0,1-1 8 16,3 1-5-16,-1 2 2 0,3-1-5 0,-3 3-3 15,-10 4 0-15,26-4-1 0,-13 2 13 16,1 0-2-16,-1 2-6 0,0 4 6 0,2-2-1 16,-1 2-3-16,-3 3 5 0,2 1 5 0,1 3-9 15,1 1 14-15,-2 3 4 0,2 2 3 0,-3-3 1 0,-1 3 6 16,0 11-11-16,-3-12 13 0,-2 3 11 0,-1 0-1 15,-5-2-3-15,0 0-11 0,-3 0-1 0,-1 0-6 16,-2 0-2-16,0-1-5 0,-5 7-2 16,0-6-7-16,1-2 3 0,-5 8-6 0,0-4-7 15,0 2-19-15,-2-4-27 0,1 2-33 0,-1-2-27 16,0 0-38-16,-2-1-51 0,4-7-450 0,-4 6 211 16,2-9 138-16</inkml:trace>
          <inkml:trace contextRef="#ctx0" brushRef="#br0" timeOffset="9031.9051">7953 51 7 0,'0'0'47'0,"0"0"-6"16,-21 8 0-16,8 1-7 0,3-1 1 0,-3 3 6 15,-4 5 3-15,-4 1-2 0,0 2-9 0,2 4 2 16,-11 15 1-16,-1 0-2 0,3-2-2 0,3 8-11 15,-3-6 8-15,3 4 23 0,-1 2-35 0,3-2-2 16,0 4 5-16,4-4-4 0,-4 3-3 0,8-10-7 16,4-5 2-16,3-7 5 0,-3 4 19 0,7 3-31 15,0-9 2-15,2-2 13 0,0-2-2 16,-1 2-5-16,6-5-21 0,-1 5-12 0,2-4-25 0,2-2-185 16,1-1 78-16,-1-1 52 0</inkml:trace>
          <inkml:trace contextRef="#ctx0" brushRef="#br0" timeOffset="9506.2296">8008 644 64 0,'0'0'64'0,"-8"6"-1"0,8-6-6 16,0 0-5-16,-11 9-5 0,11-9-2 0,0 0-15 15,-4 10 3-15,4-10 17 0,0 0-16 0,0 0 17 16,0 0-8-16,0 0-5 0,0 0 6 0,0 0 2 15,15 21 3-15,-15-21-4 0,17 9-12 0,-17-9-5 16,14 6-13-16,-14-6 11 0,20 0-2 0,-20 0 4 16,25 0-14-16,-6-2-20 0,0-4-42 0,-2-1-45 15,4 5-199-15,-2 0 96 0,-2 0 66 0</inkml:trace>
        </inkml:traceGroup>
        <inkml:traceGroup>
          <inkml:annotationXML>
            <emma:emma xmlns:emma="http://www.w3.org/2003/04/emma" version="1.0">
              <emma:interpretation id="{BDF1565A-E22E-4026-80D5-1BDAC3F163E4}" emma:medium="tactile" emma:mode="ink">
                <msink:context xmlns:msink="http://schemas.microsoft.com/ink/2010/main" type="inkWord" rotatedBoundingBox="12154,5758 16197,5689 16219,6982 12176,7051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096.4248">8767 402 38 0,'-2'8'52'0,"-6"5"-9"16,-5 6-2-16,7-2 1 0,-3-2 1 0,3-1-16 16,0-1 8-16,4 6-7 0,-5-4-1 0,3 1-10 15,0-1 6-15,0 0 2 0,1-2-15 0,3-13 39 16,-2 16-36-16,2-16 28 0,0 15-1 0,0-15 7 16,2 15-1-16,-2-15 6 0,7 8 19 0,-7-8-17 15,12 9-9-15,-12-9 2 0,26-2-9 16,-11-3-2-16,2-1 11 0,-1 0-21 0,20-24 8 15,-6 9-8-15,-5 2-2 0,9-6-1 0,-8 0-3 0,-1 6-8 16,-4-2 4-16,-2 2-3 0,13-13 3 0,-11 7-4 16,-4 2-4-16,0 2-3 0,-2 2-1 0,-3-2 8 15,1-2-8-15,-4 8-1 0,-1 0-2 16,-4 3-11-16,0 1 13 0,3 1 0 0,-3-1 1 16,-4 11-3-16,8-15 9 0,-8 15-19 0,5-10 10 0,-5 10-8 15,0 0 3-15,0 0-13 0,4-11 14 0,-4 11 0 16,0 0 6-16,0 0-7 0,0 0-2 0,0 0 1 15,0 0-8-15,0 0 17 0,0 0-9 0,-9 57 1 16,9-40-4-16,-4 15 13 0,2-5-12 0,-2 7 8 16,0 1-1-16,2 24-2 0,-5-6-2 0,3 6 2 15,-2-15 9-15,1-2-7 0,-1 23-5 0,-5-4 8 16,3-8 2-16,-3 4-6 0,3-3 14 0,-5-1-1 16,-2 0 4-16,3 1 7 0,-1-16-11 0,3-2 1 15,-7 6 9-15,4-10-6 0,-2-1 22 0,2-6 9 16,-1-2-8-16,-1-4 2 0,0 2-4 0,0-2 5 15,-4 0-2-15,2 0 4 0,0-2-4 0,-6-2 7 16,6-7-4-16,-2 1 1 0,4-3-1 0,1 0-4 16,-6-2-3-16,4-4-3 0,1 3 1 0,2-6-4 15,-2 1-6-15,0-2-3 0,1 0 0 0,-1-4-1 16,4-3-5-16,-3-2 0 0,1-3-7 0,-2-8 0 16,7 5-4-16,-1 3-1 0,5-1-3 0,0-2-9 15,4-2-5-15,0 2-11 0,4-2-3 0,-2 6-8 16,9-8-12-16,-3 4-13 0,5-2-11 0,-5 4 0 15,7-2-39-15,2 2-7 0,-2 5-35 0,-1-1-348 16,-1 5 167-16,2-1 110 0</inkml:trace>
          <inkml:trace contextRef="#ctx0" brushRef="#br0" timeOffset="11423.1563">9355 838 11 0,'0'0'90'0,"0"0"9"0,0 0-25 15,0 0 6-15,0 0-4 0,-19 27-11 0,11-14-9 16,1 1-3-16,-1 1 28 0,0 0-6 0,-1-3 0 15,3 3-5-15,-3-4-3 0,5 1-16 0,0 1 5 16,4-13-9-16,-4 19-2 0,-1-11-10 0,5-8-11 16,0 17 3-16,0-17 1 0,0 0 0 0,7 21 5 15,-7-21-3-15,8 8-1 0,-8-8 1 0,13 5-6 16,-13-5-8-16,17-5-5 0,-17 5-26 0,23-4-27 16,-6-6-20-16,0-7-38 0,0 9-323 15,-4-5 141-15,-1 2 94 0</inkml:trace>
          <inkml:trace contextRef="#ctx0" brushRef="#br0" timeOffset="11605.0361">9434 629 3 0,'-7'-12'120'0,"7"12"-14"0,0 0-6 16,0 0-9-16,0 0-4 0,0 0-20 0,-2-15-10 15,2 15 3-15,0 0-14 0,0 0-26 0,0 0-12 0,4-17-32 16,-4 17-25-16,5-2-183 0,-5 2 78 0,0 0 52 16</inkml:trace>
          <inkml:trace contextRef="#ctx0" brushRef="#br0" timeOffset="12375.025">10161 400 42 0,'0'0'93'0,"0"0"-2"16,0 0 1-16,13 2-22 0,-13-2-5 15,0 0 9-15,0 0-14 0,0 0-7 0,0 0-6 16,-26 23-10-16,18-12-4 0,-7-1 12 0,-6 3-14 16,2 4 6-16,-4 0-19 0,-3-1 7 0,-12 12-2 15,0-5 4-15,2 4-8 0,-2 5-5 0,4-7 7 16,5-6-18-16,3-4 7 0,5-1 1 0,-2 1 0 15,0-2-3-15,1-1-9 0,8-3 6 0,1-1 10 16,5-4-11-16,-3 3 0 0,5-1 0 0,6-6-4 0,-15 8-4 16,15-8 8-16,-11 5-13 0,7-1-2 0,4-4 15 15,0 0 0-15,0 0 8 0,-8 10-5 0,8-10 8 16,0 0-4-16,0 0 8 0,0 0 12 16,0 0-5-16,0 0 11 0,21 15-16 0,-21-15 5 15,12 4-6-15,-12-4 4 0,15 2-9 0,-4 1 12 0,6-1-5 16,0 0-8-16,0-2-3 0,-1 4 0 0,6-2 2 15,-1-2 3-15,0 0-2 0,0 2-1 0,11 2-9 16,-5-4 8-16,-3 0-8 0,-1 2-27 0,0-2-25 16,-2 3-49-16,-2-3-29 0,2 2-278 15,-2-2 134-15,0 0 90 0</inkml:trace>
          <inkml:trace contextRef="#ctx0" brushRef="#br0" timeOffset="14467.6588">10631 314 20 0,'0'0'18'0,"0"0"-9"0,0-15 8 16,0 15-4-16,0 0-1 0,0 0-3 0,0 0 0 16,0 0-4-16,0 0 4 0,0 0-2 0,0 0-2 15,0 0 2-15,0 0 0 0,0 0 1 0,0 0 3 16,0 0-3-16,0 0 1 0,0 0 1 0,0 0-6 15,0 0-10-15,-5-8 19 0,5 8-7 16,0 0 3-16,0 0 2 0,0 0 6 0,0 0-9 16,0 0 9-16,0 0-2 0,0 0 1 0,0 0 2 15,0 0-5-15,0 0 5 0,0 0-3 0,0 0 1 16,0 0-7-16,0 0 2 0,0 0-1 0,0 0-3 16,0 0 10-16,-2-13-8 0,2 13 3 15,0 0-1-15,0 0-3 0,0 0 5 0,0 0 0 0,0 0 6 16,0 0-1-16,0 0-14 0,0 0 11 15,2-11-2-15,-2 11-7 0,0 0 5 0,0 0-6 16,0 0 5-16,0 0-1 0,0 0 2 0,0 0-2 0,0 0-13 16,0 0 3-16,0 0 7 0,0 0 8 15,0 0-7-15,0 0-10 0,0 0 2 0,0 0-8 16,0 0 10-16,0 0-6 0,0 0 8 0,0 0 6 16,-10 26-2-16,8-20-2 0,-5 11 13 0,-1-2-7 15,-1-1 5-15,3-1-2 0,-2 4-3 0,-3 8 6 16,-4 0 7-16,2 5 18 0,3-3-14 0,-3 0 2 15,-10 20 1-15,6-14 14 0,6-5-8 0,1-3-10 16,-1 2 10-16,5-4-19 0,0-8 8 0,1-2-6 16,-1-1 10-16,2 5-4 0,2-6-4 0,2-11 22 15,0 21 5-15,0-21-6 0,4 15 6 0,-4-15 7 16,11 18-7-16,-3-11-1 0,-8-7 6 0,15 4-11 16,-5-4-1-16,7-2-5 0,2-2-9 0,0 2 5 15,11-9-6-15,-5 3 0 0,18-13 2 0,-7 0-2 16,0-7-13-16,-5 9 4 0,-8-2-1 0,-3 4-4 15,-1-2 1-15,0 1 2 0,-2 1-8 0,-5 4 6 16,1-2-6-16,-5 5 1 0,1-3-6 0,-1 5-2 16,-1-3 2-16,-1 3-3 0,-2 2-3 0,0-1-1 15,-4 7 1-15,5-4-2 0,-5 4-3 0,0 0 8 0,0 0-8 16,0 0 0-16,0 0 7 0,0 0-2 0,0 0-3 16,0 0 1-16,0 0-5 0,-28 27 0 15,24-14 5-15,-5-3 3 0,3 3-1 0,0 0-1 16,-1-1 5-16,1-1-4 0,4 6-16 0,-2 0 18 15,0-3-1-15,-1 1 7 0,3 0-1 0,2-15-10 0,2 25 6 16,-2-12-2-16,0-13 3 0,2 19-2 0,1-11 7 16,-3-8-2-16,6 15-2 0,-6-15 1 15,15 14 4-15,-9-9 0 0,5 3 0 0,-1-2 2 16,1-4-3-16,-11-2 0 0,21 3 2 0,-11-3-5 0,-10 0 5 16,26 0 0-16,-9 0-3 0,6-11 3 15,-2 5-2-15,-6-1 1 0,10-1-10 0,-4-5-13 16,1 1-16-16,-3-3-14 0,-2 4-28 0,2-7 1 15,0 3-40-15,-2-2-18 0,-5 2-379 0,-1-2 170 16,-1 5 114-16</inkml:trace>
          <inkml:trace contextRef="#ctx0" brushRef="#br0" timeOffset="14887.1637">11381 825 81 0,'4'10'112'0,"-4"-10"-23"0,0 0-3 16,0 0-8-16,0 0-8 0,0 0-5 0,0 0-8 15,3 13-6-15,-3-13-2 0,0 0-3 0,-9 17-3 16,9-17-12-16,-8 15 5 0,1-3-1 0,1 1-11 16,0-3-8-16,-1 3-3 0,7-13 9 0,-10 21-4 15,6-10 10-15,4-11-10 0,-7 16 5 0,5-7-12 16,2-9-1-16,0 0 12 0,0 21-3 0,0-21 12 15,2 15-3-15,-2-15 5 0,9 6 0 0,-9-6 0 16,14 6 1-16,-14-6-12 0,15-2 2 0,-15 2-6 16,19-2-17-16,-2 0-14 0,-2-4-23 0,-2-1-22 15,4-1-32-15,-7-1-28 0,3 3-247 0,0-2 121 16,-3-5 82-16</inkml:trace>
          <inkml:trace contextRef="#ctx0" brushRef="#br0" timeOffset="15082.6158">11428 741 44 0,'0'0'108'0,"-9"-9"-16"0,9 9-18 0,0 0 4 0,0 0-21 15,0 0-5-15,-2-14-6 0,2 14 1 0,0 0-15 16,0 0-25-16,0 0-35 0,15-17-28 0,-15 17-129 15,8-6 61-15,-8 6 42 0</inkml:trace>
          <inkml:trace contextRef="#ctx0" brushRef="#br0" timeOffset="15571.6471">11781 568 74 0,'0'0'127'15,"0"0"-6"-15,0 0-11 0,2-14-11 0,-2 14-17 16,0 0-5-16,9-11 1 0,-9 11-4 0,4-8-8 0,-4 8 4 15,0 0-18-15,12-21 3 0,-3 12-4 0,4 1-5 16,-3-1-1-16,1 1-8 0,-1 0 3 16,1-1-2-16,-3 5-9 0,3-5-3 0,4 3-21 15,-5-2 12-15,1 4-5 0,-11 4-5 0,23-7 4 0,-12 7-8 16,-11 0 5-16,19 0 10 0,-19 0-11 0,12 4 9 16,-12-4-10-16,13 9-4 0,0-1-2 15,-9 1 2-15,-2-1 11 0,-2-8-5 0,6 23 10 16,1-10-10-16,-7-13 5 0,0 29 0 0,-2-8-4 0,2-2 8 15,-11 13-4-15,3-7-5 0,-1-4 9 16,-1 0 1-16,-1 0 5 0,3-6 6 0,-5 6-7 16,0-4-7-16,-2 4 0 0,7-9 8 0,-3 3-5 15,-1-4 0-15,1-3 3 0,-2 3-3 0,5-1-4 16,-3-1 0-16,1-3-4 0,1 0 3 0,1 1-2 16,8-7 4-16,-15 6-1 0,15-6-4 0,-10 2-16 15,10-2-19-15,0 0-24 0,0 0-30 0,0 0-9 16,0 0-38-16,0 0-406 0,0 0 176 0,0 0 120 15</inkml:trace>
          <inkml:trace contextRef="#ctx0" brushRef="#br0" timeOffset="16044.1456">12308 572 27 0,'0'0'128'15,"16"-2"-6"-15,-16 2-12 0,0 0-19 0,15-6 7 0,-15 6-15 16,11-13-10-16,-11 13 0 0,15-12-9 16,-9 3-21-16,0 1 6 0,-6 8-5 0,9-13-3 15,-9 13 2-15,8-8-11 0,-8 8-3 0,4-11 5 16,-4 11-3-16,7-10-11 0,-7 10 6 0,0 0-18 15,0 0 2-15,-2-21 10 0,2 21-7 0,0 0-7 0,-11-9 8 16,11 9-7-16,0 0-4 0,-17-4-1 0,17 4 0 16,0 0-1-16,0 0-1 0,-40 13 1 0,25-9-2 15,-10 7 2-15,2 3 19 0,1-3-22 16,-1 6-1-16,2 2 1 0,-2-3-4 0,2-1 0 0,2 4 3 16,2 2 1-16,-4-2 0 0,4-2 0 0,0 0 1 15,0-3 1-15,4-1 0 0,-2 6-7 16,3-4 11-16,5-3-4 0,1 1-4 0,2-2 3 0,-3-1 6 15,7-10-17-15,-2 19 29 0,2-19 0 16,0 19 11-16,0-19-1 0,4 13-7 0,-4-13 9 0,7 12 5 16,-1-3 1-16,3-5-1 0,-9-4-7 0,0 0-4 15,21 8 0-15,-6-6-1 0,-15-2-5 0,25 2-12 16,-8 1-14-16,-17-3-17 0,34-3-14 16,-20 3-36-16,6-2-24 0,-1 4-42 0,-3-4-289 15,6 0 145-15,-8-4 94 0</inkml:trace>
          <inkml:trace contextRef="#ctx0" brushRef="#br0" timeOffset="16684.4441">12604 783 73 0,'0'0'66'0,"0"0"-3"15,0 0-3-15,0 0-2 0,0 0-9 0,-28 21-2 16,28-21-5-16,0 0-7 0,-13 6-1 16,13-6-3-16,0 0-3 0,-12 9-3 0,12-9-7 15,-7 6 0-15,7-6 3 0,0 0-12 0,-14 8 5 16,14-8 5-16,0 0-4 0,0 0-8 0,-9 5 9 15,9-5-12-15,0 0 12 0,0 0-8 0,0 0 1 0,-10 4-3 16,10-4 6-16,0 0-19 0,0 0 8 0,0 0-6 16,-9 10 9-16,9-10-4 0,0 0 4 15,0 0 2-15,0 0-2 0,-8 7-10 0,8-7 16 16,0 0-13-16,0 0 7 0,0 0 8 0,0 0 6 16,0 0-15-16,0 0-3 0,0 0 6 0,0 0-7 15,0 0-7-15,0 0 17 0,0 0-8 0,0 0 7 16,-7 8-9-16,7-8-6 0,0 0 5 0,0 0 2 0,0 0 2 15,0 0-1-15,0 0 1 0,0 0-10 16,0 0 20-16,0 0-1 0,0 0-11 0,0 0-5 16,0 0 22-16,0 0-12 0,0 0 16 0,0 0-7 15,0 0 3-15,0 0-11 0,0 0 5 0,0 0-11 16,0 0-3-16,-8 13 21 0,8-13-8 0,0 0-16 16,-4 10 14-16,4-10 5 0,0 0-9 0,-7 11 1 15,7-11-1-15,0 0-6 0,-8 14 17 0,8-14-12 16,-4 9-3-16,4-9 14 0,-5 12-8 0,5-12 1 15,-4 13-3-15,4-13 1 0,-2 13-11 0,2-13 4 16,0 0 17-16,0 0-4 0,2 21 4 0,-2-21 13 16,2 12 4-16,-2-12-1 0,0 0-2 0,7 13-3 15,-7-13-3-15,6 8 1 0,-6-8 11 0,10 7-17 16,-10-7-1-16,11 4 5 0,-11-4-4 0,13 2-1 16,-13-2-16-16,10 2-17 0,-10-2-27 0,0 0-37 15,17-2-34-15,-17 2-275 0,11-8 129 0,-11 8 88 16</inkml:trace>
          <inkml:trace contextRef="#ctx0" brushRef="#br0" timeOffset="16955.4923">12591 690 98 0,'0'0'126'0,"0"0"-14"0,0-21-19 16,0 21-2-16,0 0-9 0,0 0-9 0,2-12-7 16,-2 12-7-16,0 0-16 0,0 0 2 0,0 0-10 15,4-13-5-15,-4 13-1 0,0 0-12 0,0 0-37 16,0 0-16-16,0 0-21 0,0 0-31 0,0 0-178 15,0 0 88-15,0 0 60 0</inkml:trace>
        </inkml:traceGroup>
        <inkml:traceGroup>
          <inkml:annotationXML>
            <emma:emma xmlns:emma="http://www.w3.org/2003/04/emma" version="1.0">
              <emma:interpretation id="{5E6C6D71-6B54-4A4D-B310-29FAEB236B35}" emma:medium="tactile" emma:mode="ink">
                <msink:context xmlns:msink="http://schemas.microsoft.com/ink/2010/main" type="inkWord" rotatedBoundingBox="16688,5301 18548,5269 18571,6621 16711,6652"/>
              </emma:interpretation>
            </emma:emma>
          </inkml:annotationXML>
          <inkml:trace contextRef="#ctx0" brushRef="#br0" timeOffset="20533.7334">14185 53 29 0,'0'0'40'0,"0"0"1"16,0 0 3-16,0 0-4 0,0 0 5 16,0 0-1-16,0 0-4 0,19 15 2 0,-14-9-8 15,-3-2-1-15,6 7 18 0,-3-1-11 0,1 3-3 16,2-1 6-16,-1 3 5 0,1 2-16 0,3 4 22 16,1-4-26-16,1 6-4 0,0-2 5 0,-3-2 2 15,3 6-11-15,-2-2 0 0,-1 0-1 0,3 5 11 16,-3-7-25-16,1 2-3 0,-3-4 12 0,-1-2-9 15,-3-3-2-15,0-1 11 0,0 2 0 16,-4-3 4-16,0 5-3 0,-4 13 4 0,-2-3-14 0,4-4 7 16,-7-8 0-16,-1 8-9 0,1 2 17 0,-3-4-9 15,-7 3-8-15,2-8 6 0,2 5-1 0,2-6-32 16,3 2-21-16,1-9-16 0,-4 3-23 0,5-3-222 16,-5 1 102-16,1-1 68 0</inkml:trace>
          <inkml:trace contextRef="#ctx0" brushRef="#br0" timeOffset="21152.3456">14644-288 15 0,'7'13'94'15,"-1"-1"-9"-15,2 3 9 0,9 6-6 0,-4 2-13 16,4 0-13-16,8 15-3 0,-1-8 2 16,-7-3 1-16,8 15-10 0,-2-2 7 0,-2 2-11 0,-4-8 3 15,-2-5-19-15,-4-1 5 0,1-1-9 0,-3 4 6 16,8 18-5-16,-2-1 7 0,-7-10 4 0,-6 0-15 15,0-4 16-15,-4 1-17 0,-2 1 10 16,-2-2-13-16,-5 18-4 0,-4-5 3 0,-4-3 4 16,0-10-2-16,-6 10-7 0,1-2 14 0,-1-4-8 15,0 0-12-15,-1-11-8 0,-8 2-9 0,15 3-24 16,-10 2-35-16,3-9-28 0,3 0-319 0,-13 7 138 0,11-9 92 16</inkml:trace>
          <inkml:trace contextRef="#ctx0" brushRef="#br0" timeOffset="18460.4086">13124 495 33 0,'-17'-7'87'0,"17"7"13"0,0 0-15 16,0 0-10-16,-11-6-11 0,11 6-3 0,0 0-2 15,0 0-8-15,0 0-10 0,0 0 4 0,0 0-7 16,0 0 3-16,0 0-9 0,0 0 16 15,0 0 0-15,0 0-17 0,0 0 16 0,0 0 7 16,21 25-3-16,-8-18 11 0,2 1-8 0,-2-8 0 0,-1 4 0 16,5 3 3-16,0-1-6 0,6 2-6 0,3-1-3 15,-1 3 1-15,1-2-9 0,3 1 0 0,-6-5-1 16,7-2-7-16,-2 5 2 0,-1-1-1 0,1 0-9 16,-5-2 2-16,-2 1 0 0,-4-3-4 0,2 2 3 15,-2-4-9-15,-2-2 2 0,-15 2 2 0,23 0-3 16,-13 0-3-16,-10 0 0 0,19 2 0 0,-19-2-6 15,17-2 7-15,-17 2-6 0,13 2 18 0,-13-2-1 16,13 2 17-16,-13-2 0 0,0 0 0 16,0 0 2-16,17-2-6 0,-17 2-4 0,0 0-2 15,0 0-4-15,0 0-3 0,0 0 0 0,0 0-4 16,0 0-3-16,0 0 2 0,0 0-3 0,-32 27-2 16,9-10-2-16,-1-4 1 0,1 1-2 0,-2 1 0 0,-11 8-4 15,4-2-14-15,5-2-16 0,1-2-14 0,1-6-19 16,2 1-14-16,1 1-17 0,-1 4-23 0,4-7-36 15,2-1-446-15,5 1 198 0,-1-8 132 16</inkml:trace>
        </inkml:traceGroup>
        <inkml:traceGroup>
          <inkml:annotationXML>
            <emma:emma xmlns:emma="http://www.w3.org/2003/04/emma" version="1.0">
              <emma:interpretation id="{9FAF2630-C17F-48C7-91A5-C11357070649}" emma:medium="tactile" emma:mode="ink">
                <msink:context xmlns:msink="http://schemas.microsoft.com/ink/2010/main" type="inkWord" rotatedBoundingBox="19079,5738 22235,5684 22254,6796 19098,684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4561.094">18280 141 92 0,'-5'15'117'0,"3"0"-2"0,-2 1-12 0,0 3-9 16,-3 7-4-16,3 3 1 0,0-6-2 0,0 11-10 16,-3-9-6-16,1 3-8 0,0-1-2 0,2 4-9 15,-3-3-7-15,5-7-6 0,-2-2-1 0,2-5 3 16,2-14-9-16,-5 32-4 0,5-32 0 0,-2 21 3 15,2-2-10-15,0-19-12 0,0 0 12 0,-2 23 12 16,2-23 6-16,2 9-3 0,-2-9-1 0,0 0-5 16,13 0-5-16,-13 0-5 0,0 0 1 0,28-17-2 15,-14 2-2-15,5-2-4 0,0-2-12 0,5 0-2 16,3-12-10-16,1 6-6 0,-5 6 4 0,-4 0-16 16,13-13 17-16,-7 11-5 0,-4 2-2 0,-2 4 4 15,2 3-3-15,-8 1 3 0,0 3-3 0,-5-3 7 16,3 5-8-16,-3 0 4 0,-8 6 3 0,13-9 0 15,-13 9 2-15,11-2 0 0,-11 2 6 0,0 0 0 16,0 0 8-16,16 11 9 0,-16-11 1 0,3 14-4 16,-3-14 5-16,2 19 0 0,-2-8-4 0,0-11 8 15,2 21-8-15,-2-2 1 0,0-7-4 0,2 9-1 16,-4-2-1-16,2 0 2 0,-2-6-1 0,0 4 0 16,-1 0-2-16,3-17 1 0,-2 29-20 0,2-10-32 15,-2-8-58-15,4 3-47 0,0 1-339 16,-2-15 164-16,5 15 108 0</inkml:trace>
          <inkml:trace contextRef="#ctx0" brushRef="#br0" timeOffset="26581.7605">17241 1155 76 0,'0'0'102'0,"0"-19"-5"0,0 19-19 0,0 0-10 15,0 0 1-15,-2-14-16 0,2 14 2 0,0 0-10 16,0 0-1-16,0 0-6 0,0 0-5 0,0 0 1 16,0 0 1-16,0 0 0 0,0 0-8 15,0 0 8-15,-23 29-8 0,19-21-8 0,4-8 1 16,-11 15-3-16,7-6 4 0,-2 1-1 0,6-10-9 0,-9 17 7 16,5-11 1-16,4-6-15 0,-7 9 3 0,7-9 8 15,0 0-2-15,-6 14 1 0,6-14 7 16,0 0 9-16,0 0 11 0,0 0-14 0,6 17 9 15,-6-17-5-15,13 2-8 0,-13-2-3 0,21-4 4 16,-4 0-1-16,0 2-7 0,4-11-3 0,0 5 8 0,1 1-3 16,1-3-7-16,-4 4 1 0,2-7-5 15,0 0 5-15,-4 3 0 0,-4 1-5 0,-1 1 3 0,1 0-2 16,-2 1-5-16,-1 1 9 0,-1 0-3 16,-9 6-9-16,12-13 8 0,-7 7 5 0,-5 6-12 15,0 0-5-15,8-11 1 0,-8 11 4 0,0 0 0 16,0 0-6-16,7-10 2 0,-7 10 1 0,0 0-5 15,0 0 4-15,0 0 2 0,0 0-3 0,0 0-2 0,0 0 8 16,0 0-1-16,0 0-2 0,0 0-7 16,0 0 8-16,0 0 4 0,0 0-14 0,0 0 13 15,-22 27-9-15,22-27 4 0,-2 13 4 0,2-13 0 16,0 14-9-16,0-14 10 0,0 17-3 0,0-17 0 16,4 17-2-16,-4-17 4 0,7 17-6 0,-3-11-1 15,-4-6 15-15,9 15 4 0,-5-9 6 0,4 3 3 16,1-7 4-16,-9-2 5 0,12 8-5 0,-12-8 3 15,15 4 2-15,-15-4-5 0,17 3-2 0,-17-3 3 16,21-5-5-16,-8 1-1 0,-3-4-2 0,1 6-3 16,4-3 2-16,-7 1-2 0,5-4-8 0,-2-1 1 15,-3 1 6-15,5 0-5 0,-5 1-2 0,3-3-2 16,-1 1-1-16,-3 1 5 0,-1-3 0 0,-6 11-4 16,8-14-5-16,-8 14 7 0,5-13-9 0,-5 13 2 15,6-11-18-15,-6 11-16 0,0 0-15 16,4-12-15-16,-4 12-29 0,0 0-28 0,5-11-20 15,-5 11-386-15,0 0 175 0,0 0 116 0</inkml:trace>
          <inkml:trace contextRef="#ctx0" brushRef="#br0" timeOffset="23902.1542">16894 398 43 0,'0'0'77'16,"0"0"8"-16,0 0-4 0,5 21-8 0,-5-21-5 15,0 0-4-15,-5 23 13 0,5-23-9 0,-4 23-8 16,2-8 7-16,-4 2-17 0,2 0 7 0,-1 2-12 16,-3 8-5-16,4-6-1 0,-3-2-5 0,3-4-14 15,2-1 18-15,-2-1-10 0,-1-3-6 0,5-10 3 16,-4 15-17-16,4-15 19 0,-4 17-6 0,4-17-9 15,0 0 8-15,0 0-8 0,4 17 0 0,-4-17 1 16,0 0 7-16,15-2-8 0,-15 2 2 0,23-13 0 16,-10 3-3-16,6-5 3 0,-2-4 5 0,4-4-16 15,9-9 4-15,-5 9 3 0,-4-2 5 0,-2 6-17 16,-2-2 5-16,4 2 4 0,-2-2-3 0,-4 2-4 16,2 2 3-16,-6 2 0 0,-1 5-5 0,1-1 11 15,-3 3-22-15,-1-3 8 0,-7 11-2 0,10-6 12 16,-10 6-16-16,0 0 5 0,0 0-2 0,0 0 7 15,0 0-16-15,0 0 16 0,0 0 5 0,7 21 1 16,-7-21-6-16,-3 19 1 0,-3-2-4 0,2 2 7 16,0-2 9-16,-3 6-4 0,3-4-11 0,-2 0 0 15,-5 4-2-15,7-4 2 0,0-2-3 0,-1-5 4 16,3 1 12-16,2-13 4 0,-4 19-7 0,4-19 8 16,0 15-8-16,0-15 1 0,2 12 6 0,-2-12-5 15,11 6 7-15,-11-6-5 0,15 0 0 0,-15 0 6 0,23-2-7 16,-8-4-2-16,4 0-5 0,6-9 10 15,-2 0-14-15,3 3 2 0,-5-1-3 0,0-4 1 16,2 2-10-16,1-1 5 0,-3 1 3 0,0 2-6 16,-2-1-2-16,0 3 2 0,-2-6-5 0,-5 9 3 15,1 1 1-15,-2 1 9 0,-3 2-12 0,-8 4 6 16,15-11 3-16,-15 11-10 0,8-6-20 0,-8 6 34 16,0 0-10-16,0 0 2 0,0 0 12 0,0 0-15 15,0 0 13-15,0 0-13 0,0 0 2 0,0 0 6 16,0 0 0-16,3 32 4 0,-3-32-2 0,-5 19-3 15,5-19-4-15,-4 19 12 0,2-9-9 0,2-10 5 16,0 0 6-16,-4 21 9 0,4-10-17 0,2 5-8 16,-4-1 8-16,4 0 24 0,0-2-6 0,-2-13-4 15,4 12 14-15,3-6 3 0,-1 5 2 0,-6-11 6 16,15 17-6-16,-7-13-1 0,-8-4-8 0,19 2-3 16,-19-2-4-16,26-4-4 0,-9 0 5 0,-1 2 4 15,8-9-8-15,-1 5 2 0,0-3-6 0,0-5 1 16,1 1 1-16,1 0 2 0,11-12-7 0,-4 6 5 0,-11 2-3 15,0 3-6-15,-2-3 3 0,-2 2 2 16,2 5-3-16,-2-1 4 0,-6 3-7 0,-1 3 8 16,1-1-5-16,-3 0-3 0,-8 6-3 0,15-11 3 15,-15 11 7-15,15-6-7 0,-15 6-7 0,6-6 3 16,-6 6 0-16,0 0 2 0,0 0-4 0,0 0 6 16,0 0-4-16,0 0 1 0,0 0 2 0,0 0-2 15,0 0 3-15,-4 33-5 0,4-33 6 0,-11 21-5 16,9-10 3-16,-2 2 7 0,-2 1-12 0,6-14 7 15,-5 28-1-15,3-16-1 0,2 1-6 0,-4-1 10 0,0 7 8 16,4 0-12-16,0-4 3 0,0-15 2 0,-2 21-4 16,2-21 2-16,-5 15 0 0,5-15-2 0,0 0-12 15,0 0-11-15,3 27-10 0,-3-27-34 16,0 0-34-16,2 9-29 0,-2-9-342 0,0 0 156 16,0 0 106-16</inkml:trace>
          <inkml:trace contextRef="#ctx0" brushRef="#br0" timeOffset="24095.6424">18060 187 108 0,'0'0'109'0,"-5"-10"-10"16,5 10-13-16,0 0-5 0,-8-15-5 0,8 15-24 15,0 0-22-15,0 0-26 0,0 0-44 0,6-19-163 16,-6 19 69-16,9-12 44 0</inkml:trace>
          <inkml:trace contextRef="#ctx0" brushRef="#br0" timeOffset="22854.3063">15486 472 65 0,'-6'4'66'0,"6"-4"1"0,0 0 3 0,0 0-24 16,0 0 17-16,0 0-14 0,0 0 10 0,0 0 4 16,0 0 1-16,19 14-11 0,-19-14 1 0,23 5-6 15,-8-3 2-15,4 0 4 0,-2 0-2 16,4 0-2-16,2-2-3 0,9 6 1 0,0-4 3 0,-5-2-11 15,7 3-5-15,0-3-13 0,2 4 9 0,-2 0 3 16,-3 0-9-16,1-6 1 0,2 6 2 0,0 1-11 16,-9-3-7-16,-2-4 12 0,1 2-4 0,5-3-6 15,-3 3 7-15,-7-2-10 0,0 2-1 16,0 0 4-16,-2-2-3 0,-5 2 5 0,-12 0-10 0,21 0 8 16,-10-4-2-16,-11 4-12 0,0 0 11 0,15 0-8 15,-15 0 9-15,0 0-3 0,10-6-5 0,-10 6 2 16,0 0 1-16,0 0-1 0,0 0-6 0,0 0 6 15,0 0-1-15,-21-23 0 0,21 23-4 0,-12-9 2 16,3 1-3-16,9 8 4 0,-17-9 2 16,7 3-9-16,10 6 2 0,-15-4 1 0,15 4 8 15,-15-9-4-15,15 9-4 0,0 0-2 0,-13-8-7 0,13 8 11 16,0 0-7-16,-8-8 1 0,8 8 1 16,0 0 1-16,0 0-7 0,-2-13 6 0,2 13 1 15,0 0 2-15,0 0 3 0,17-15-11 0,-17 15 9 0,19-2-2 16,-19 2-6-16,17-4 5 0,-17 4 2 15,23-6-2-15,-10 3 3 0,-13 3-8 0,21 3 5 16,-21-3 4-16,21 0 1 0,-11 0-5 0,5 4 3 16,-2-4 1-16,-13 0-8 0,21 6 9 0,-10-4-3 15,-11-2-4-15,14 6 17 0,-14-6-3 0,11 5 8 16,-11-5 4-16,6 6-4 0,-6-6 6 0,0 0-8 16,0 15 3-16,0-15-1 0,-17 21-5 0,7-11 3 15,-1 1-1-15,-4 6 2 0,-6-1 1 0,2-1-5 16,2-2-2-16,-2-3-7 0,0 7 8 0,0 0-6 0,4 6-7 15,-1-10-17-15,-1 6-23 0,4-11-22 0,7 3-30 16,-3-5-16-16,3 4-345 0,6-10 152 16,-9 15 100-16</inkml:trace>
        </inkml:traceGroup>
      </inkml:traceGroup>
    </inkml:traceGroup>
    <inkml:traceGroup>
      <inkml:annotationXML>
        <emma:emma xmlns:emma="http://www.w3.org/2003/04/emma" version="1.0">
          <emma:interpretation id="{B64F0355-3888-41BE-8B04-3055A3E1009E}" emma:medium="tactile" emma:mode="ink">
            <msink:context xmlns:msink="http://schemas.microsoft.com/ink/2010/main" type="paragraph" rotatedBoundingBox="5953,7758 18209,7685 18213,8408 5958,8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494BFB-2B9A-4315-933C-F7EBAA3E484F}" emma:medium="tactile" emma:mode="ink">
              <msink:context xmlns:msink="http://schemas.microsoft.com/ink/2010/main" type="line" rotatedBoundingBox="5953,7758 18209,7685 18213,8408 5958,8481">
                <msink:destinationLink direction="with" ref="{4C350631-0CDE-4594-8609-B2CD218854A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079A2D2-4E11-42E4-B2EF-317E2480A061}" emma:medium="tactile" emma:mode="ink">
                <msink:context xmlns:msink="http://schemas.microsoft.com/ink/2010/main" type="inkWord" rotatedBoundingBox="5955,8002 6059,8001 6062,8480 5958,8481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9376.2335">2400 2794 93 0,'0'0'135'0,"10"-6"-17"0,-10 6-12 16,0 0-10-16,0 0-4 0,0 0-14 0,0 0-12 16,0 0-9-16,0 0-12 0,0 0 13 0,0 0-19 15,0 0-5-15,0 0-3 0,-21 27 0 0,21-27-1 16,-6 13 0-16,6-13 3 0,-9 12-6 0,9-12-16 16,-4 13 5-16,4-13 0 0,-4 13-11 0,4-13 8 15,-4 10-5-15,4-10 11 0,-4 11 1 0,4-11-10 16,0 0-3-16,-5 14-3 0,5-14 6 0,0 0-5 15,0 0 6-15,0 0 0 0,11 15 2 0,-11-15-7 16,0 0-10-16,17 2-8 0,-17-2-9 0,0 0-23 16,19-6-21-16,-19 6-25 0,19-11-16 0,-4 1-242 15,-3 4 116-15,-1-3 78 0</inkml:trace>
          <inkml:trace contextRef="#ctx0" brushRef="#br0" timeOffset="29593.1509">2421 2519 1 0,'0'0'152'0,"-6"-11"-7"0,6 11-19 0,-7-13 0 16,7 13-26-16,0 0 3 0,-10-8-19 0,10 8-5 16,-7-11-13-16,7 11-4 0,0 0 2 15,0 0-14-15,0 0-6 0,-4-14-12 0,4 14 3 0,0 0 5 16,0 0-28-16,0 0-10 0,0 0-33 0,0 0-17 15,0 0-27-15,9-17-35 0,-9 17-243 0,0 0 117 16,14-6 78-16</inkml:trace>
        </inkml:traceGroup>
        <inkml:traceGroup>
          <inkml:annotationXML>
            <emma:emma xmlns:emma="http://www.w3.org/2003/04/emma" version="1.0">
              <emma:interpretation id="{533E9579-32BD-4885-8B61-7A824B6FEF6B}" emma:medium="tactile" emma:mode="ink">
                <msink:context xmlns:msink="http://schemas.microsoft.com/ink/2010/main" type="inkWord" rotatedBoundingBox="6753,7753 8357,7744 8361,8386 6756,8396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2453.4209">3798 2502 62 0,'0'0'100'0,"-5"10"-2"0,5-10-26 0,0 0 3 0,0 0-1 16,0 0-4-16,0 0-8 0,0 0 6 16,0 0-22-16,0 0 14 0,20 17-14 0,-20-17-4 15,16 2-5-15,-16-2 12 0,0 0-1 0,26 4-3 16,-11-1-13-16,-15-3-3 0,31 2 8 0,-18-2-15 16,-13 0 7-16,36 0-1 0,-19 2-7 0,-17-2-3 15,27-2-6-15,-10-3-5 0,-17 5-20 0,32-2-13 16,-24 2-28-16,-8 0-24 0,20-4-11 0,-20 4-254 0,14-2 113 15,-14 2 78-15</inkml:trace>
          <inkml:trace contextRef="#ctx0" brushRef="#br0" timeOffset="32746.3414">4016 2323 46 0,'0'0'65'0,"0"0"-10"0,0 0 1 0,0 0-8 0,-19 29 3 15,14-16-11-15,1-5 2 0,-4 5 10 16,1 2-15-16,1 2 0 0,2-1-13 0,-7 10 6 15,3-5-4-15,-1-9 7 0,3 7-12 0,2 0-1 16,-1 2 3-16,1-2-5 0,0-4 0 0,2 6-16 0,0-4-16 16,0-5-29-16,2 1-186 0,0-13 75 0,0 23 52 15</inkml:trace>
          <inkml:trace contextRef="#ctx0" brushRef="#br0" timeOffset="33490.9362">4375 2487 11 0,'0'0'104'0,"17"-8"-23"16,-13 1-1-16,0 1-4 0,9-2-10 0,-2-3 3 16,-1 1-15-16,1-3-13 0,2 0 10 0,-1-6-3 15,1 5-10-15,2-5-13 0,-5 4 9 0,1 0-3 16,-3 3-12-16,-3-3-1 0,5 4-3 0,-4-3 13 16,1 1-16-16,-1 0 3 0,-2 5 8 0,1 0-18 15,-1-1-1-15,-2 3 6 0,-2 6 1 0,4-13 8 16,-4 13-11-16,0-12 3 0,4 7-16 0,-4 5 8 15,3-8 2-15,-3 8 2 0,0 0-9 16,0 0-8-16,0 0 15 0,0 0-13 0,0 0 18 16,0 0-7-16,0 0-13 0,0 0 13 0,0 0-11 0,0 0 9 15,-13 21-3-15,9-13-4 0,1 5 7 0,1 0-12 16,2 1 6-16,-2 1 5 0,-2 2-23 0,4 2 19 16,-2-4 3-16,0 4 14 0,2-1-14 15,-2-1 13-15,0 4-7 0,-1-2-12 0,3 2 5 16,5-2 7-16,-5 2-10 0,0 0 12 0,4 0-12 0,-4-2 3 15,0-6 12-15,2 6-15 0,-2-2 13 0,2 0 4 16,0-5-9-16,-2-12 1 0,0 19 0 0,0-19-4 16,0 15-2-16,0-15 7 0,-2 17 2 0,2-17 5 15,-4 14-11-15,0-5 3 0,4-9-12 0,-13 14 9 16,7-5 7-16,-5 1-3 0,-2-3 1 0,3 1 9 16,1-2-30-16,-1 3 13 0,-5-5 15 0,0 0-10 15,-2 1 1-15,7-1-13 0,-3-2 15 0,0 0-3 16,3 4 9-16,-1 1 0 0,3-1-11 0,8-6-2 15,-19 4 5-15,10 0 6 0,9-4 7 16,-12 2-5-16,12-2-8 0,-11 7-7 0,11-7 0 0,0 0 9 16,0 0 5-16,-11 4-19 0,11-4 10 0,0 0-6 15,0 0 6-15,0 0 4 0,0 0 4 0,0 0 9 16,0 0-3-16,0 0 1 0,0 0 2 0,0 0 3 16,26 15 2-16,-26-15 2 0,21 0-4 0,-4 0 4 15,2 2-5-15,0-4-5 0,4 0-7 0,7-3 14 16,-3 1-11-16,1 2 3 0,1-2 0 0,1 0-7 15,0-1-8-15,-7 3-28 0,6-4-20 0,-3 4-33 16,-7 0-38-16,2 0-278 0,-4 2 133 0,-2-2 88 16</inkml:trace>
          <inkml:trace contextRef="#ctx0" brushRef="#br0" timeOffset="31965.27">3151 2685 107 0,'0'0'101'0,"0"0"2"0,0 0-9 0,0 0-19 0,10 12-1 16,-10-12-11-16,0 0-1 0,0 0-17 0,0 0 4 16,19-4 5-16,-19 4-15 0,15 2-1 15,-15-2 4-15,15 0-14 0,-15 0 0 0,17-2 3 0,-2 8 2 16,-3-8-9-16,-12 2-35 0,28 0-25 15,-11-2-60-15,-3 2-221 0,3 0 107 0,-2-4 70 16</inkml:trace>
          <inkml:trace contextRef="#ctx0" brushRef="#br0" timeOffset="31687.8804">3191 2430 38 0,'0'0'87'0,"0"0"2"16,12 9 3-16,-12-9-12 0,11 4 1 0,-11-4-16 16,11 4-13-16,-11-4-3 0,14 0 3 15,-14 0-7-15,13 2-5 0,-13-2-3 0,15 2-2 0,-15-2-7 16,15 2 1-16,-15-2-1 0,19 2-12 0,-19-2 2 16,17 0-1-16,-17 0-18 0,12 0-25 15,-12 0-7-15,15 0-27 0,-6 3-21 0,-9-3-178 16,0 0 85-16,14 4 58 0</inkml:trace>
        </inkml:traceGroup>
        <inkml:traceGroup>
          <inkml:annotationXML>
            <emma:emma xmlns:emma="http://www.w3.org/2003/04/emma" version="1.0">
              <emma:interpretation id="{1554C409-6CEA-4F5A-9CCC-1B0555AA988B}" emma:medium="tactile" emma:mode="ink">
                <msink:context xmlns:msink="http://schemas.microsoft.com/ink/2010/main" type="inkWord" rotatedBoundingBox="9013,7991 9869,7985 9872,8376 9016,8381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38913.6855">5409 2428 67 0,'0'0'73'0,"0"0"1"0,0 0 8 0,0 0-25 16,0 0-4-16,38 6 12 0,-38-6-6 16,15 5-7-16,-6-3-13 0,-9-2-6 0,19 2 0 0,-11 0-6 15,-8-2 0-15,21 2-1 0,-10 0-9 0,-11-2 14 16,19 2-42-16,-9-2-22 0,-10 0-29 0,19 2-175 16,-19-2 79-16,19 2 52 0</inkml:trace>
          <inkml:trace contextRef="#ctx0" brushRef="#br0" timeOffset="39168.4143">5454 2672 69 0,'0'0'103'0,"10"17"-3"0,-10-17-9 16,0 0-21-16,13 2-2 0,-13-2-5 0,0 0 0 15,23 2-12-15,-23-2 4 0,19 2-14 0,-19-2-3 16,26 2-1-16,-26-2-2 0,29-2-6 0,-16 2-22 16,0-4-30-16,1 0-33 0,1 4-225 0,-15 0 93 15,30-4 64-15</inkml:trace>
          <inkml:trace contextRef="#ctx0" brushRef="#br0" timeOffset="39628.1773">5853 2439 32 0,'0'0'84'0,"0"0"-4"16,0 0-12-16,11-7-12 0,-11 7-12 0,0 0 9 16,0 0 5-16,0 0-17 0,21 5-1 0,-21-5 9 15,0 0 5-15,27 10-9 0,-14-6-8 0,-2 7 10 16,-11-11 7-16,23 10-15 0,-6-6-5 0,0 3-2 15,2-3-9-15,-4 4-1 0,2 1 6 0,6-1 7 16,2-1-15-16,-8 3 3 0,2-6-7 0,-4-2 1 16,-15-2-4-16,30 7 5 0,-13-3-4 0,-5-2 6 15,-12-2-13-15,21 6 1 0,-21-6 8 0,13 11-18 16,-13-11 7-16,13 8 3 0,-13-8 0 0,0 0 7 16,12 9-2-16,-12-9-2 0,0 0 12 0,0 0-14 15,5 17 17-15,-5-17-10 0,0 0-3 16,-21 29 1-16,14-19-7 0,-3 3 2 0,10-13-2 15,-22 17 5-15,3 2-1 0,5-9-7 0,1-1 8 16,-8 10-13-16,-2-5-1 0,10-1-12 0,-2-4-14 16,2 1-19-16,3-2-26 0,-3 1-32 0,5-1-289 15,-5 3 132-15,2-3 88 0</inkml:trace>
        </inkml:traceGroup>
        <inkml:traceGroup>
          <inkml:annotationXML>
            <emma:emma xmlns:emma="http://www.w3.org/2003/04/emma" version="1.0">
              <emma:interpretation id="{8B305288-D886-4FF2-9C8D-AD1D08D3E004}" emma:medium="tactile" emma:mode="ink">
                <msink:context xmlns:msink="http://schemas.microsoft.com/ink/2010/main" type="inkWord" rotatedBoundingBox="10721,7890 11236,7887 11239,8337 10724,8340"/>
              </emma:interpretation>
              <emma:one-of disjunction-type="recognition" id="oneOf8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43650.3374">7592 2325 9 0,'10'2'57'0,"-10"-2"-4"16,0 0-9-16,7 2 17 0,-7-2-10 0,0 0-12 15,0 0 22-15,10 0-8 0,-10 0 13 0,0 0-8 16,0 0-1-16,0 0 5 0,0 0 9 0,0 0-4 16,0 0-3-16,0 0 2 0,0 0 0 0,0 0 2 15,0 0 1-15,13 4-11 0,-13-4-2 0,0 0-15 16,0 0 6-16,0 0-6 0,0 0-7 0,0 0-1 0,-34 19-12 16,25-12 9-16,-7-1-12 0,1 0 3 15,0 1 4-15,-8 3-8 0,-1-1 4 0,-1 1-5 16,0 1-3-16,-3 3-3 0,3-3 0 0,-1 1-3 15,1-3 4-15,6-1-11 0,0-1 13 0,4-1-11 16,-2 0 1-16,2-2 3 0,5-1-5 0,-3 1 6 0,1 2-9 16,3-2 6-16,9-4 2 0,-17 4-4 15,17-4-5-15,-13 9 6 0,13-9 1 0,-10 6-2 16,10-6 2-16,-11 7-5 0,11-7 3 0,0 0-5 16,-12 4 2-16,12-4 8 0,0 0-3 0,0 0-6 15,-15 4 8-15,15-4-2 0,0 0-2 0,0 0-1 16,-9 4-7-16,9-4 5 0,0 0-2 0,0 0-1 15,0 0 11-15,-8 6-11 0,8-6-2 0,0 0 13 16,0 0-4-16,0 0-3 0,0 0 3 0,0 0-2 16,0 0-5-16,0 0-2 0,0 0 0 0,0 0 7 15,0 0-5-15,0 0 6 0,13 26 1 0,-13-26 0 16,10 4 7-16,5 4-1 0,-4-1 3 0,1 3-1 16,-1-1 3-16,4-1-1 0,8 7 3 0,-4-7 0 15,2 5 2-15,-4-7-7 0,2-2 0 0,4 7 0 16,-2-5-4-16,-4 0 4 0,2-4 0 0,-2 5-5 15,9 1 10-15,-5-1-4 0,-4-3-3 0,0-2 3 16,0 2-1-16,-7-2-6 0,5 0 2 0,-15-2-9 16,19 4 4-16,-8-1 1 0,1 3 2 0,1 0-32 15,-13-6-14-15,15 2-31 0,-15-2-12 0,10 7-22 16,-10-7-38-16,11 8-364 0,-11-8 170 0,6 4 112 16</inkml:trace>
        </inkml:traceGroup>
        <inkml:traceGroup>
          <inkml:annotationXML>
            <emma:emma xmlns:emma="http://www.w3.org/2003/04/emma" version="1.0">
              <emma:interpretation id="{07F493FD-4EC7-47E3-BFB0-D9FF4ECA6751}" emma:medium="tactile" emma:mode="ink">
                <msink:context xmlns:msink="http://schemas.microsoft.com/ink/2010/main" type="inkWord" rotatedBoundingBox="11667,7761 12459,7757 12463,8330 11671,8334"/>
              </emma:interpretation>
              <emma:one-of disjunction-type="recognition" id="oneOf9">
                <emma:interpretation id="interp9" emma:lang="" emma:confidence="0.5">
                  <emma:literal>a</emma:literal>
                </emma:interpretation>
                <emma:interpretation id="interp10" emma:lang="" emma:confidence="0">
                  <emma:literal>W</emma:literal>
                </emma:interpretation>
                <emma:interpretation id="interp11" emma:lang="" emma:confidence="0">
                  <emma:literal>w</emma:literal>
                </emma:interpretation>
                <emma:interpretation id="interp12" emma:lang="" emma:confidence="0">
                  <emma:literal>q</emma:literal>
                </emma:interpretation>
                <emma:interpretation id="interp13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268802.8883">8340 2344 37 0,'4'-8'49'0,"-4"8"9"15,11-9-7-15,-11 9-6 0,4-15-12 0,-4 15 4 16,7-10-1-16,-7 10-5 0,4-13 11 0,-4 13-7 15,4-10 2-15,-4 10 0 0,0 0 16 0,6-13-11 16,-6 13-9-16,0 0 2 0,5-15 0 0,-5 15 4 16,0 0-7-16,4-10 7 0,-4 10 4 0,0 0-6 15,0 0 4-15,4-11 1 0,-4 11 1 0,0 0-1 16,0 0-7-16,0 0-9 0,6-10 12 0,-6 10 5 16,0 0 1-16,0 0-9 0,0 0-2 0,0 0 7 15,0 0-6-15,0 0-6 0,0 0 3 0,0 0-11 16,3-13-3-16,-3 13 0 0,0 0 1 0,0 0-5 15,0 0 0-15,0 0-3 0,0 0 3 0,0 0 4 16,-17-8-3-16,17 8-6 0,0 0-2 0,0 0-7 16,-17-2-2-16,17 2 5 0,0 0 0 0,-21 6 5 15,8 0-5-15,13-6 4 0,-17 9 0 16,17-9-1-16,-17 8-2 0,4-4-4 0,5 3-5 0,8-7 0 16,-13 10 7-16,3-4 3 0,3 1 1 15,-1 1-6-15,-5-4-5 0,0 1 4 0,3 5-7 16,4-1 4-16,-5-1 5 0,3-2 5 0,1 3-6 15,7-9 7-15,-19 12-6 0,15-3-4 0,-7 3 8 16,3-1-4-16,-1-1 1 0,3-1-2 0,6-9 5 16,-11 17-8-16,9-11-2 0,2-6-1 15,-8 13-1-15,8-13 11 0,-4 14-5 0,-3-1 3 16,7-13-6-16,-2 19-2 0,2-19 12 0,-2 27-1 16,2-16-7-16,0-11 5 0,-6 17-5 0,6-17-5 15,-7 12 0-15,7-12 10 0,0 0-6 0,-2 17 1 16,2-17-1-16,0 0-3 0,0 0 7 0,2 29-4 15,-2-29-1-15,0 0 11 0,0 22-27 0,0-22 22 16,7 12-6-16,-7-12 4 0,0 0 9 16,6 15-2-16,-6-15-3 0,0 0-8 0,4 17 0 0,-4-17 13 15,0 0-14-15,11 14 5 0,-1-3 0 0,-10-11 1 16,9 8 6-16,-9-8 0 0,0 0-11 0,13 11 13 16,-13-11-5-16,14 6-3 0,-14-6 2 0,11 6 1 15,-11-6 4-15,13-2-5 0,-13 2 0 16,0 0-2-16,21 7 3 0,-21-7 1 0,0 0-12 0,17 2 7 15,-17-2 5-15,15-2 5 0,-15 2-4 0,14 0-4 16,-14 0 2-16,15-2-2 0,-15 2 2 0,19-5 6 16,-8 3-6-16,4-2 1 0,-15 4-6 0,17-6 7 15,-9 2-1-15,-8 4-3 0,17-11 1 16,-9 5 9-16,1 2-7 0,-1-9 0 0,1 2-4 16,-1 3 5-16,-1 0 3 0,1-3-3 0,0 1-3 15,-8 10 0-15,11-15 8 0,-5 6-9 0,1 1 2 0,-1-5 3 16,-6 13-4-16,6-16 0 0,-1 9 3 0,-5 7-1 15,6-17-4-15,-6 17 4 0,6-12 1 16,-6 12-3-16,0 0 0 0,7-11-2 0,-7 11 7 16,0 0 0-16,6-10-1 0,-6 10 0 0,0 0-3 15,0 0-1-15,0 0 1 0,8-9-1 0,-8 9 6 16,0 0-1-16,0 0-11 0,0 0 13 0,5-12-10 16,-5 12-5-16,0 0 1 0,0 0 2 0,0 0 3 15,0 0 5-15,0 0-6 0,0 0 6 16,0 0-2-16,0 0 0 0,0 0-5 0,0 0-1 15,0 0 5-15,0 0-5 0,0 0 5 0,0 0-6 16,0 0 1-16,0 0 1 0,0 0 0 0,-11 38 1 0,11-38-4 16,-4 14 4-16,4-14 0 0,0 32-5 15,-4-17-3-15,6 1 8 0,-4-5-8 0,2-11 2 16,0 21 9-16,2-6-5 0,-2-1-6 0,2-1 7 16,4 0 0-16,-6-13 6 0,7 21-11 0,-3-7 1 15,0 1 12-15,0-6-4 0,0-1-3 0,-4-8 1 16,7 15-6-16,-7-15 0 0,10 10 4 0,-10-10 6 15,9 7-2-15,-9-7 5 0,10 6 0 0,-10-6 14 16,17 2 2-16,-17-2-5 0,17 0 4 0,-17 0-6 16,17-2-2-16,-2-4 8 0,-2 3-7 0,-13 3 1 15,25-6-1-15,-10-2 5 0,-2-1-2 0,-1-1 4 16,1-1-7-16,6-4 2 0,-6 1-1 0,-1 3 3 16,1 1-14-16,-2-3 8 0,3-4 1 0,-1 0 2 15,-4 5 1-15,-1-3-3 0,0 2 5 0,1-3-7 16,-3 5 6-16,1-4-8 0,-1-1 1 0,-2 1 0 15,-2 0 0-15,3-2-3 0,-1 3 2 0,0-3-1 16,-2 0 1-16,-2 0-5 0,2 0 1 0,-2 17 2 16,-2-27-6-16,0 12 6 0,2 0 1 0,0 15-4 15,-6-23-1-15,-1 11-2 0,3 3-4 0,4 9 1 16,-4-17-2-16,4 17-13 0,-4-12-20 0,4 12-13 16,-2-13-37-16,2 13-35 0,0 0-23 0,-9-8-35 15,9 8-376-15,0 0 185 0,0 0 124 0</inkml:trace>
        </inkml:traceGroup>
        <inkml:traceGroup>
          <inkml:annotationXML>
            <emma:emma xmlns:emma="http://www.w3.org/2003/04/emma" version="1.0">
              <emma:interpretation id="{51F73E12-349F-4883-BA33-DF1FA0724235}" emma:medium="tactile" emma:mode="ink">
                <msink:context xmlns:msink="http://schemas.microsoft.com/ink/2010/main" type="inkWord" rotatedBoundingBox="11700,7752 11921,7750 11924,8154 11702,8155"/>
              </emma:interpretation>
              <emma:one-of disjunction-type="recognition" id="oneOf10">
                <emma:interpretation id="interp14" emma:lang="" emma:confidence="1">
                  <emma:literal/>
                </emma:interpretation>
              </emma:one-of>
            </emma:emma>
          </inkml:annotationXML>
          <inkml:trace contextRef="#ctx0" brushRef="#br0" timeOffset="47100.9336">8317 2192 56 0,'0'0'63'0,"0"0"-14"15,0 0-8-15,0 0-1 0,0 0 5 16,-13-4-20-16,13 4-3 0,0 0 2 0,0 0-12 15,-17 7 12-15,13-1-8 0,4-6 5 0,-8 8-4 16,-3-1 8-16,5 3-5 0,-5 1 7 0,3 3 1 16,-1-3-1-16,1 4-8 0,-3-5 2 0,-6 9 10 15,5-2-16-15,1-4 4 0,0-1-3 0,3 1-3 16,0-3-3-16,1 3 0 0,-1 2-5 0,1-5 7 16,1 1-8-16,2-1 11 0,0-1-6 0,-1 3-2 15,5-12 0-15,-6 15-3 0,6-15 12 0,0 17 0 16,0-17-11-16,2 23 1 0,0-10 10 0,2-3-11 15,-4-10-10-15,9 19 2 0,-1-8-17 16,-3-3-32-16,7 0-209 0,-3 1 87 0,3-1 58 16</inkml:trace>
        </inkml:traceGroup>
        <inkml:traceGroup>
          <inkml:annotationXML>
            <emma:emma xmlns:emma="http://www.w3.org/2003/04/emma" version="1.0">
              <emma:interpretation id="{87C68FA6-DD40-442C-BF7C-F0112B53A8F8}" emma:medium="tactile" emma:mode="ink">
                <msink:context xmlns:msink="http://schemas.microsoft.com/ink/2010/main" type="inkWord" rotatedBoundingBox="12682,7875 15156,7861 15159,8382 12685,8397"/>
              </emma:interpretation>
              <emma:one-of disjunction-type="recognition" id="oneOf11">
                <emma:interpretation id="interp15" emma:lang="" emma:confidence="1">
                  <emma:literal/>
                </emma:interpretation>
              </emma:one-of>
            </emma:emma>
          </inkml:annotationXML>
          <inkml:trace contextRef="#ctx0" brushRef="#br0" timeOffset="51298.3953">10958 2336 46 0,'0'0'87'0,"0"0"-19"0,0 0 16 0,0 0-20 16,0 0-17-16,-8 2-3 0,8-2-11 0,0 0-4 15,0 0 4-15,0 0-1 0,0 0 10 0,0 0 1 16,0 0-6-16,0 0 15 0,0 0-10 0,44-2-7 16,-29 4 1-16,2 2-11 0,0-2 13 0,4 2-12 15,-2-2 1-15,0 2-8 0,2-1 6 0,9 3-7 16,-3 2 0-16,-1 1-4 0,-1-1 3 0,-2-4-5 15,3 5-5-15,-3 1 11 0,-2-6-12 0,2 11-8 16,-4-8 10-16,0-3-11 0,-4 0 20 0,0 2-10 16,0-2 4-16,0 1 3 0,-5-1-18 0,1-2 1 15,2 4 14-15,-5-2-11 0,-8-4 2 16,15 7 1-16,-7 1 0 0,-8-8 1 0,13 4-6 16,-13-4 4-16,8 7-5 0,-8-7 10 0,11 8 1 15,-11-8 12-15,0 0 2 0,8 6-5 0,-8-6 9 16,0 0-18-16,0 0-3 0,0 0 7 0,3 13-3 15,-3-13 3-15,0 0 0 0,0 0-4 0,-17 17-6 16,17-17 10-16,-15 13-7 0,0-7 1 0,4 0 0 16,-3 3-6-16,-3-1 0 0,-4 7 2 0,-5-3 12 15,1 3-12-15,2 0 6 0,-3-3 0 0,-1-1-4 16,1 6-7-16,3-5-16 0,0 3-8 0,-3-2-19 16,7-7-24-16,-2 7-13 0,4-5-19 0,5-4-256 15,-5 3 118-15,4-1 80 0</inkml:trace>
          <inkml:trace contextRef="#ctx0" brushRef="#br0" timeOffset="48237.6156">9721 2405 76 0,'0'0'79'0,"-6"-6"-6"0,6 6-14 0,0 0-9 16,-4-9 2-16,4 9 1 0,-3-8-9 0,3 8-9 16,0 0 3-16,5-13-5 0,-5 13 7 0,8-10-14 15,-8 10-6-15,19-11 1 0,-10 7-5 0,-9 4-4 16,21-11 6-16,-8 5-10 0,-3 2 4 0,5 0 1 16,0 2-2-16,-1-3 3 0,-14 5-3 0,28-4 2 15,-11 4-5-15,-4 0 2 0,1 4-2 0,-1-2-5 16,0 3 3-16,-1 1-6 0,1-2 4 0,-2 5-8 15,-3 1 5-15,1-1 0 0,-1-1 10 0,1 3-21 16,-7-1 6-16,2 3 9 0,-6 1-8 0,2 3 6 16,-2 0 0-16,0-2 9 0,-7 12-7 0,-1-2 2 15,-1 1 10-15,-2-3-1 0,1 2-17 0,-3-4 12 16,-2-2 0-16,2 0 7 0,0 0-9 0,-6-2 1 16,8-3 0-16,-4 1 9 0,3-4-19 0,1-1 7 15,2-1-1-15,1-1 8 0,1-2 1 0,-1 5 4 16,1-7-3-16,9-4 9 0,-14 8-10 0,14-8-11 15,-11 7-1-15,11-7 7 0,-8 4-12 0,8-4-5 16,0 0-17-16,0 0-19 0,0 0-18 0,0 0-277 16,0 0 114-16,-5-27 74 0</inkml:trace>
          <inkml:trace contextRef="#ctx0" brushRef="#br0" timeOffset="48722.4257">10296 2449 13 0,'11'-8'93'0,"-11"8"-1"15,11-9-12-15,-11 9 9 0,12-10-32 16,-5 3 12-16,1 1-11 0,0-2-5 0,-1-1 0 16,-7 9-11-16,10-12 0 0,-10 12-6 0,9-11-6 0,-9 11-5 15,6-10 4-15,-6 10-2 0,2-15 0 0,-2 15-13 16,2-13 8-16,-2 13 0 0,0 0-9 16,-6-17 1-16,6 17-4 0,-13-4 4 0,13 4-7 15,-17-2 6-15,17 2-8 0,-16 0 9 0,16 0-7 0,-30 13-4 16,13-7-1-16,-6 5 0 0,0 1 0 0,-3 1-8 15,1 0 4-15,4 3-5 0,-3-1 1 16,5 0 1-16,0 0 2 0,0-1 2 0,7 9 1 16,-7-6-5-16,6 2 6 0,2-2-4 0,1-2 5 15,3-1 6-15,1-1-9 0,-2 0-8 0,8-13 9 16,-7 21-2-16,7-21 14 0,2 19 4 0,-2-19-5 16,0 0 14-16,5 23-2 0,-5-23-12 0,10 10 8 15,-1 3 6-15,5-9 4 0,-1 2-6 0,4-1-2 16,-17-5-4-16,30 2-2 0,-11 2-13 0,-19-4-17 15,31 0-9-15,-12 2-50 0,-2-2-28 0,0 0-256 16,0-4 118-16,0 4 80 0</inkml:trace>
          <inkml:trace contextRef="#ctx0" brushRef="#br0" timeOffset="50351.2083">10603 2641 14 0,'0'0'54'0,"0"0"-11"0,0 0 5 15,-25 19-4-15,25-19 1 0,-11 12 2 0,5-1-7 16,-3-3 1-16,3 5 2 0,0-1-11 0,-3 1 3 0,3-7-4 15,2 7-6-15,-5-7-10 0,3 5 14 0,6-11 1 16,-7 14-6-16,7-14-14 0,-6 11 7 0,6-11-5 16,-6 8 28-16,6-8-2 0,0 0 13 15,0 0-4-15,0 0 7 0,10 21-2 0,-10-21 0 0,7 7-6 16,-7-7-6-16,0 0-8 0,17 0 2 0,-17 0 0 16,0 0-1-16,21-4-8 0,-21 4 4 0,15-3-5 15,-15 3-6-15,16-12-1 0,-5 8-3 0,-3-1-1 16,-8 5-12-16,17-8-9 0,-17 8-25 0,11-8-8 15,-5 1-15-15,-4 3-21 0,-2 4-36 16,9-6-236-16,-7-1 117 0,-2 7 76 0</inkml:trace>
          <inkml:trace contextRef="#ctx0" brushRef="#br0" timeOffset="50643.9107">10569 2411 94 0,'0'0'85'0,"0"0"-6"16,-6-4-4-16,6 4-24 0,0 0 8 16,0 0-13-16,0 0 9 0,0 0-21 0,0 0-1 0,0 0 2 15,0 0-30-15,0 0-16 0,0 0-29 16,0 0-160-16,0 0 66 0,0 0 44 0</inkml:trace>
          <inkml:trace contextRef="#ctx0" brushRef="#br0" timeOffset="45590.1234">9209 2538 74 0,'0'0'69'0,"0"0"1"0,0 0-8 16,-8 25 0-16,8-25-23 0,-6 10 30 0,-1 3-10 0,-1-5-10 15,1 5 2-15,-1 0-7 0,-3 1 14 16,3-1-13-16,0 0 4 0,-3-1-20 0,2-1 7 16,1 5-4-16,0-3-4 0,3 2-14 0,-1-5 17 15,2 1-12-15,4-11 0 0,-7 17-2 0,7-17 1 0,0 17 12 16,0-17 0-16,3 14-1 0,-3-14-1 16,6 11 1-16,-6-11 6 0,10 8-1 0,-10-8-7 15,15 4 1-15,0 1 0 0,-2-3 4 0,-1-2-7 16,-12 0-6-16,28-2-9 0,-15 0-34 0,-13 2-24 15,23-3-14-15,-10-1-50 0,-1-2-283 0,-1 0 133 16,-11 6 86-16</inkml:trace>
          <inkml:trace contextRef="#ctx0" brushRef="#br0" timeOffset="45932.8766">9237 2432 26 0,'0'0'122'0,"0"0"-19"15,0 0-16-15,0 0-16 0,0-17 6 0,0 17-20 16,0 0-7-16,0 0-1 0,0 0-6 0,0 0-10 16,0 0 6-16,0 0-12 0,0 0-11 0,8-12-27 15,-8 12-27-15,0 0-213 0,0 0 83 0,0 0 56 16</inkml:trace>
        </inkml:traceGroup>
        <inkml:traceGroup>
          <inkml:annotationXML>
            <emma:emma xmlns:emma="http://www.w3.org/2003/04/emma" version="1.0">
              <emma:interpretation id="{4F26D802-ED70-4BD0-9A6C-D27D9242AE55}" emma:medium="tactile" emma:mode="ink">
                <msink:context xmlns:msink="http://schemas.microsoft.com/ink/2010/main" type="inkWord" rotatedBoundingBox="15539,7896 18210,7880 18212,8305 15541,8321"/>
              </emma:interpretation>
              <emma:one-of disjunction-type="recognition" id="oneOf12">
                <emma:interpretation id="interp16" emma:lang="" emma:confidence="1">
                  <emma:literal/>
                </emma:interpretation>
              </emma:one-of>
            </emma:emma>
          </inkml:annotationXML>
          <inkml:trace contextRef="#ctx0" brushRef="#br0" timeOffset="53843.5533">13096 2542 68 0,'0'0'110'15,"21"0"-14"-15,-21 0 4 0,0 0-5 0,17-4-17 16,-17 4-3-16,15-3-10 0,-15 3-9 0,17-4-2 16,-2 4-6-16,-2-2-4 0,1 0-14 0,3 2 3 15,-4-2-3-15,4 2 13 0,0-4-14 0,0 4-7 16,-2 4 0-16,2-8 5 0,-1 2-32 0,1 2-13 15,-6 0-25-15,6-5-33 0,-4 5-253 0,-7-2 111 16,2 0 72-16</inkml:trace>
          <inkml:trace contextRef="#ctx0" brushRef="#br0" timeOffset="54106.3363">13354 2325 35 0,'-4'8'65'0,"-2"3"0"0,-3-1-8 15,3 3 4-15,0 0-9 0,-1-1 1 0,1 5-21 16,0-4-3-16,1 4-4 0,-1-1-2 0,2-1-3 15,-3 10 14-15,1-4-9 0,4 1 1 0,-2-12-15 16,2 3-32-16,2 3-29 0,-2-1-132 0,2-15 62 16,0 25 40-16</inkml:trace>
          <inkml:trace contextRef="#ctx0" brushRef="#br0" timeOffset="53500.0205">11935 2468 71 0,'0'0'87'0,"0"0"1"0,0 0 0 0,17 19 3 15,-17-19-13-15,24 6 4 0,-12-8-2 16,7 0 4-16,-2 4-10 0,2-4-11 0,-2 0 5 16,4 2-13-16,0 0 2 0,3 0 4 0,-3-2-8 15,0 0-10-15,11 2 0 0,-1-2-5 0,3-3 0 0,-2 1-1 16,-7 4-8-16,9 0-4 0,-8 0-2 0,1 0-6 15,-4 0 2-15,1 0-5 0,-1 0 9 0,-4 0-7 16,4 0-2-16,0 0 2 0,-4 0-6 0,0 0-6 16,-2 0-2-16,0-4 6 0,-4 6 0 15,0-2 1-15,-5 0-2 0,3 0-5 0,-3 0 9 0,-8 0 7 16,15 0 4-16,-7 0 7 0,-8 0-6 0,11 0 0 16,-11 0-3-16,0 0-9 0,13-4 9 0,-9 2-3 15,-4 2-1-15,0 0-3 0,2-11 0 16,-2 11-5-16,0 0 5 0,0 0-7 0,-8-16 0 15,1 11-6-15,7 5-6 0,-8-10-3 0,1 6-1 16,7 4-1-16,-10-7-6 0,4 3-7 0,-1 0 1 16,7 4 2-16,0 0 14 0,-21-15-8 0,10 9 0 15,5 6-1-15,0-6 8 0,6 6-4 0,0 0 5 16,-15-9-8-16,15 9 7 0,-6-6 0 0,6 6-1 0,0 0-3 16,-11-9 2-16,11 9-2 0,0 0 6 15,0 0 1-15,-4-2 7 0,4 2-5 0,0 0 7 16,0 0-10-16,0 0-3 0,0 0 7 0,23 15 0 15,-17-13-8-15,1 2 2 0,5 3 11 0,1-1-6 16,-2 0 1-16,1 1 1 0,1-1-3 0,0-2 2 16,-3 4 7-16,-1-3-9 0,1 1 3 0,3-2-11 15,-7 0 18-15,3 1-5 0,-3-1 0 0,1 0-9 16,-1 0 7-16,-6-4 9 0,10 2-6 0,-5 3 11 16,-5-5 3-16,0 0-1 0,2 8-1 0,-2-8 3 15,0 0 3-15,0 0-10 0,0 0-1 0,-15 25 3 16,2-12-4-16,3-5-1 0,-1 7 2 0,-6 0-1 15,2-5 0-15,3-3-5 0,-1-1-5 0,3 6 8 16,-5-3-2-16,2-3-22 0,2 5-18 0,3 1-23 16,2-3-27-16,-5-1-33 0,11-8-356 0,-8 13 159 15,3-7 106-15</inkml:trace>
          <inkml:trace contextRef="#ctx0" brushRef="#br0" timeOffset="55010.746">13940 2367 119 0,'0'0'120'0,"0"0"-17"0,0 0-11 16,15 0-8-16,-15 0-12 0,0 0-2 0,0 0-8 16,0 0 1-16,0 0-12 0,0 0-6 0,0 0-9 15,13 4 7-15,-13-4-19 0,0 0 3 16,0 0-5-16,0 17 16 0,0-17-6 0,0 0 6 0,-5 19-4 15,1-4-10-15,-2 0 4 0,2-1 11 0,-3 1-4 16,-1 10-6-16,1-10 8 0,-5 12-11 0,1-4-3 16,-2 3 1-16,3-9-4 0,-3 4-1 15,3-5 5-15,1-3-5 0,-1 0 2 0,-1-3-7 16,0 1-8-16,1-1 1 0,-3 1 1 0,3-1 7 16,1 1-5-16,-1-3 0 0,1-4-5 0,9-4 12 15,-15 7-14-15,15-7 7 0,-10 4-4 0,10-4-6 16,0 0 12-16,-17 0-8 0,17 0-1 0,0 0-10 15,0 0-3-15,-9-15-8 0,9 15-5 0,-2-19-7 16,2 19-1-16,7-21-6 0,-5 6 18 0,0 1-12 16,0-3 8-16,2 4 3 0,3-4-3 0,-3 1 0 15,2 3 6-15,0-2 1 0,5 1 0 0,0 1-5 16,-3 0 8-16,3-1 3 0,-5 3 2 0,5 3-8 16,-3-3 4-16,3 7 12 0,-1-5-9 0,-1 1-12 15,3 6 9-15,-12 2 7 0,15-6-2 0,-4 1-5 0,-11 5 1 16,17-2 9-16,-17 2-3 0,17-2-3 15,-17 2 5-15,19 2-2 0,-19-2 5 0,31 7 7 16,-16-3-1-16,0 6-3 0,0-1-3 0,-5 1-3 16,11 5 10-16,-2 6-11 0,0-6-2 0,5 0 4 15,-5 1-6-15,-4 1 0 0,4-4 1 0,-2 4 10 16,-3-5 6-16,1-3 10 0,-2-3 9 0,2 5 3 16,-1-3-8-16,3-2 7 0,0-4-8 0,-2-2 1 0,0 0 0 15,2 2-4-15,2 3 2 0,-2-10-12 16,-2 3 10-16,1 2-4 0,8-12 5 0,1 1-15 15,-6 1-1-15,2-3 5 0,-6 3 0 0,0-3 8 16,-2 2-3-16,6-5-9 0,-7 1-5 0,-1 0 11 16,-1 3-8-16,-1-1-6 0,-1-4 8 0,-1 4-1 15,-5-1-1-15,0-3 1 0,2 2-5 0,-2 3-2 16,-2 12-5-16,-2-19 2 0,2 19 10 0,-6-13-8 16,-3 5 0-16,9 8 2 0,-10-13 5 0,10 13-3 15,-21-8 5-15,10 5-6 0,11 3-3 0,-30-2 1 16,11 2-3-16,0 5 3 0,-12-3-1 0,7 2 2 15,-1 2-1-15,-2 7 6 0,-3-3-6 16,-12 9 2-16,14-4-1 0,-18 0 1 0,3 4-6 16,14 0 8-16,1-3-16 0,3-3 0 0,2 0-14 0,-1 1-39 15,-10 12-31-15,9-7-321 0,0-5 140 0,6 3 92 16</inkml:trace>
        </inkml:traceGroup>
      </inkml:traceGroup>
    </inkml:traceGroup>
    <inkml:traceGroup>
      <inkml:annotationXML>
        <emma:emma xmlns:emma="http://www.w3.org/2003/04/emma" version="1.0">
          <emma:interpretation id="{69E6A704-E9BB-4D9D-A692-FBA48DCE504D}" emma:medium="tactile" emma:mode="ink">
            <msink:context xmlns:msink="http://schemas.microsoft.com/ink/2010/main" type="paragraph" rotatedBoundingBox="5005,9402 18239,9226 18256,10536 5022,10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7A283C-B21C-47FF-9C56-5FB567FA6E2F}" emma:medium="tactile" emma:mode="ink">
              <msink:context xmlns:msink="http://schemas.microsoft.com/ink/2010/main" type="line" rotatedBoundingBox="5005,9402 18239,9226 18256,10536 5022,10712">
                <msink:destinationLink direction="with" ref="{4C350631-0CDE-4594-8609-B2CD218854A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7ACA4C3-97FD-4C8D-8756-EF1B26D3E601}" emma:medium="tactile" emma:mode="ink">
                <msink:context xmlns:msink="http://schemas.microsoft.com/ink/2010/main" type="inkWord" rotatedBoundingBox="5006,9490 6616,9469 6633,10691 5022,10712">
                  <msink:destinationLink direction="from" ref="{1B165A2F-A6D9-4B8D-9F05-D6AE57C373B8}"/>
                </msink:context>
              </emma:interpretation>
              <emma:one-of disjunction-type="recognition" id="oneOf13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35182.3851">2262 4126 121 0,'-4'-13'127'0,"4"13"-9"15,0 0-15-15,0 0 6 0,-2-17-18 0,2 17-6 0,0 0-5 16,0 0-17-16,2-16-9 0,-2 16 0 0,0 0-19 16,0 0-15-16,0 0-18 0,4-9-26 0,-4 9-27 15,5-4-26-15,-5 4-227 0,0 0 102 16,0 0 66-16</inkml:trace>
          <inkml:trace contextRef="#ctx0" brushRef="#br0" timeOffset="34612.3817">1607 4008 23 0,'0'0'55'0,"0"0"10"0,0 0-14 16,0 0-6-16,-13 15-5 0,9-9 3 0,0 0-3 16,-1 3-12-16,1-1 6 0,2-1-11 0,0 1-8 15,0 0 13-15,2-8 4 0,-4 28 0 0,-1-13-8 16,3-3 6-16,2-12-5 0,0 21-6 0,0-21 5 16,0 17-2-16,0-17 0 0,0 21 7 0,2-13 5 15,-2-8 4-15,5 15 9 0,-5-15-3 0,10 9 7 16,-3-5-17-16,-7-4-3 0,16 0 5 0,1-2-7 15,0-3-4-15,0 1 10 0,-4-4-12 0,4 2-1 16,2-7 7-16,6-4-12 0,-4 0 1 0,-4 3 2 16,2-3-14-16,7-2 4 0,-7 2 0 0,0 0 4 15,-2 0 3-15,0 3-12 0,-3-5 0 0,-1 4 2 16,-7 0-3-16,5 5-3 0,-5-1 1 0,3 1 9 16,-5 1-8-16,-4 9-3 0,9-12 8 0,-9 12-14 15,6-9 1-15,-6 9 6 0,6-8-5 0,-6 8 2 16,0 0-4-16,0 0-10 0,0 0 20 0,0 0-10 15,0 0-5-15,0 0 5 0,0 0 4 0,0 0-4 16,0 0-1-16,-4 36 2 0,4-36 3 0,0 25-8 16,-2-8 7-16,-2 2 0 0,2 2 0 0,2-3-5 15,-3 14 6-15,3 2 4 0,-6 20-7 0,2 10-2 16,4-18 10-16,-11 4-4 0,1 11-3 0,8-12 5 16,-11 3-9-16,2 1 4 0,-3 2 1 0,1-7 6 15,0 2 9-15,-2-1-1 0,3-11 0 0,-1-7 1 16,5 1-11-16,-3-3 11 0,-2 1 7 0,1-3 4 15,-1-2 0-15,-2 1 1 0,0-3 5 0,0-4-4 16,-4 0 6-16,2-3-7 0,1 3 2 0,3-10 4 16,-6 10-5-16,2-11-2 0,2 1 7 0,0-3-7 15,3-4 6-15,-5 2 3 0,4-2-2 0,2 0-3 0,11-2-7 16,-25-4 7-16,12 0-8 0,-1-2-3 16,1-3-1-16,0 1-1 0,5-9-8 0,-1 4 1 15,3 1 0-15,4-3-6 0,-2 0-1 0,1-6-5 16,8 0-2-16,-3 2-4 0,8-10-2 0,-1 4-2 15,4 1-14-15,10-16-1 0,-4 9-13 0,-4 10-20 16,12-13-15-16,-6 11 10 0,-8 0-12 0,8 6-28 16,-2 2-348-16,0 5 152 0,2-3 100 0</inkml:trace>
          <inkml:trace contextRef="#ctx0" brushRef="#br0" timeOffset="34999.7816">2256 4359 8 0,'0'0'83'0,"0"0"9"0,0 0-31 16,0 0 2-16,0 0-3 0,0 0 0 0,-36 28-12 15,28-16 1-15,-1 1-11 0,3 0 1 0,0-3-4 16,-3 5-1-16,1 0-3 0,3-1-10 0,5-1-3 16,-4 0 8-16,4-13-12 0,-6 21 9 0,6-21 4 15,-4 14-17-15,4-14 15 0,0 0 0 0,0 0-9 16,2 24 4-16,-2-24 1 0,0 0-5 0,0 0 3 15,14 8-27-15,-14-8 0 0,11 0-39 0,-11 0-21 16,0 0-217-16,19-15 95 0,-10 7 64 0</inkml:trace>
          <inkml:trace contextRef="#ctx0" brushRef="#br0" timeOffset="35583.6773">2747 4012 71 0,'0'0'112'0,"0"0"-12"0,0 0-5 15,0 0-11-15,12 2-1 0,-12-2 5 0,13 3-11 0,-13-3-10 16,0 0-2-16,23-3-8 0,-23 3-10 16,24-2-1-16,-10 0-8 0,1 0-7 0,2-2 7 15,0 2 2-15,0-2-16 0,0 1-4 0,0-1-31 16,2 2-7-16,-2 0-37 0,-2 0-18 0,1 0-269 15,-3 2 114-15,-13 0 76 0</inkml:trace>
          <inkml:trace contextRef="#ctx0" brushRef="#br0" timeOffset="35830.1557">2869 4143 8 0,'0'0'128'0,"0"0"-25"0,-8 10-6 15,8-10-5-15,0 0-9 0,0 0-9 0,0 0 1 16,0 0-7-16,0 0 1 0,0 0-12 0,0 0-14 16,0 0-2-16,15 13-2 0,-15-13 0 0,0 0-6 15,17 2 7-15,-17-2-11 0,17-2 5 0,-7 4-21 16,-10-2-40-16,19 0-31 0,-10 0-42 0,-9 0-228 15,27-4 110-15,-14 4 72 0</inkml:trace>
        </inkml:traceGroup>
        <inkml:traceGroup>
          <inkml:annotationXML>
            <emma:emma xmlns:emma="http://www.w3.org/2003/04/emma" version="1.0">
              <emma:interpretation id="{F0CDABEF-CEFF-481A-9799-24E24C0D8DD7}" emma:medium="tactile" emma:mode="ink">
                <msink:context xmlns:msink="http://schemas.microsoft.com/ink/2010/main" type="inkWord" rotatedBoundingBox="7238,9372 8035,9362 8043,9975 7246,9985"/>
              </emma:interpretation>
              <emma:one-of disjunction-type="recognition" id="oneOf14">
                <emma:interpretation id="interp18" emma:lang="" emma:confidence="1">
                  <emma:literal/>
                </emma:interpretation>
              </emma:one-of>
            </emma:emma>
          </inkml:annotationXML>
          <inkml:trace contextRef="#ctx0" brushRef="#br0" timeOffset="36190.2414">3637 4069 106 0,'8'4'115'0,"-8"-4"-20"16,0 0 12-16,11 5-18 0,-11-5-11 0,0 0 2 15,13 2-12-15,-13-2 0 0,0 0-1 0,19 2-19 16,-19-2 10-16,17 0-9 0,-17 0-8 0,14 0-10 16,-14 0-5-16,24 2 12 0,-7-4-15 0,-17 2-25 15,29 2-18-15,-16-4-31 0,4 2-38 0,-4-2-254 16,-13 2 115-16,23-2 76 0</inkml:trace>
          <inkml:trace contextRef="#ctx0" brushRef="#br0" timeOffset="36890.0098">4151 4164 60 0,'0'0'138'0,"0"0"1"0,13-9-24 0,-13 9-4 0,10-12-5 16,1 3-7-16,-3-1-16 0,3-3-8 0,1 1-6 15,-3-1 1-15,8-4 0 0,-2-4-10 16,-3 4-13-16,-1-2 8 0,-3-4 0 0,9 4-6 0,-4 0-10 15,-2 0-9-15,-3 5 6 0,0 1-1 16,-1 0-11-16,-1 1 4 0,-4 1-6 0,2-1 1 16,1 1-11-16,-5 11 6 0,4-17-11 0,-4 17 8 0,2-14 2 15,-2 14-6-15,0 0-8 0,4-15 6 0,-4 15-9 16,0 0 3-16,0 0-4 0,0 0 4 0,0 0-2 16,0 0-1-16,0 0-4 0,0 0 3 15,0 0 0-15,0 0 5 0,0 0-4 0,0 0-6 16,-23 27 6-16,19-12 3 0,0 0 0 0,1-1-3 15,-1 1 1-15,4 2 0 0,-6 2 6 0,4 0-7 16,0 2 3-16,-5 10 2 0,5-3-4 0,0 3-6 16,2-8 12-16,2 7-13 0,-2-5 1 0,2-2 6 15,0-2 7-15,1-2-5 0,1 6-3 0,-6-3-2 16,2-22 1-16,-5 29 1 0,5-29 2 0,-2 17 2 16,2-17-7-16,0 0 12 0,2 25-4 0,-2-25 1 15,0 0-9-15,-2 17 5 0,2-17 4 0,0 0 2 16,0 0-10-16,-6 21 4 0,6-21-1 0,-15 13-7 15,15-13 12-15,-17 10-10 0,17-10 0 0,-17 2 1 16,17-2 3-16,-14 4-2 0,14-4 0 0,0 0 7 16,-32 5-6-16,19-3-1 0,13-2 3 0,-19 4-11 15,19-4 6-15,-19 2 0 0,19-2 5 0,0 0 2 16,0 0-3-16,-21 6-5 0,21-6 9 0,0 0-7 16,-19 0-6-16,19 0 8 0,0 0-10 0,0 0 10 15,-15 5 1-15,15-5-4 0,0 0-1 0,0 0 7 16,0 0-3-16,0 0 14 0,0 0 2 0,0 0-1 15,0 0-2-15,0 0 5 0,34 14-1 0,-34-14-3 16,29-2-4-16,-16 2 0 0,2-4 1 0,6 4 1 16,-2-2 4-16,2 0-17 0,-2 0-2 0,9-7-29 15,-5 11-23-15,0-4-33 0,-4 0-36 0,0 2-401 16,0 0 176-16,0-2 116 0</inkml:trace>
        </inkml:traceGroup>
        <inkml:traceGroup>
          <inkml:annotationXML>
            <emma:emma xmlns:emma="http://www.w3.org/2003/04/emma" version="1.0">
              <emma:interpretation id="{C90FABCA-27D8-4238-9482-0E58423C48A0}" emma:medium="tactile" emma:mode="ink">
                <msink:context xmlns:msink="http://schemas.microsoft.com/ink/2010/main" type="inkWord" rotatedBoundingBox="8765,9471 9680,9459 9686,9975 8772,9987"/>
              </emma:interpretation>
              <emma:one-of disjunction-type="recognition" id="oneOf15">
                <emma:interpretation id="interp19" emma:lang="" emma:confidence="1">
                  <emma:literal/>
                </emma:interpretation>
              </emma:one-of>
            </emma:emma>
          </inkml:annotationXML>
          <inkml:trace contextRef="#ctx0" brushRef="#br0" timeOffset="40508.6656">5164 4197 13 0,'0'0'104'0,"0"0"-8"16,0 0-13-16,0 0-7 0,0 0-5 0,0 0-15 15,23 9-4-15,-23-9 2 0,15 0 3 0,-15 0-13 16,19 0-9-16,-4-2 0 0,0 4-7 0,1-4 3 16,-1 2-1-16,2 0-10 0,0-2-33 0,0 0-36 15,-2-3-33-15,2 1-165 0,-2 0 81 0,-3 4 56 16</inkml:trace>
          <inkml:trace contextRef="#ctx0" brushRef="#br0" timeOffset="40245.4218">5177 4103 34 0,'0'0'101'0,"0"0"10"0,0 0-12 0,0 0-3 16,0 0-18-16,0 0 1 0,0 0-10 0,0 0-6 16,0 0 5-16,0 0-14 0,0 0 6 15,42-9-1-15,-42 9-17 0,23-4 5 0,-8 0-8 16,2 0 1-16,-2 0-3 0,2-1-23 0,2 1 13 15,-5 0-4-15,5 0 1 0,-4 2-5 0,4-3-7 0,-2 1-18 16,-6 2-27-16,-11 2-15 0,21-4-16 0,-17 4-17 16,7-2-17-16,-11 2-225 0,0 0 109 0,0 0 70 15</inkml:trace>
          <inkml:trace contextRef="#ctx0" brushRef="#br0" timeOffset="40958.1189">5606 3903 54 0,'19'0'97'0,"-19"0"-12"0,0 0-8 0,15 4 8 16,-15-4-13-16,12 2-7 0,-12-2-1 0,17 2-10 15,-4 3 0-15,0-1 0 0,1 0 4 0,3-2 0 16,2 2-12-16,-2 0-13 0,0 1 1 16,2-1 7-16,0-2-9 0,-2 2-18 0,11 3 8 0,-5-1-2 15,-4 0-2-15,6 3-6 0,-3-3 4 16,-6 0-5-16,-1-2-3 0,0 1 13 0,0 3-15 0,-15-8 6 15,21 6 6-15,-21-6-14 0,19 9 15 16,-19-9 14-16,15 8-4 0,-15-8 7 0,8 9-7 16,-8-9 2-16,2 8-1 0,-2-8-11 0,0 0-3 15,0 0 3-15,-19 27 1 0,7-16-4 0,-1-1-6 16,-4 7 7-16,-4-4-3 0,-13 16-9 0,13-8 7 16,-7-4-8-16,-5 10 5 0,7-8-7 0,3 2-2 15,0-6 12-15,2-2-7 0,2 10-7 0,0-8-7 16,2-5-30-16,0 7-21 0,0 2-25 0,4-4-29 15,3-5-327-15,-1 3 147 0,0-3 98 0</inkml:trace>
        </inkml:traceGroup>
        <inkml:traceGroup>
          <inkml:annotationXML>
            <emma:emma xmlns:emma="http://www.w3.org/2003/04/emma" version="1.0">
              <emma:interpretation id="{AB5F6616-E173-46F9-AA65-509814094FB5}" emma:medium="tactile" emma:mode="ink">
                <msink:context xmlns:msink="http://schemas.microsoft.com/ink/2010/main" type="inkWord" rotatedBoundingBox="10665,9532 11230,9524 11235,9885 10669,9892"/>
              </emma:interpretation>
              <emma:one-of disjunction-type="recognition" id="oneOf16">
                <emma:interpretation id="interp20" emma:lang="" emma:confidence="1">
                  <emma:literal/>
                </emma:interpretation>
              </emma:one-of>
            </emma:emma>
          </inkml:annotationXML>
          <inkml:trace contextRef="#ctx0" brushRef="#br0" timeOffset="56473.1502">7570 3972 35 0,'0'0'102'0,"0"0"-1"0,0 0-12 0,17-4-18 16,-17 4-2-16,0 0 4 0,0 0-1 0,0 0-5 16,0 0-11-16,0 0-11 0,0 0 4 0,13-6-5 15,-13 6-5-15,0 0-8 0,0 0-8 0,0 0 6 16,0 0-6-16,0 0 1 0,0 0-10 0,0 0 13 15,-49 17-11-15,35-11-3 0,-10 4 3 0,1 3-10 16,0-2 6-16,-3-1-3 0,-1 3-8 0,4-3 7 16,-3-1-1-16,-1 3 2 0,4-1-11 0,-3-1 9 15,5 1-1-15,-2 2 2 0,6-7-5 0,0 0-4 16,2 0-3-16,2-1 10 0,1-1-4 0,1 2 0 16,11-6 1-16,-21 6 2 0,15-1 11 0,6-5-12 15,-15 4 8-15,15-4 4 0,-11 4-17 0,11-4 1 16,0 0 8-16,-12 4-1 0,12-4 1 0,0 0 1 15,-11 5-5-15,11-5-9 0,0 0 8 0,0 0-1 16,-11 6 6-16,11-6 6 0,0 0-12 0,0 0-1 16,-10 4 7-16,10-4-2 0,0 0-2 0,0 0-13 15,0 0 10-15,0 0 1 0,0 0-5 0,25 19 10 16,-14-13 1-16,2 1-3 0,3-3 0 0,1 2 4 16,0-2-1-16,11 3 4 0,-5-3-7 0,5 2 6 15,1-2-3-15,-1 3 0 0,3-1 1 0,-1 0-2 16,2 1-1-16,-5-3 4 0,-4-2 1 0,11 4-24 15,-4-4 17-15,-7 3-31 0,-2-3-37 0,7 6-24 16,-7-6-337-16,-6 2 141 0,2 1 96 0</inkml:trace>
        </inkml:traceGroup>
        <inkml:traceGroup>
          <inkml:annotationXML>
            <emma:emma xmlns:emma="http://www.w3.org/2003/04/emma" version="1.0">
              <emma:interpretation id="{034CF265-29B0-4881-A972-27B7470DD9E5}" emma:medium="tactile" emma:mode="ink">
                <msink:context xmlns:msink="http://schemas.microsoft.com/ink/2010/main" type="inkWord" rotatedBoundingBox="11746,9541 15034,9497 15042,10082 11754,10126"/>
              </emma:interpretation>
              <emma:one-of disjunction-type="recognition" id="oneOf17">
                <emma:interpretation id="interp21" emma:lang="" emma:confidence="1">
                  <emma:literal/>
                </emma:interpretation>
              </emma:one-of>
            </emma:emma>
          </inkml:annotationXML>
          <inkml:trace contextRef="#ctx0" brushRef="#br0" timeOffset="59076.0307">10518 4309 31 0,'-6'8'77'0,"0"1"-17"0,-5-1 1 0,1 5-13 16,3 4 9-16,-1-3-13 0,1-3 5 0,3 2 1 16,-2-1-14-16,-3-1-1 0,5 3-2 0,0-3-12 15,4-11 9-15,-4 15-12 0,4-15 1 0,0 14 10 16,0-14 4-16,0 0 1 0,0 0 11 0,8 30-8 16,-1-24 1-16,-7-6-9 0,12 4 3 0,1 5-12 15,0-7 4-15,-13-2-1 0,17 2-17 0,-17-2-27 16,27-4-17-16,-14 0-26 0,-1-3-236 0,1-1 100 15,-4-3 68-15</inkml:trace>
          <inkml:trace contextRef="#ctx0" brushRef="#br0" timeOffset="59287.2915">10542 4132 15 0,'0'0'89'0,"0"0"-7"0,-9-8-12 15,9 8-8-15,0 0-4 0,0 0 0 16,-6-9-26-16,6 9-21 0,0 0-21 0,-4-4-35 16,4 4-97-16,0 0 48 0,0 0 32 0</inkml:trace>
          <inkml:trace contextRef="#ctx0" brushRef="#br0" timeOffset="58244.5155">9666 4040 57 0,'0'0'95'0,"0"0"-11"0,0 0-10 16,0 0 4-16,0 0-15 0,0 0 0 0,0 0-16 0,0 0-5 15,0 0-12-15,13-19 7 0,-13 19-5 16,10-7 6-16,-10 7-21 0,11-8 10 0,2-3-15 0,-3 5 7 16,1 0 12-16,4 0-28 0,-3 1 6 15,3 1 0-15,0 0 1 0,0 0-9 0,-5 2 8 16,-10 2-5-16,21-2-10 0,-21 2 10 0,22 0-8 0,-8 4 20 15,1 0-19-15,-4 0 10 0,2 2-8 16,-5-1 1-16,7 3-3 0,-5 0 18 0,-5 5 1 16,-1-4 0-16,0 3 1 0,0 3 0 0,-2 0 1 15,-2 1 0-15,-2 1-3 0,-2-2-8 0,2 4-3 16,0 0 13-16,-7 8-16 0,5-4 15 0,-6 0 29 0,1 1-16 16,1-8 11-16,-1 3-2 0,1-8-10 0,-3 12-9 15,-2-12 8-15,3-1-2 0,1-1-3 16,-1 5-3-16,-1-5 1 0,-1-3-2 0,12-6-8 0,-15 6 5 15,15-6-4-15,-13 4-6 0,13-4 2 0,-8 5 6 16,8-5-7-16,0 0-19 0,0 0-26 0,-19-9-22 16,14 3-46-16,5 6-312 0,0 0 139 0,-4-23 94 15</inkml:trace>
          <inkml:trace contextRef="#ctx0" brushRef="#br0" timeOffset="58732.8823">10299 4096 26 0,'6'-4'66'0,"-6"4"-16"0,13-10-2 0,-13 10 4 16,10-9-5-16,-4 3-4 0,-6 6-12 0,7-11 4 16,-7 11-4-16,6-12 1 0,-6 12-4 0,9-9 5 15,-9 9-8-15,4-12 0 0,-4 12-5 0,0 0-3 16,6-15 1-16,-6 15-5 0,0 0-5 0,0 0 7 16,0 0-10-16,-10-19-5 0,10 19 14 0,-9-6-11 15,9 6 7-15,-19-2-17 0,19 2 17 0,-17 2-10 16,17-2 7-16,-29 10-14 0,14-1 3 0,2-1-3 15,-12 1 12-15,-1 1-6 0,3 1-2 16,2 1 8-16,-4 1-5 0,6 2-2 0,-1-3 2 0,4 7-2 16,-1-2-1-16,4 4 9 0,0-2-10 0,1 2 2 15,3-8 1-15,1 1 7 0,1-1-7 0,1 2 25 16,0-1-6-16,4-3-8 0,-1 6 4 0,3-17 13 16,-2 15 7-16,2-15 13 0,2 16 5 0,-2-16 0 15,5 15-15-15,-5-15-5 0,10 9 8 0,-10-9-3 16,15 8-7-16,-15-8-2 0,23 6-3 15,-8-6 1-15,-15 0-7 0,23-2-15 0,-6 0-27 16,-2-2-41-16,-2 2-37 0,-1-2-253 0,3-1 118 16,0 1 80-16</inkml:trace>
          <inkml:trace contextRef="#ctx0" brushRef="#br0" timeOffset="59942.5253">11121 3995 22 0,'0'0'75'0,"0"0"19"16,-13 0-33-16,13 0 7 0,0 0 8 0,0 0-10 0,0 0-11 15,0 0-1-15,0 0 2 0,0 0-4 16,0 0 3-16,32 19-11 0,-19-12-9 0,0-1 15 16,-1 2-26-16,1-1 19 0,0-1-7 0,1 0-16 15,-1 3 11-15,2 1-19 0,0-3 19 0,4 9-18 16,0-3 9-16,-2 4-5 0,-2-7 1 0,-5-1-6 16,3-1-14-16,-5 5 13 0,3-3 0 0,-1 5 2 15,-3-4-12-15,1-5 7 0,-1-2 0 0,-7-4-1 16,10 13-6-16,-6-7 1 0,-4-6 8 0,7 9 14 15,-7-9-4-15,0 0 9 0,8 8-25 0,-8-8 8 16,0 0 3-16,0 0 3 0,0 0 1 0,0 0-11 16,0 0 2-16,-25 17 0 0,10-11 0 0,0-2 2 15,-2 3-7-15,-8-1 0 0,-3 2-2 0,-3-1 2 16,-3 1 7-16,2 3-9 0,-14 10-2 0,1-11 6 16,-3 9 1-16,7 0-9 0,5-4-10 0,9-3-17 15,2 1 4-15,5-5-23 0,-1 5-24 0,9-2-23 16,-1-3-298-16,0-6 130 0,7 9 88 0</inkml:trace>
          <inkml:trace contextRef="#ctx0" brushRef="#br0" timeOffset="57156.9463">8165 4090 23 0,'0'0'58'0,"0"0"-7"0,0 0-8 16,0 0-4-16,0 0-7 0,0 0 2 0,0 0-2 16,-15 38-7-16,15-38 32 0,-4 17-11 0,4-17-3 0,2 19-7 15,-2-19 11-15,-4 19-2 0,8-5-15 0,-4-14-4 16,2 19 5-16,-2-19 5 0,8 24 7 16,-3-16 2-16,5 2 1 0,-10-10 3 0,13 11 4 15,-3-7-20-15,-10-4 11 0,24 2-7 0,-14-2-2 16,-10 0-6-16,28-2 2 0,-11-4-7 0,-3 0 3 0,3 1-15 15,7-3 16-15,-7 0-18 0,-1-1 7 0,-1 1-1 16,-2-1-9-16,0 1 0 0,-1-3 6 0,-1 3-6 16,0 0 7-16,-1 1-11 0,1-3 9 0,-5 3 2 15,-6 7 0-15,11-12-10 0,-11 12 1 0,8-11-3 16,-8 11 2-16,6-8 3 0,-6 8-13 0,0 0 5 16,9-9-1-16,-9 9-1 0,0 0 0 15,0 0-3-15,0 0 8 0,0 0 4 0,0 0-2 0,0 0-18 16,0 0 9-16,0 0 4 0,0 0-2 15,0 0 1-15,2 30-6 0,-2-30 3 0,0 0-4 16,0 21 12-16,0-11-7 0,0-10 5 0,4 19 3 16,3-8 0-16,-3 6-13 0,2-5 10 0,-2-1-14 0,7-1 8 15,-5 1 13-15,7-5-2 0,0 3-9 16,-1-3 14-16,3 0 0 0,2-4-9 0,0 0-7 0,0 3 13 16,0-5-5-16,0-5 0 0,2 1 3 15,0 0-4-15,-2 0 10 0,6-5-18 0,0 1 9 16,-4-3 2-16,-4 5 1 0,-2-2 1 0,2-1-21 0,-5 1 22 15,1-3-15-15,-1 3 15 0,-3 0-3 16,-1-3-7-16,2 1-2 0,-1-1 0 0,-7 11 7 0,6-15 2 16,-6 15-7-16,2-12 1 0,-2 12-15 0,0 0-4 15,-2-17-5-15,2 17-25 0,-2-9-9 16,2 9-4-16,0 0-20 0,-4-6-9 0,4 6-248 16,0 0 114-16,0 0 74 0</inkml:trace>
          <inkml:trace contextRef="#ctx0" brushRef="#br0" timeOffset="57524.9302">9233 4174 59 0,'-11'13'83'0,"11"-13"-3"0,-10 19-52 0,3-7 30 0,-1 1 3 16,3 0-6-16,-5-3-18 0,4 5 16 0,-1 0-14 15,-1-3 8-15,4 3-15 0,-3-2-8 0,3 1 1 16,0 1-7-16,2 4-8 0,0-4 4 0,2-3 8 15,0-12 8-15,0 24-10 0,0-24 4 0,2 16 12 16,0-7-6-16,2 6-1 0,-4-15-4 0,11 12-10 16,-7-6 12-16,-4-6 2 0,12 9-2 0,-12-9-19 15,15 4 7-15,-15-4-4 0,15 0-26 0,-15 0-36 16,17-4-39-16,-6-2-215 0,-3-1 101 0,3-1 68 16</inkml:trace>
        </inkml:traceGroup>
        <inkml:traceGroup>
          <inkml:annotationXML>
            <emma:emma xmlns:emma="http://www.w3.org/2003/04/emma" version="1.0">
              <emma:interpretation id="{E8E1606F-916C-4F55-AA00-B444A5DB26FB}" emma:medium="tactile" emma:mode="ink">
                <msink:context xmlns:msink="http://schemas.microsoft.com/ink/2010/main" type="inkWord" rotatedBoundingBox="15576,9640 16215,9631 16218,9806 15579,9815"/>
              </emma:interpretation>
              <emma:one-of disjunction-type="recognition" id="oneOf18">
                <emma:interpretation id="interp22" emma:lang="" emma:confidence="1">
                  <emma:literal/>
                </emma:interpretation>
              </emma:one-of>
            </emma:emma>
          </inkml:annotationXML>
          <inkml:trace contextRef="#ctx0" brushRef="#br0" timeOffset="61815.3048">12035 4170 68 0,'0'0'112'0,"-17"0"-1"0,17 0-19 0,0 0-13 16,-15-2-9-16,15 2 2 0,0 0-8 16,-17 0 3-16,17 0-21 0,0 0-4 0,0 0 0 15,0 0-16-15,-13 4 7 0,13-4 2 0,0 0-8 0,0 0-8 16,0 0 16-16,0 0-2 0,0 0-2 0,0 0 2 15,0 0 12-15,0 0-4 0,0 0 8 0,38 19 3 16,-23-17 4-16,2 0 0 0,-2 0-5 0,0 3-4 16,6-3-1-16,-2-2-3 0,0 0-7 15,2 2 4-15,0-4-4 0,0 0-7 0,1 2 7 0,1 0-12 16,-2-2 5-16,11-1-7 0,-1 1 0 0,-1-2-6 16,-2-2 1-16,-5 4 0 0,-2-5-3 0,-4 5-1 15,4 0-2-15,-4 0 1 0,-2 0-2 16,-3 0-2-16,1 2 2 0,-2-2-2 0,-3 0-1 15,-8 2 1-15,17 0-2 0,-11-2-1 0,-6 2 4 0,15-3-2 16,-15 3 0-16,11-2-1 0,-11 2-2 0,8-2-1 16,-8 2-1-16,0 0-2 0,11-2 5 0,-11 2-4 15,0 0-6-15,4-6 4 0,-4 6-2 0,0 0-4 16,0 0-7-16,0 0 0 0,0 0 4 0,-17-15-2 16,17 15-2-16,-8-6 1 0,8 6-3 0,-15-6 3 15,15 6-5-15,-11-5 8 0,11 5 0 0,-12-8 1 16,-3 4-11-16,15 4 10 0,-21-7-5 0,12 5 10 15,9 2 1-15,-15-4-8 0,15 4 5 0,-14-4-2 16,14 4 2-16,-15-4-2 0,15 4-2 0,0 0-4 16,-13-5 6-16,13 5-6 0,0 0 7 0,0 0 2 15,-15-4-3-15,15 4 5 0,0 0 0 0,0 0 0 16,0 0-1-16,0 0 1 0,0 0 7 0,0 0-2 16,0 0-8-16,0 0 4 0,0 0-1 0,0 0 3 15,24 13-2-15,-20-9 0 0,-4-4 0 0,12 4-3 16,-7-2 10-16,5 7-11 0,1-7 14 15,-5 0-7-15,1 0-4 0,-1 0 10 0,0 0-8 16,-6-2-2-16,9 5 13 0,-9-5-7 0,8 2 0 16,-8-2-5-16,7 2 7 0,-7-2-6 0,2 6 6 15,-2-6-1-15,0 0-5 0,0 0 8 0,0 0-2 16,0 0-6-16,-19 21 6 0,10-13 6 0,3-1-6 16,-3 1 4-16,3 1-8 0,6-9-28 0,-15 16-14 15,7-5-34-15,-3-1-28 0,3-1-32 0,1-1-325 16,7-8 153-16,-10 11 104 0</inkml:trace>
          <inkml:trace contextRef="#ctx0" brushRef="#br0" timeOffset="60570.4689">11982 4115 58 0,'0'0'128'16,"0"0"-13"-16,-6 9-9 0,6-9-5 0,0 0-4 16,0 0 1-16,0 0-10 0,0 0-17 15,0 0 6-15,0 0-11 0,23 8-12 0,-23-8-2 16,15 0 6-16,-15 0-7 0,16 2-13 0,-16-2-2 16,22-2-2-16,-12 4-2 0,-10-2-7 0,19 0-12 0,-19 0-11 15,17 0-21-15,-17 0-30 0,19 0-20 0,-10 0-23 16,-1 2-299-16,-8-2 131 0,0 0 86 0</inkml:trace>
        </inkml:traceGroup>
        <inkml:traceGroup>
          <inkml:annotationXML>
            <emma:emma xmlns:emma="http://www.w3.org/2003/04/emma" version="1.0">
              <emma:interpretation id="{A076EBD4-BAE8-4960-B25A-96F71548F8FF}" emma:medium="tactile" emma:mode="ink">
                <msink:context xmlns:msink="http://schemas.microsoft.com/ink/2010/main" type="inkWord" rotatedBoundingBox="16697,9415 18241,9395 18249,10021 16706,10042"/>
              </emma:interpretation>
              <emma:one-of disjunction-type="recognition" id="oneOf19">
                <emma:interpretation id="interp23" emma:lang="" emma:confidence="1">
                  <emma:literal/>
                </emma:interpretation>
              </emma:one-of>
            </emma:emma>
          </inkml:annotationXML>
          <inkml:trace contextRef="#ctx0" brushRef="#br0" timeOffset="62159.0215">13096 4103 81 0,'17'0'148'15,"-17"0"-17"-15,0 0-10 0,0 0-16 0,0 0-9 16,0 0-11-16,0 0-9 0,13 2-3 0,-13-2-11 0,6 2 8 15,-6-2-8-15,0 0 8 0,15-2-5 16,-15 2-6-16,15 0 5 0,-7 0-11 0,3 0-10 16,4-2-5-16,-3 0 3 0,1 2-8 0,4 0 6 15,-4 0-12-15,4-2 0 0,0 2-8 0,-1-3-1 16,4 1-31-16,-4 0-22 0,1 2-37 0,-2-2-36 0,0 2-386 16,-15 0 166-16,19-2 108 0</inkml:trace>
          <inkml:trace contextRef="#ctx0" brushRef="#br0" timeOffset="65599.9915">14023 4294 14 0,'0'0'70'0,"-9"2"2"15,9-2-6-15,0 0-5 0,-8 5-14 0,8-5 2 16,-11 4 4-16,11-4-4 0,-8 6-11 0,3-2 3 15,-1 0 0-15,0-1-15 0,-5 5 1 16,7-2 14-16,-5-1-2 0,3 1 10 0,0-2 2 16,-1 0-7-16,-1-4 14 0,2 4-12 0,-1 1-3 15,7-5-4-15,-15 8-2 0,7-6-1 0,-3 7-5 16,-3-3 1-16,-1 0-11 0,0 1 10 0,0-3-6 0,-2 0-10 16,0 2 4-16,0-2 1 0,1 1 15 0,-3-7 4 15,0 2-4-15,2 2 7 0,-2 0 5 0,4 0 0 16,-2-2-4-16,2 0-3 0,4 0 1 15,-3-4-2-15,-1 2 3 0,4-3 0 0,-1 1-9 0,1-2 2 16,0-5-4-16,3 1-3 0,0-5-2 0,1 2 0 16,1-1-5-16,2-1-2 0,-1-2-3 15,3 2-1-15,2 3-4 0,2-3-1 0,-2 0 1 0,5 1-2 16,-3-1-3-16,0 0-4 0,4 3 5 16,1-3 0-16,-3 0 0 0,4 2-7 0,1 1 5 0,-1-1-2 15,1 1-5-15,-1-1 2 0,1 2 3 0,1 1 0 16,1-1-3-16,-1 1 4 0,3-1-2 15,-5 3-5-15,3 2 0 0,4-3-2 0,-3 1 4 16,-3 2-1-16,1-1 2 0,1 3-3 0,-2 0 3 16,-3-3-1-16,2 5 1 0,1-2 0 0,-9 4 0 0,12-4 2 15,-3 4-4-15,-9 0 1 0,17-2-5 0,-11 2 2 16,3 2 3-16,-1-2 0 0,1 0 1 0,-9 0 2 16,14 2-6-16,-5 0 0 0,-1 0 4 0,-1 2 0 15,5 3-8-15,-3-1 8 0,1-2-1 0,-10-4 0 16,15 9-4-16,-6-1 3 0,-1 1 3 0,-2-1-1 15,-6-8 0-15,15 15-4 0,-8-7 6 0,1 3-4 16,0-3 0-16,-1 5 4 0,-3-3-5 0,2 1 3 16,-1-1 3-16,1 1-1 0,2-1-1 0,-1 1 0 15,1-1 4-15,-1 3-6 0,1-3 6 0,5 1-1 16,-3 2 3-16,1-5 5 0,-7 0 1 0,11 3 2 16,-2-5-6-16,-1 1 6 0,1-1 2 0,0 0 7 15,-1 1-9-15,-1-3 6 0,2 2-5 0,1-2-1 16,1 0 1-16,-2-1-6 0,-3-1 5 15,-10-2-2-15,20 4 0 0,-10-4-3 0,-10 0 1 0,21-2-1 16,-6 2-1-16,0-4-2 0,0-1 2 16,-3 1-1-16,-1 2-1 0,2 0 1 0,1 0 0 15,-1-4-4-15,2-1 3 0,-2-1-4 0,1-1 3 16,1 3-2-16,-2-4 0 0,-3-1-1 0,12 0 1 16,-8-1 0-16,1-1-4 0,2-1 4 0,-4 3-1 0,-1-2-3 15,-3 3-3-15,2-3 2 0,-3 3 2 0,3-1-5 16,-1 1 3-16,-4-3-2 0,1 0-1 15,-1 3 0-15,3-3-1 0,-3 3 4 0,-2-1-3 16,-2 5 0-16,3-2 2 0,-3-1-1 0,0-1 0 16,0 1 1-16,-2 1-1 0,0 8-1 0,2-17-5 0,-2 17 7 15,-4-15-1-15,2 7-2 0,-3-1-3 0,5 9-2 16,-6-12-1-16,2 1 0 0,-5 5 3 16,3-3-3-16,-5 1 4 0,1 0-2 0,-3-1-1 15,1 3 2-15,1 0 0 0,-2-1 3 0,1 3-10 16,-5 0 11-16,0 4-4 0,2-2 1 0,-2 2 5 0,-2 0 0 15,4-2-3-15,-2 4 2 0,-2 2-3 16,0-2 5-16,0 0-2 0,-10 5 2 0,7-1 1 0,1 0-3 16,-6 3-1-16,1-1 3 0,7 0-3 15,-6 3 1-15,6-7 2 0,2 7 1 0,-10-1-2 16,10-1-3-16,-5 1 7 0,8 3-9 0,1-3 2 16,0 1 1-16,-6 3-1 0,4 1 2 0,3-4-4 15,3-1 5-15,1 1 6 0,-3-1-8 0,3 1 1 0,-1 1 3 16,1 1-1-16,2 0 4 0,-1-1-5 0,1-1 3 15,0-1-1-15,1-1-6 0,-1-1 6 16,2 3 0-16,-1 3 0 0,1-5 1 0,2 1-1 16,-4 5-1-16,2-7-3 0,-3 5 6 0,5 0-4 15,2-13 0-15,-4 17 3 0,4-17 0 0,-6 14-1 16,3-7 3-16,3-7 0 0,0 0-11 0,-6 19 6 16,4-11 3-16,2-8-3 0,-2 19-2 0,2-19 5 15,-2 15-1-15,2-15 0 0,-4 16 0 0,4-16 4 16,-3 15-1-16,3-15-3 0,-4 15 8 0,4-15-3 15,-6 8 0-15,6-8-1 0,-9 13 4 16,9-13-6-16,-8 10-3 0,8-10 3 0,-9 13 0 16,9-13 4-16,-8 11-3 0,8-11 3 0,-13 8-1 15,5-4 2-15,1 0-2 0,-1 1 3 0,2-3-4 16,-3 2 0-16,9-4-3 0,-15 0 0 0,15 0 4 16,-14-4-1-16,-1 2 0 0,4 0-1 0,1 2 2 0,-3-9-2 15,0 1 1-15,1 1-1 0,3 1 0 0,1-2 2 16,-1-1-4-16,-3 3-1 0,1-5-3 15,5-1 2-15,-3 3 5 0,3-3-5 0,2 5-3 16,-1-5 1-16,1 3 0 0,0 1 1 0,0 0-1 16,2-1 2-16,-1 1-2 0,3 8 3 0,-2-15-7 0,0 9 6 15,2 6 0-15,0-15-5 0,0 15 4 16,4-15-3-16,-1 9 4 0,-3 6-3 0,4-15-3 16,-2 9 5-16,2 0 0 0,0-1-2 0,1 1 2 15,3-2 1-15,3 1 0 0,-3-1-1 0,-2 2 1 16,3-1-2-16,1 1 0 0,1 0 0 0,-3 1 3 15,-1-1-5-15,8 2 2 0,-9 0 3 0,5 2-4 16,-3-3 3-16,0 3-2 0,-1 0 2 0,-7 2 3 0,13-4-2 16,-7 2-5-16,-6 2-3 0,17-2 5 15,-9 2-1-15,-8 0 1 0,17-2-1 0,-11 4 3 16,3 0 2-16,-1-2-5 0,1 2 0 0,-1 0 0 16,-8-2-4-16,15 2 3 0,-2 4 2 0,-13-6-2 15,23 9 7-15,-10-1-5 0,-3-4 2 0,3 3-3 0,0-1 4 16,-3 0 1-16,5-1-1 0,-6 1-1 15,-1 0 4-15,3 7-5 0,-1-5-3 0,1 1 6 16,-3-1-2-16,3 1 6 0,1-1-3 0,1-2-8 16,0 1 7-16,-3 1-1 0,3 0 2 0,-2-3 1 15,1 1 5-15,-5 0-3 0,3 1 4 0,3-1 2 16,0 0-1-16,-5-2 1 0,5 3 0 0,-1-5 3 16,3 0-2-16,0 0-1 0,-15-2 0 15,23 0 0-15,-6 2-1 0,-2-2 2 0,-2 0-5 0,2-2 0 16,-3-2-1-16,3 2 1 0,2 0 2 0,-2-7-4 15,0 5-2-15,-1-2 5 0,1-3-3 16,0 3-1-16,2 2 3 0,-4-5-2 0,1 5 0 16,-1-4-2-16,0-3 2 0,-1 5-2 0,1-3 2 15,0 1-4-15,0-3-2 0,-1 1 2 0,-1 2 1 16,-1-3 0-16,-1 1-2 0,-3-1 0 0,1-2 2 16,1 3 0-16,0-1-3 0,-3-1-1 0,1-1 1 15,0 0-3-15,-4 3 1 0,3-1 3 0,-3 1-6 16,0 1 3-16,-2 9 4 0,-2-16-5 0,2 7 0 0,0 9-3 15,-4-14 6-15,-1 1-4 0,-1 0 0 16,0 3-2-16,-3-1 1 0,-3 5-4 0,1-2-3 16,-2 1 5-16,1 3-2 0,-1 0 0 0,-6 0 0 15,2 1 1-15,-4 3-1 0,2 0-4 0,0 3 7 16,-11 1-3-16,1 0 3 0,-1 0 4 0,0 3-2 16,3 1 3-16,-1 2-5 0,-3 1 4 0,3-1 2 15,1 5-1-15,-3-4-5 0,5 3 3 0,-1-1-7 16,-3 0-15-16,10-1-10 0,-3 5-11 0,3-8-9 15,-2 5-19-15,0 1-27 0,8 0-22 0,-3 2-40 16,1-1-360-16,2-3 176 0,0-2 116 0</inkml:trace>
          <inkml:trace contextRef="#ctx0" brushRef="#br0" timeOffset="63113.8841">13921 4059 54 0,'11'-9'93'0,"1"1"-14"0,-5 1-2 16,-7 7-5-16,19-14-13 0,-9 5-4 0,1 1 3 15,-1-3-21-15,1 3 4 0,-3-3-2 0,-1 3-4 16,3 0-11-16,-3 1 10 0,3-3-11 0,-1 1 2 16,1 1-11-16,-10 8 12 0,11-19-5 0,-9 13-5 15,-2 6-9-15,2-13 24 0,-2 13-27 0,0 0 6 16,0 0 7-16,-2-19-18 0,2 19 13 0,0 0 3 16,-6-15-34-16,6 15 24 0,0 0-5 0,0 0-1 15,-7-8 4-15,7 8 1 0,0 0-2 0,0 0 1 16,-17-4-9-16,17 4 0 0,0 0 13 0,0 0-1 15,0 0 3-15,-21 6-19 0,21-6 17 0,0 0-8 16,-12 11 9-16,12-11-31 0,-11 8 26 16,5-2 5-16,6-6-7 0,-11 11 7 0,3-3-21 15,-1 1 11-15,3-1-1 0,0 3-5 0,1-1 5 16,5-10 12-16,-6 17-12 0,6-17-2 0,-2 19-7 0,2-19 3 16,-2 19 12-16,2-19 5 0,4 27-4 0,-2-14-1 15,0 4-5-15,2-5-3 0,1 3 3 0,-1-2 20 16,-2-1-15-16,2 3-7 0,0 2 6 0,1-7 3 15,-5-10 1-15,0 21 4 0,0-8 2 16,0-13 6-16,6 15 8 0,-4 2 4 0,-2-5-6 16,0-12 7-16,-4 19 0 0,4-19 8 0,-6 23-15 0,-1-10 3 15,1 0-12-15,-3-5 5 0,3 2-7 16,-5 3 8-16,-1-5-6 0,3 5 2 0,-1-2-1 16,-3-3-9-16,0 0 3 0,3 3-3 0,-3-3 3 15,0-6-5-15,3 7 8 0,-1-5-3 0,11-4 1 0,-17 6-3 16,5-1-1-16,12-5-8 0,-21-2 15 0,21 2-6 15,-20-5-8-15,20 5-2 0,-19-10 2 0,9 1 3 16,-1 5-2-16,7-11-1 0,-6 5 9 0,1-3 3 16,3 3-11-16,-1-3 0 0,3 3-2 0,4 10 4 15,-6-21 2-15,2 12 2 0,4 9-8 16,-5-17 3-16,5 17 0 0,-2-14-3 0,2 14 4 16,-4-13-12-16,4 13 11 0,0 0-1 0,0-19-2 15,0 19 7-15,0 0-9 0,0 0 2 0,0-17 2 16,0 17-5-16,0 0 2 0,0 0-1 0,2-17 2 15,-2 17 6-15,0 0 0 0,6-8-11 0,-6 8 5 16,0 0 6-16,9-8-13 0,-9 8 11 0,0 0-8 16,13-5-5-16,-13 5 10 0,0 0-7 0,12-4-1 15,-12 4 1-15,13-2 9 0,-13 2-2 0,0 0 5 16,17-6-11-16,-17 6 10 0,0 0 0 0,15-4-10 16,-15 4 9-16,0 0-7 0,12-5 8 0,-12 5 7 15,0 0-15-15,11-2-2 0,-11 2 6 0,0 0-2 16,0 0 3-16,13-4-2 0,-13 4 3 0,0 0-11 15,0 0 5-15,0 0 3 0,0 0-9 0,0 0-23 16,0 0-8-16,0 0-15 0,14 0-29 0,-14 0-15 16,0 0-279-16,0 0 125 0,0 0 86 0</inkml:trace>
        </inkml:traceGroup>
      </inkml:traceGroup>
    </inkml:traceGroup>
    <inkml:traceGroup>
      <inkml:annotationXML>
        <emma:emma xmlns:emma="http://www.w3.org/2003/04/emma" version="1.0">
          <emma:interpretation id="{75F8ACD9-8B84-4095-87B9-A6B45A5AA79D}" emma:medium="tactile" emma:mode="ink">
            <msink:context xmlns:msink="http://schemas.microsoft.com/ink/2010/main" type="paragraph" rotatedBoundingBox="4463,12257 7935,11632 8056,12302 4583,12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6F007F-7F24-4082-8C75-471EEBA2CB94}" emma:medium="tactile" emma:mode="ink">
              <msink:context xmlns:msink="http://schemas.microsoft.com/ink/2010/main" type="inkBullet" rotatedBoundingBox="4469,12290 5207,12157 5292,12630 4554,12763"/>
            </emma:interpretation>
          </emma:emma>
        </inkml:annotationXML>
        <inkml:trace contextRef="#ctx0" brushRef="#br1" timeOffset="134302.3714">1406 6672 11 0,'0'0'86'0,"0"0"4"0,0 0-7 0,0 0-1 15,0 0 13-15,0 0-18 0,0 0-6 0,0 0 4 16,4 10-4-16,-4-10-3 0,0 0-7 0,0 0 1 16,0 0-2-16,0 0 0 0,0 0 3 0,0 0-7 15,0 0-10-15,0 0-3 0,0 0-2 0,0 0-6 16,0 0 5-16,0 0-9 0,0 0 8 0,0 0-5 15,-36-17-8-15,36 17-6 0,0 0 5 0,-19 0-4 16,19 0-3-16,-19 2 2 0,19-2-3 0,-23-4-4 16,6 4 1-16,2 0-2 0,-2 0 2 0,0 0-1 15,17 0-10-15,-34 4 2 0,18-2 1 0,-1 3 1 16,-2-3-1-16,2 0-3 0,2 0-3 0,-2 6 8 16,-2 1-9-16,4-3 6 0,2-2 1 0,-1 3-2 15,-1 1 2-15,2 1-10 0,0 1 6 0,1 1 0 16,-5 3 8-16,4 1-8 0,3 0-8 0,1-1 8 15,-4 5 4-15,5-4-8 0,2 2-4 0,-1 0 11 16,3 0-5-16,4-5-5 0,-2 5 7 16,0 0-6-16,4 2 1 0,-2-4-7 0,0-15 11 0,6 27 7 15,-1-10 0-15,1-3-6 0,0 1-3 0,5-2 16 16,-3-1 18-16,5 1-4 0,4 2 6 0,2 0 8 16,-4-7 6-16,2 0-2 0,-3 1 4 0,3-5 7 15,0 0 2-15,4 0-1 0,-4-2-1 16,4-6 2-16,1 2-2 0,-1 2 3 0,-2-2-10 0,4 2-4 15,-2-4 0-15,-2 4-4 0,-2-4-5 0,4 2-2 16,-2-3 2-16,0 1-10 0,-2 2 3 0,0-2-4 16,9-5 0-16,-10 3-1 0,-1 4-4 0,-4 0 0 15,4-2-10-15,-15 4 6 0,19-9 2 16,-7 5-3-16,-3-2-6 0,-1-1 8 0,1-1-2 16,1 2 0-16,-1-1-18 0,-9 7 15 0,10-10 4 15,-1-1-17-15,-3 5 15 0,-6 6-5 0,13-19 4 16,-5 9-5-16,-1-3-3 0,-3 5 6 0,-4 8-9 15,13-13 3-15,-13 13-2 0,10-19-4 0,-6 6 6 16,-4 13-4-16,7-16-1 0,-5 5 5 0,-2 11 2 16,6-11-6-16,-6 11 1 0,4-12 0 0,-4 12-1 15,5-15 0-15,-5 15 3 0,2-12-2 0,-2 12-2 16,0 0 4-16,0-17-9 0,0 17 3 0,0-15 6 16,0 15-1-16,0 0-2 0,-4-23 3 0,4 23-12 0,-7-13 8 15,7 13 3-15,-10-19-4 0,-1 11 8 0,3-3-6 16,8 11-3-16,-19-10-4 0,8-3 8 15,-2 3-16-15,1-1 15 0,-1 5-7 0,-2 0 5 16,-2 1-1-16,2-1-1 0,-4 2-5 0,2 0 9 16,-2-1-8-16,0 3 3 0,2 2-4 0,1-4 3 15,-3 8 2-15,-1-4-3 0,4 2 9 0,-1 3-10 16,0-3-11-16,0 4-27 0,4-4-24 0,3 0-26 0,-3 2-35 16,13-4-20-16,-19 7-38 0,10-3-56 15,9-4-541-15,-10 6 261 0,10-6 174 0</inkml:trace>
        <inkml:trace contextRef="#ctx0" brushRef="#br1" timeOffset="110421.6593">1040 6785 10 0,'0'0'33'0,"0"0"1"15,0 0-3-15,32 0-1 0,-32 0 6 0,21 7-12 16,-6-1-4-16,0 0 6 0,-1 3-3 0,1-1-2 16,0 0 3-16,2 1-8 0,8-1 1 0,-4-1-8 15,1 5 3-15,-3-8 7 0,2 9-4 0,-4-7-2 16,-3 1-2-16,1-3 6 0,0 2-15 0,0 0 5 16,-2-6-16-16,-1 7-16 0,1-1-115 0,2-2 48 15,-5-2 30-15</inkml:trace>
        <inkml:trace contextRef="#ctx0" brushRef="#br1" timeOffset="109856.2666">1127 6768 34 0,'23'19'39'0,"-12"-14"-14"0,3-1 4 0,1-2-5 15,0-2-2-15,2 2-2 0,0-4-3 0,0 2 2 16,0 0 0-16,-3 2-3 0,6-4-9 0,-4 2 1 15,3 0-1-15,1-2 2 0,-1 2-14 16,-5-4-9-16,-1 1-5 0,-13 3-68 0,21-2 29 16,-10 2 20-16</inkml:trace>
        <inkml:trace contextRef="#ctx0" brushRef="#br1" timeOffset="110136.3128">1465 6678 18 0,'0'0'39'0,"0"0"-7"0,-4-11-3 15,4 11-4-15,0 0-1 0,0 0-3 0,0 0-5 16,0 0 4-16,0 0 5 0,0 0 5 16,-19 21-7-16,19-21 0 0,-6 11 9 0,6-11-13 15,-11 13 8-15,7-3-13 0,-5 1 4 0,3 1-3 16,-3 3-1-16,1 0-7 0,2-1 4 0,-5 1 7 15,3 0-6-15,-1 0-4 0,-4 6-7 0,3-5 4 16,1-5 2-16,1 4-2 0,0-3-6 0,3 1 11 16,-1 2-5-16,2-5-2 0,-3 5 7 0,1-9-18 15,6-6-16-15,-6 17-20 0,6-17-119 0,-7 8 53 16,7-8 38-16</inkml:trace>
      </inkml:traceGroup>
      <inkml:traceGroup>
        <inkml:annotationXML>
          <emma:emma xmlns:emma="http://www.w3.org/2003/04/emma" version="1.0">
            <emma:interpretation id="{9B0C5BD5-063A-4832-86F0-6A515FFC123D}" emma:medium="tactile" emma:mode="ink">
              <msink:context xmlns:msink="http://schemas.microsoft.com/ink/2010/main" type="line" rotatedBoundingBox="5638,12045 7935,11632 8056,12302 5758,12715"/>
            </emma:interpretation>
          </emma:emma>
        </inkml:annotationXML>
        <inkml:traceGroup>
          <inkml:annotationXML>
            <emma:emma xmlns:emma="http://www.w3.org/2003/04/emma" version="1.0">
              <emma:interpretation id="{4FB773D5-93C8-4607-BAE3-7C11625201E3}" emma:medium="tactile" emma:mode="ink">
                <msink:context xmlns:msink="http://schemas.microsoft.com/ink/2010/main" type="inkWord" rotatedBoundingBox="5661,12175 6349,12051 6446,12592 5758,12715">
                  <msink:destinationLink direction="with" ref="{726A5D8F-8975-4856-9D2D-920C90F2D3D9}"/>
                </msink:context>
              </emma:interpretation>
              <emma:one-of disjunction-type="recognition" id="oneOf20">
                <emma:interpretation id="interp24" emma:lang="" emma:confidence="1">
                  <emma:literal/>
                </emma:interpretation>
              </emma:one-of>
            </emma:emma>
          </inkml:annotationXML>
          <inkml:trace contextRef="#ctx0" brushRef="#br1" timeOffset="110733.9382">2076 6720 66 0,'15'-8'111'0,"-15"8"-16"16,17-3-8-16,-17 3-8 0,0 0 1 0,32 7-24 16,-15-5-1-16,0 0-2 0,0 2-4 15,4-2 0-15,2 0-8 0,9 1 0 0,1 1-6 16,22 6-12-16,-14-6 4 0,-3 1 0 0,-2-1-17 15,-3-4-16-15,3 2-9 0,-2 4-16 0,0-2-8 0,0-4-4 16,-2 0-13-16,2 5-15 0,-7-3-170 0,5-2 79 16,-7 2 54-16</inkml:trace>
          <inkml:trace contextRef="#ctx0" brushRef="#br1" timeOffset="111253.3712">2358 6693 9 0,'0'0'58'0,"0"0"-2"0,0 0-17 0,8 27 1 0,-8-27-9 15,17 19 11-15,-6-9-12 0,1 1-3 0,7 6-6 16,0 2 2-16,13 10-2 0,-7-6 6 0,-6-4-7 16,7-2-2-16,10 15-29 0,-11-7-13 0,-4-6-119 15,0 0 47-15,-2-2 32 0</inkml:trace>
          <inkml:trace contextRef="#ctx0" brushRef="#br1" timeOffset="110994.7169">2745 6493 41 0,'0'0'102'16,"-13"-2"-22"-16,13 2-4 0,0 0-9 0,-21 10-7 16,21-10 2-16,-11 17-5 0,5-6-23 0,-1 3 6 15,3 3-6-15,0 0-4 0,2 4 7 0,-4 8-15 16,1 7 3-16,3-2-5 0,2 2 0 0,-2-1 4 15,0-3-9-15,2 4 0 0,2-3-7 0,2-5 2 16,-4-1-10-16,5 7-21 0,-3-13-10 0,0 0-20 16,2-4-23-16,-2-1-160 0,0-3 78 0,2-2 52 15</inkml:trace>
        </inkml:traceGroup>
        <inkml:traceGroup>
          <inkml:annotationXML>
            <emma:emma xmlns:emma="http://www.w3.org/2003/04/emma" version="1.0">
              <emma:interpretation id="{6B43AB14-E0D6-4C70-8585-D19569E897F3}" emma:medium="tactile" emma:mode="ink">
                <msink:context xmlns:msink="http://schemas.microsoft.com/ink/2010/main" type="inkWord" rotatedBoundingBox="7394,11730 7935,11632 8041,12219 7500,12316"/>
              </emma:interpretation>
              <emma:one-of disjunction-type="recognition" id="oneOf21">
                <emma:interpretation id="interp25" emma:lang="" emma:confidence="0.5">
                  <emma:literal>x</emma:literal>
                </emma:interpretation>
                <emma:interpretation id="interp26" emma:lang="" emma:confidence="0">
                  <emma:literal>t</emma:literal>
                </emma:interpretation>
                <emma:interpretation id="interp27" emma:lang="" emma:confidence="0">
                  <emma:literal>+</emma:literal>
                </emma:interpretation>
                <emma:interpretation id="interp28" emma:lang="" emma:confidence="0">
                  <emma:literal>.</emma:literal>
                </emma:interpretation>
                <emma:interpretation id="interp29" emma:lang="" emma:confidence="0">
                  <emma:literal>*</emma:literal>
                </emma:interpretation>
              </emma:one-of>
            </emma:emma>
          </inkml:annotationXML>
          <inkml:trace contextRef="#ctx0" brushRef="#br1" timeOffset="116743.2801">4322 6078 7 0,'0'0'191'0,"0"0"-13"0,-15-4-15 0,15 4-7 15,0 0-15-15,0 0-18 0,0 0-4 0,-19 9-6 16,19-9-11-16,-10 8-6 0,1 2-2 0,-1-1-4 16,-3 3 0-16,0 7-10 0,5 0-3 0,-5 0-9 15,-2 4-2-15,-10 20-6 0,-5-8-7 0,9-3-4 16,4-3-4-16,-8 11-4 0,-3 0-6 0,12-4-3 15,-1-9-4-15,-7 11-7 0,5-8-23 0,7-5-22 16,-1 0-28-16,0-2-21 0,3 3-32 0,-1 1-33 16,5-6-45-16,-1-2-398 0,5 0 193 0,-4-2 130 15</inkml:trace>
          <inkml:trace contextRef="#ctx0" brushRef="#br1" timeOffset="116480.7083">3950 6217 50 0,'0'0'152'0,"-8"4"-3"0,8-4-23 16,0 0-5-16,-9 7-16 0,9-7-5 0,0 0-23 15,0 0 6-15,0 0-11 0,-6 10 6 0,6-10 1 16,0 0 11-16,0 0-6 0,15 17 5 0,-15-17-3 16,23 8-4-16,-6-5-4 0,-2 1-4 0,1 0-8 15,3-2-3-15,0 0-6 0,5 2-7 0,-5-4-5 0,2 0-3 16,2 0-8-16,9-6-12 0,-5 4-21 15,-5 2-31-15,5-6-21 0,-6 1-31 0,-4 1-18 16,4 0-19-16,-8-2-46 0,4 2-371 0,-4-5 178 16,-1 5 120-16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7:38.1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350631-0CDE-4594-8609-B2CD218854A4}" emma:medium="tactile" emma:mode="ink">
          <msink:context xmlns:msink="http://schemas.microsoft.com/ink/2010/main" type="inkDrawing" rotatedBoundingBox="19009,10163 19271,7587 19905,7651 19643,10227" semanticType="verticalRange" shapeName="Other">
            <msink:sourceLink direction="with" ref="{A1494BFB-2B9A-4315-933C-F7EBAA3E484F}"/>
            <msink:sourceLink direction="with" ref="{AA7A283C-B21C-47FF-9C56-5FB567FA6E2F}"/>
          </msink:context>
        </emma:interpretation>
      </emma:emma>
    </inkml:annotationXML>
    <inkml:trace contextRef="#ctx0" brushRef="#br0">359-1 25 0,'9'0'35'0,"-1"-2"1"16,1 2-6-16,-9 0 3 0,12 4-13 0,-3 4 1 15,-3-1-3-15,-4 3 3 0,2 5-4 0,-4 2 29 16,9 14-15-16,-13-1 0 0,-3 6-4 0,1 22-2 15,-5-1-2-15,-1 6-3 0,-1 3 13 16,5 1-13-16,-3 4 3 0,0 1-7 0,1-5-3 0,-1 1 1 16,7-3-2-16,-2-2-8 0,10-2 4 0,-6-17-3 15,6-4 2-15,-2-6 4 0,4-3 9 0,1-7 7 16,5 3-8-16,3-4 13 0,6-4 0 16,-2-4 2-16,0-3-14 0,1-7 0 0,3-3 15 15,0-2-2-15,-2-2-20 0,7-3-8 0,3-3 23 16,-1 2-12-16,2-5 0 0,-3-2 4 0,-7-1-1 0,1 3-17 15,0-4 9-15,-6 5-3 0,2-5-10 16,-8 0 13-16,-3 5 3 0,-4-1-3 0,0-3-5 16,1 3-2-16,-5 11-6 0,2-19 17 0,-2 19-17 0,2-12 2 15,-2 12-5-15,0 0 9 0,0 0-18 0,0 0 15 16,-17-17-9-16,17 17 5 0,0 0-4 0,0 0 9 16,0 0-11-16,0 0 14 0,-23 21-5 15,23-21-9-15,-13 21 8 0,7-8 8 0,-3 1-15 16,3 1-1-16,0 2 1 0,3-2 9 0,-5 14-4 0,2 3 10 15,-1 1-15-15,-3 24-4 0,-1 0 10 16,1 4 8-16,1-2-17 0,1-5 18 0,1 3-3 0,-1 6-9 16,-3-4 11-16,-1-4-3 0,-1 2-1 15,-2 0-2-15,7-3 12 0,-9 3-7 0,2 4-2 16,2-6-3-16,1-3 3 0,-5-7 9 0,-2 1 10 0,2-4-1 16,0-8-7-16,6-3 6 0,-2-4 2 15,-1-3 1-15,-1-3-7 0,-2-2 2 0,-2-3-5 0,0 5 4 16,0-4-6-16,-4 0 8 0,1-4 3 15,1 1-22-15,0-3 6 0,2 0 9 0,4-5-5 16,-2 0 7-16,0 0-8 0,1 1 0 0,3-3-1 0,-2 2-2 16,0-2-7-16,0-4 10 0,15 0-21 0,-21 3-3 15,11-3-16-15,-3-5-25 0,2 3-22 0,1 4-19 16,10-2-268-16,0 0 121 0,-23-12 82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3T10:30:43.08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B76A7F-EEEF-4CF0-B3B9-3A9A961FB045}" emma:medium="tactile" emma:mode="ink">
          <msink:context xmlns:msink="http://schemas.microsoft.com/ink/2010/main" type="inkDrawing" rotatedBoundingBox="6573,6491 6830,8830 5889,8934 5633,6594" semanticType="scratchOut" shapeName="Other">
            <msink:sourceLink direction="with" ref="{6DCC45F0-C370-4598-B1B1-41700B159631}"/>
          </msink:context>
        </emma:interpretation>
      </emma:emma>
    </inkml:annotationXML>
    <inkml:trace contextRef="#ctx0" brushRef="#br0">-386 235 61 0,'0'0'112'0,"0"0"-6"16,0 0-15-16,0 0-5 0,0 0 8 0,0 0-8 0,0 0-7 16,-11 7-2-16,11-7 2 0,0 0-13 0,-4 8 3 15,4-8-4-15,-7 5 4 0,7-5-9 0,-4 5-5 16,4-5-9-16,0 0-4 0,-8 7 2 0,8-7-7 15,-4 4 1-15,2-1-5 0,2-3 7 0,-3 5-3 16,3-5 5-16,-4 1 6 0,4-1 2 0,0 0 1 16,0 0 0-16,-4 4 3 0,4-4-1 0,0 0-1 15,0 0-4-15,0 0-4 0,0 0-3 0,0 0-4 16,0 0-6-16,0 0-4 0,0 0-2 0,0 0-1 16,0 0-3-16,0 0 0 0,0 0-5 0,0 0 2 15,0 0-6-15,0 0 1 0,0 0 0 0,0 0-2 16,0 0-1-16,0 0 1 0,0 0-4 0,0 0 3 15,0 0 6-15,-8-1-1 0,8 1 1 0,-4 7-2 16,4-7 1-16,-3 5 0 0,1-1 1 0,-1 0-4 16,0 0 1-16,2 1-3 0,1-5 1 0,-8 10-3 15,4-4 0-15,4-6 1 0,-5 7-2 0,5-7 1 16,-4 8-1-16,4-8-2 0,-4 4-2 0,4-4 4 16,0 0-2-16,0 0-2 0,-6 7 1 0,6-7-3 15,0 0 2-15,-4 6 1 0,4-6 1 0,0 0 1 16,0 0-2-16,0 0-1 0,0 0 2 0,0 0 0 15,0 0 2-15,0 0-3 0,0 0 3 0,0 0 2 16,0 0-2-16,0 0 2 0,0 0 0 0,0 0 1 16,0 0-2-16,0 0 5 0,0 0-1 0,0 0 0 15,0 0-4-15,0 0 5 0,0 0 0 0,0 0-3 16,0 0-1-16,0 0 4 0,0 0-1 0,0 0 0 16,0 0 0-16,0 0 3 0,0 0-1 15,0 0 1-15,0 0-2 0,0 0 0 0,0 0 1 0,0 0-5 16,0 0 0-16,0 0-2 0,0 0 3 0,0 0-2 15,0 0-3-15,0 0 3 0,0 0-5 16,0 0 4-16,0 0-2 0,0 0 1 0,0 0-4 16,0 0-2-16,0 0 0 0,0 0 5 0,0 0-1 15,0 0-3-15,0 0 0 0,0 0 5 0,0 0 0 0,0 0-5 16,0 0-1-16,0 0 3 0,0 0-1 16,0 0 2-16,0 0-3 0,0 0-7 0,0 0 9 15,0 0-1-15,0 0 5 0,0 0-2 0,0 0-5 16,0 0 5-16,0 0 0 0,0 0 5 0,0 0-1 15,0 0 13-15,0 0-12 0,0 0 6 0,0 0-5 16,0 0 6-16,0 0-9 0,0 0-2 0,0 0-3 16,-8 3 9-16,8-3-4 0,-7 8-8 0,1-4 7 15,-4 1-5-15,5 2 4 0,-3-1-6 0,-4 4 0 16,1-2 7-16,2 2-3 0,1 0-1 0,0-5-2 16,-4 4 3-16,1-2-7 0,3 0 7 0,0-2-1 15,2 0-3-15,0 2-3 0,-2-2 7 0,1 2-3 16,1-3 4-16,-1 1 4 0,0 0-1 0,2-1-11 15,0 0 11-15,-1-1-2 0,6-3-4 0,-8 5 4 16,8-5 1-16,-4 7-7 0,4-7 1 0,-8 5-3 16,6-2 6-16,2-3 1 0,-4 4-6 0,4-4-1 15,-4 4 6-15,1-1 1 0,3-3-2 0,-4 5 1 16,4-5-3-16,-3 4 2 0,3-4-1 16,0 0-5-16,-4 5 3 0,4-5-4 0,-1 4 7 15,1-4-3-15,0 0 1 0,-3 6-2 0,3-6 3 16,-1 5-1-16,1-5-1 0,0 0 6 0,-1 7-6 0,1-7 7 15,-2 5-6-15,2-5-6 0,0 8 6 16,0-8-3-16,-1 8 2 0,1-8 2 0,0 0 0 16,0 12 2-16,0-8-6 0,0-4 4 0,0 6 3 15,0-6-9-15,-1 6 1 0,1-6 3 0,1 5 7 16,-1-5-6-16,0 0-3 0,0 0 6 0,0 0 5 16,0 0-5-16,1 11 4 0,-1-11 2 0,0 0-3 15,0 0 7-15,0 0-4 0,0 0-21 0,0 0 23 0,0 0-4 16,0 0-4-16,0 0 0 0,0 0 1 15,0 0 4-15,0 0-5 0,0 0-1 0,0 0 6 16,0 0-11-16,0 0 11 0,0 0-4 0,0 0-6 16,0 0 3-16,0 0-3 0,0 0-9 0,0 0 13 15,0 0-9-15,0 0 8 0,0 0 0 0,11-2-5 16,-11 2 0-16,0 0 7 0,0 0-4 0,0 0 1 16,0 0-3-16,0 10 1 0,0-8 0 0,0-2 4 15,0 0-6-15,0 0 2 0,0 0-11 0,0 0 10 16,-1 14 1-16,1-14-4 0,0 0 6 0,0 0-1 15,0 8 1-15,0-8-2 0,0 0 4 0,0 0-2 16,-2 8 5-16,2-8-11 0,0 0 0 16,2 4 10-16,-2-4-7 0,0 0 3 0,0 0 1 0,0 0 0 15,0 0-1-15,0 0-5 0,0 0 6 0,0 0-1 16,0 0-2-16,0 0-1 0,0 0 11 0,2 10-13 16,-2-10 8-16,0 0-3 0,0 0 2 0,0 0 3 15,0 0-6-15,0 0 4 0,0 0-1 0,0 0 5 16,0 0-1-16,0 0-1 0,0 0-1 15,0 0 0-15,0 0-4 0,0 0 1 0,0 0-13 16,0 0 17-16,0 0 0 0,0 0 1 0,0 0 0 16,-1 10-5-16,1-10 9 0,0 0 4 0,0 0-5 15,0 0-7-15,0 0 7 0,0 0-9 0,0 0 6 16,0 0 3-16,0 0-17 0,0 0 11 0,0 0-5 16,0 0-1-16,0 0 8 0,0 0 0 0,0 0 2 15,0 0-8-15,0 0 10 0,0 0-2 0,0 0 7 16,0 0-5-16,0 0-4 0,0 0-4 0,0 0 5 15,0 0 5-15,0 0-15 0,0 0 11 0,0 0-7 16,0 0 9-16,0 0-4 0,0 0 5 0,0 0 2 16,0 0-14-16,0 0 4 0,-17-6 1 0,17 6-5 15,0 0 3-15,0 0 2 0,0 0 2 0,0 0-5 16,0 0 9-16,0 0-3 0,0 0 16 0,0 0-26 16,0 0 4-16,0 0 3 0,-4 6-3 0,4-6-4 15,0 0 9-15,0 0-3 0,0 0 4 0,0 0-6 16,0 0 1-16,0 0-1 0,0 0-4 0,0 0 13 15,0 0-3-15,0 0-1 0,0 0-2 0,0 0-2 16,0 0 7-16,0 0 6 0,0 0 1 0,0 0-4 16,0 0-6-16,0 0-1 0,0 0 3 0,0 0 7 15,0 0-9-15,0 0 12 0,0 0-10 0,0 0 11 16,0 0-11-16,0 0-3 0,0 0 10 0,0 0-11 16,0 0 7-16,0 0 2 0,0 0-3 0,0 0 2 15,0 0-14-15,0 0 0 0,0 0 6 0,0 0 4 16,0 0-2-16,0 0-12 0,0 0 4 0,0 0 14 15,0 0 4-15,0 0-23 0,0 0 15 0,0 0-5 16,0 0 3-16,0 0-3 0,0 0 0 0,0 0 1 16,0 0 8-16,0 0-17 0,0 0-2 15,0 0 16-15,0 0-16 0,0 0 1 0,0 0 7 16,0 0 8-16,0 0-10 0,0 0 4 0,0 0-3 0,0 0 8 16,0 0-4-16,0 0-1 0,0 0-2 0,0 0-13 15,0 0 4-15,0 0 4 0,0 0 8 0,0 0-10 16,0 0 9-16,0 0 2 0,0 0-1 0,0 0-2 15,0 0-4-15,0 0 12 0,0 0-14 16,0 0 2-16,0 0 4 0,0 0-6 0,0 0 4 0,0 0-4 16,0 0 5-16,0 0-4 0,0 0 3 0,0 0-12 15,0 0 24-15,0 0-18 0,0 0 14 16,0 0-9-16,0 0 1 0,0 0 6 0,0 0-4 16,0 0 14-16,0 0-20 0,0 0 5 0,0 0 14 15,0 0-21-15,0 0 4 0,0 0 8 0,0 0-8 16,0 0 1-16,0 0 0 0,0 0 2 0,0 0-12 15,0 0 16-15,0 0 0 0,0 0-1 0,0 0-6 0,0 0-2 16,0 0-5-16,0 0 4 0,0 0 3 16,0 0-5-16,0 0 13 0,0 0-14 0,0 0 7 15,0 0-8-15,0 0 13 0,0 0 0 0,0 0-14 16,0 0 9-16,0 0 12 0,0 0-12 0,0 0 6 0,0 0 7 16,0 0-11-16,0 0 10 0,0 0-21 0,0 0 8 15,0 0-1-15,0 0 2 0,0 0 5 0,0 0-8 16,0 0 7-16,0 0 6 0,0 0-14 15,0 0 10-15,0 0-6 0,0 0 1 0,0 0-7 16,0 0 2-16,0 0 13 0,0 0-7 0,0 0 9 0,0 0-12 16,-2 9-7-16,2-9 7 0,0 0-10 15,0 0 16-15,0 0-10 0,0 0 3 0,0 0 3 0,0 0 2 16,0 0-1-16,0 0-3 0,0 0 5 0,0 0 9 16,0 0-24-16,-2 8 11 0,2-8-1 15,0 0-3-15,0 0 17 0,0 0-8 0,0 0-16 16,0 0 12-16,0 0-3 0,0 0 10 0,0 0-13 15,0 0 3-15,0 0-4 0,-4 5 17 0,4-5-14 0,0 0-2 16,0 0 9-16,0 0 9 0,0 0-15 0,0 0 4 16,0 0-6-16,0 0 5 0,0 0 4 15,0 0-1-15,0 0-2 0,0 0-9 0,0 0 12 16,0 0-14-16,0 0 24 0,0 0-6 0,0 0-9 16,0 0 1-16,0 0 9 0,0 0-12 0,0 0-5 15,0 0 15-15,0 0-10 0,0 0 13 0,0 0-10 16,0 0-1-16,0 0-1 0,0 0-3 15,0 0 17-15,0 0-14 0,0 0 3 0,0 0 3 16,0 0 8-16,0 0-9 0,0 0-1 0,0 0-2 0,0 0-9 16,0 0 14-16,0 0-4 0,0 0 2 0,0 0-3 15,0 0 12-15,0 0-9 0,0 0-4 16,0 0-1-16,0 0 5 0,0 0-10 0,0 0 9 0,0 0 0 16,0 0-3-16,0 0-1 0,0 0 12 0,0 0-21 15,0 0 10-15,-11 0-4 0,11 0 7 16,0 0-10-16,0 0 11 0,0 0-2 0,0 0 7 0,0 0-7 15,0 0 2-15,0 0 3 0,0 0-6 16,0 0-9-16,0 0 18 0,0 0-5 0,0 0-3 16,0 0-9-16,0 0 6 0,0 0-6 0,0 0 12 15,0 0-11-15,0 0 7 0,0 0 2 0,0 0-2 16,0 0-4-16,0 0 23 0,0 0-19 0,0 0 3 16,0 0-16-16,0 0 19 0,0 0-6 15,0 0-5-15,0 0 4 0,0 0 8 0,0 0-3 0,0 0-1 16,0 0 9-16,0 0-18 0,0 0 4 0,0 0-2 15,0 0 7-15,0 0-5 0,0 0 5 0,0 0 2 16,0 0-6-16,0 0 4 0,0 0-2 0,0 0-1 16,0 0-4-16,0 0 0 0,0 0 15 0,0 0-8 15,0 0-3-15,0 0-10 0,0 0 9 0,0 0-4 16,0 0-2-16,0 0 2 0,0 0 2 0,0 0 11 16,0 0-17-16,0 0 16 0,0 0 3 0,0 0-9 15,-7 4-5-15,7-4-6 0,0 0 6 0,0 0 8 16,0 0-5-16,-4 7 0 0,4-7-2 0,0 0 16 15,0 0-15-15,-4 5 0 0,4-5 3 0,0 0-7 16,-4 7 9-16,4-7 0 0,0 0 6 0,-3 8-9 16,3-8-4-16,0 0 4 0,-4 8 12 0,4-8-11 15,0 0 3-15,-5 9-9 0,5-9 7 0,-1 8 9 16,1-8-12-16,-3 7 15 0,3-7-13 0,-1 8-1 16,1-8-2-16,0 0-4 0,-2 12 12 0,2-12-2 15,0 10 4-15,0-10 0 0,0 11-12 16,0-11-2-16,2 11 6 0,-2-11 5 0,0 9-12 15,2-4 9-15,-2-5-10 0,3 11-4 0,-3-11 16 16,1 9-7-16,-1-9 10 0,2 9-3 0,-2-9 8 16,4 8-13-16,-4-8-8 0,0 7 13 0,0-7 6 0,0 0 1 15,5 9-3-15,-5-9-4 0,3 4-10 16,-3-4 17-16,2 6-16 0,-2-6 12 0,4 5-16 16,-4-5 5-16,0 0 21 0,6 7-12 0,-6-7-6 15,0 0-6-15,4 6 18 0,-4-6-5 0,2 6 3 0,-2-6-8 16,0 0-11-16,3 6 9 0,-3-6 4 15,0 0-7-15,3 7 9 0,-3-7-4 0,0 0 3 0,5 7 8 16,-5-7-14-16,0 0 3 0,6 4-2 16,-6-4 1-16,0 0-1 0,5 5 7 0,-5-5-7 15,0 0 10-15,4 5-21 0,-4-5 17 0,5 4-3 16,-5-4-6-16,6 4 11 0,-6-4 5 0,6 3-5 16,-6-3-2-16,6 4-9 0,-6-4 5 0,0 0-11 15,6 2 10-15,-6-2 3 0,0 0-1 0,7 4-10 16,-7-4 9-16,0 0 1 0,5 4-10 0,-5-4 1 15,0 0 14-15,6 6-2 0,-6-6 1 0,0 0 2 16,5 4 3-16,-5-4-7 0,0 0-1 0,4 5 0 16,-4-5-1-16,0 0-9 0,0 0 18 0,0 0 0 15,0 0-6-15,0 0-4 0,4 7 3 0,-4-7-8 16,0 0 14-16,0 0-9 0,0 0-1 0,0 0 2 16,0 0-8-16,-9 12 10 0,9-12-10 0,-3 6 9 15,3-6 1-15,-4 8 0 0,4-8-6 0,0 0-5 16,-7 8 11-16,7-8-5 0,0 0 0 0,-2 11-1 15,2-11-5-15,0 0-3 0,0 0 5 16,0 0 1-16,-2 7-12 0,2-7 17 0,0 0-5 16,0 0 0-16,0 0 4 0,0 0-1 0,0 0-2 0,0 0 0 15,0 0 15-15,0 0-18 0,10 6 3 0,-10-6 3 16,0 0-7-16,0 0 3 0,0 0 18 0,0 0-2 16,10-2-17-16,-10 2 7 0,0 0-3 0,0 0 1 15,0 0 4-15,0 0 0 0,12-3 4 16,-12 3-4-16,0 0-5 0,0 0 0 0,0 0-1 15,10-1 4-15,-10 1 7 0,0 0-10 0,0 0 2 0,0 0 2 16,0 0 6-16,0 0-9 0,4 5 3 16,-4-5 2-16,0 0-1 0,0 0-2 0,0 0-2 0,-3 13 14 15,3-13-11-15,0 0-11 0,-4 12 16 16,4-12 3-16,-4 8-10 0,4-8 8 0,-3 8-3 0,3-8-7 16,-1 8-2-16,1-8 1 0,-3 7 13 15,3-7-4-15,0 0-18 0,-2 8 14 0,2-8-13 16,0 0 11-16,0 0 8 0,-4 8-9 0,4-8 4 15,0 0 3-15,0 0-2 0,-3 5 2 0,3-5-2 0,0 0 0 16,0 0 1-16,0 0 2 0,0 0 0 0,-4 5 3 16,4-5-10-16,0 0 11 0,0 0-5 15,0 0-3-15,0 0 2 0,0 0 4 0,0 0-10 16,0 0-1-16,0 0 7 0,0 0 11 0,0 0-1 16,0 0-7-16,0 0-10 0,0 0 4 0,0 0-1 15,0 0 2-15,0 0-2 0,0 0 1 0,0 0 1 16,0 0 3-16,-9 2-7 0,9-2 2 0,0 0-6 15,0 0 15-15,0 0-12 0,0 0 10 0,0 0-12 16,0 0-6-16,0 0 12 0,0 0 3 16,0 0-3-16,0 0-2 0,0 0-2 0,0 0-1 15,0 0 7-15,0 0-12 0,0 0 4 0,0 0-1 0,0 0 8 16,0 0-5-16,0 0 6 0,0 0-9 16,0 0 3-16,0 0-5 0,0 0 5 0,0 0 1 15,0 0-9-15,0 0 10 0,0 0 7 0,0 0-14 16,0 0 8-16,-6 5-11 0,6-5 14 0,0 0 5 15,0 0-4-15,0 0-10 0,0 0 0 0,0 0 5 0,0 0-6 16,0 0 2-16,0 0-4 0,0 0 6 16,0 0-8-16,0 0 15 0,0 0-11 0,0 0 1 15,0 0 5-15,0 0-3 0,0 0 1 0,10 11-6 16,-10-11 10-16,0 0-1 0,0 0 6 0,0 0-9 16,0 0 1-16,0 0 7 0,8 2-1 0,-8-2-2 15,0 0-7-15,0 0-3 0,5 6-5 0,-5-6 11 16,0 0 0-16,0 0-2 0,7 4 2 0,-7-4-3 15,2 5 4-15,-2-5-13 0,0 0 17 0,6 7-4 16,-6-7 5-16,0 0-10 0,6 8 9 0,-2-7-12 16,-4-1 13-16,0 0-2 0,11 9-9 0,-11-9 10 15,7 4-15-15,-7-4 15 0,0 0-15 0,8 10 6 0,-8-10 11 16,7 4-4-16,-7-4-3 0,0 0 6 16,8 9 0-16,-8-9-7 0,8 10-1 0,-8-10 2 15,5 8 8-15,-5-8-7 0,4 8 0 0,-4-8-3 16,5 10 1-16,-5-10-2 0,0 0 7 0,7 17-5 15,-7-17-2-15,3 11 4 0,-3-11-4 0,4 6-1 16,-4-6 10-16,0 0-3 0,0 0 1 0,2 10 1 16,-2-10 2-16,0 0-1 0,0 0 0 0,4 9-5 15,-4-9 0-15,0 0 1 0,3 12 0 0,-3-12-1 16,0 0 0-16,3 9 2 0,-3-9-1 0,4 11 5 16,-4-11-5-16,0 0-6 0,2 12 4 0,-2-12-4 15,3 8 7-15,-3-8-1 0,0 0-2 0,0 12 1 16,0-12 1-16,0 0-2 0,-1 16 1 0,1-16 7 15,0 0-14-15,1 12 12 0,-1-12 2 0,0 0-15 16,0 0 12-16,-1 13-16 0,1-13 7 0,0 0 0 16,0 0 2-16,0 0 1 0,0 15 1 0,0-15-9 15,0 0 15-15,0 0-17 0,0 0 6 0,2 10 0 16,-2-10 14-16,0 0-21 0,0 0 8 0,0 0 7 16,4 10 2-16,-4-10-6 0,0 0-1 0,0 0 2 15,0 0 4-15,0 0 3 0,0 0-15 0,0 0 0 16,0 0 7-16,2 10 2 0,-2-10 3 0,0 0 4 15,0 0-11-15,0 0 6 0,0 12-1 0,0-12-2 0,0 0 0 16,0 0 1-16,4 12 3 0,-4-12 4 16,1 5-2-16,-1-5-4 0,0 0-2 0,1 7-4 15,-1-7 8-15,0 0-13 0,0 0 2 0,0 0 3 0,2 11 8 16,-2-11-7-16,0 0-8 0,0 8 10 0,0-8 4 16,0 0-17-16,0 0 9 0,0 0 4 0,0 10-10 15,0-10 18-15,0 0-4 0,0 0-5 16,0 0 6-16,0 0-6 0,0 0-5 0,0 11 10 15,0-11-7-15,0 0-2 0,0 0 3 0,0 0 8 16,0 0-7-16,0 0 7 0,0 0-5 0,0 0 0 0,0 0 1 16,0 0 3-16,0 9-6 0,0-9-6 15,0 0-2-15,0 0 5 0,0 0-5 0,0 0 17 16,0 0-5-16,0 0-7 0,0 0 13 0,0 0-10 16,0 0-4-16,0 0 2 0,0 0 6 0,0 0-9 15,-3 8-3-15,3-8 6 0,0 0 2 0,0 0-9 16,0 0 12-16,4 7 5 0,-4-7 0 0,4 5-3 15,-4-5-8-15,0 0 2 0,0 0 2 0,7 14 1 16,-7-14 0-16,4 6-2 0,-4-6 2 0,9 11-7 16,-4-7 9-16,-5-4 0 0,6 9-7 0,-1-4 12 15,2 2-9-15,-7-7-11 0,8 11 13 0,1-6-12 16,-3 2 19-16,-1-1-17 0,2 1 16 0,-2 0-17 16,0 1 9-16,1-2 3 0,-1 1-2 0,-5-7 0 15,9 13-2-15,-2-5 2 0,-3-1 2 0,3-1 6 16,-2 1-1-16,0 1-16 0,1-3 7 0,-2 1-3 15,0 0 10-15,0 1-4 0,0 0-3 0,1-1 0 16,-1 1 5-16,0 0 1 0,-4-7-5 0,8 10 3 16,-4-4 9-16,-1-1-5 0,-3-5-12 0,5 8 13 15,-5-8 0-15,4 9-11 0,-4-9 7 0,4 7-7 0,-4-7 6 16,4 7-2-16,-4-7 8 0,3 9-11 16,0-5 3-16,-3-4-5 0,4 6 13 0,-4-6 1 15,2 10-11-15,-2-10 6 0,3 8-7 0,0-3 0 16,-3-5 1-16,2 9 4 0,2-1 2 0,-1-1-5 0,1 0 3 15,-1-2 4-15,-1 2-17 0,2-1 10 16,0 2 2-16,0-1-2 0,-1 1-8 0,2-1 5 0,-1-1 4 16,-1 1 2-16,1 1 4 0,1-2-15 0,1 1 8 15,-1 0 13-15,-2-1-11 0,3 1 2 0,0 1 2 16,-1-1 5-16,-1-2-7 0,2 3-9 0,-2-1 5 16,-2-2 3-16,-2-5-2 0,10 11-2 0,-5-7 3 15,-1 1 4-15,-4-5 2 0,5 8-15 0,-1-4-1 16,-1 1 9-16,-3-5 1 0,5 5-2 0,-5-5 12 15,6 7-10-15,-6-7 10 0,5 7-8 0,-5-7 9 16,4 8-13-16,-4-8 4 0,3 9 3 0,-1-5-3 16,-2-4-6-16,4 8 5 0,-4-8 1 0,4 7-2 15,-4-7-1-15,4 5-1 0,-4-5-6 0,2 9 8 16,-2-9-8-16,2 8 10 0,-2-8 11 0,0 0-21 16,2 11 7-16,-2-11 5 0,2 7-10 0,-2-7 10 15,0 0-7-15,0 9 8 0,0-9 0 0,0 0-2 16,2 9-6-16,-2-9 13 0,0 0-1 0,0 0 1 15,0 0-13-15,0 11 8 0,0-11-9 0,0 0 1 16,1 6 7-16,-1-6-8 0,0 0 10 16,0 0-15-16,0 0-4 0,1 8 4 0,-1-8 15 15,0 0-18-15,0 0 7 0,6 7 11 0,-6-7-15 16,0 0 9-16,2 7-8 0,-2-7-4 0,2 6 0 16,-2-6 8-16,0 0-5 0,4 7 12 0,-4-7-7 15,4 7 1-15,-4-7 5 0,5 6-10 0,-4 0 6 16,-1-6-8-16,4 6 18 0,-4-6-6 15,7 11-3-15,-3-3 3 0,0-3-8 0,-4-5 13 16,6 7-16-16,-4-3 9 0,-2-4 1 0,4 7 6 16,-4-7-2-16,4 8-9 0,-4-8 0 0,3 5-5 0,-3-5 18 15,0 0-9-15,4 4 0 0,-4-4 12 0,0 0-10 16,5 5 6-16,-5-5-3 0,0 0-9 16,3 5 9-16,-3-5-9 0,0 0 9 0,0 0-2 15,0 0-1-15,0 0 9 0,0 0-9 0,0 0-2 16,0 0 0-16,0 0 3 0,0 0-6 0,0 0 5 15,0 0-7-15,0 0-5 0,0 0 13 0,0 0-4 16,-17 3 6-16,17-3 7 0,0 0-4 0,0 0-9 16,-12-1-4-16,12 1 1 0,0 0-4 0,-10 1 4 0,10-1 5 15,-9 0 8-15,9 0-11 0,0 0-1 16,-14 0 1-16,14 0 1 0,0 0 6 0,-12 1-9 16,12-1 7-16,0 0-9 0,-16 2 6 0,16-2-2 15,-13 4 2-15,13-4-4 0,-9 2-9 0,9-2 10 0,-11 3 2 16,11-3 1-16,0 0 5 0,-17 4-6 15,17-4-5-15,-14 3 6 0,14-3-7 0,-13 2 12 16,13-2-13-16,-14 3 8 0,14-3-12 0,-9 4 19 16,9-4-13-16,0 0 8 0,-12 3-1 0,12-3 9 0,0 0-19 15,-12 2 12-15,12-2-5 0,0 0-9 16,-9 4 18-16,9-4 2 0,0 0-15 0,-11 7 3 16,11-7-6-16,-8 4 6 0,8-4 6 0,0 0-1 15,-11 4-4-15,11-4 1 0,-8 4-1 0,8-4 9 16,-8 5-18-16,8-5 14 0,0 0-11 0,-13 4 9 15,13-4-9-15,-8 6 0 0,8-6 5 0,0 0 10 16,-12 4-1-16,12-4-16 0,0 0 16 0,-7 4 3 16,7-4-8-16,0 0-1 0,0 0 10 0,-11 8-5 15,11-8-16-15,0 0 16 0,-8 4-5 0,8-4 0 16,0 0 6-16,0 0-4 0,-6 6-8 0,6-6 14 16,0 0-15-16,0 0 9 0,0 0-2 0,0 0 3 15,-7 8-3-15,7-8-2 0,0 0 3 16,-7 6 2-16,7-6-7 0,0 0 0 0,0 0 16 15,0 0-16-15,0 0 5 0,0 0-10 0,0 0 12 16,-8 5-5-16,8-5 5 0,0 0 5 0,0 0-3 0,0 0-3 16,0 0 0-16,-6 6 2 0,6-6-9 0,0 0 6 15,0 0 4-15,0 0-8 0,0 0-1 0,0 0 0 16,0 0 0-16,0 0 3 0,0 0 7 16,-4 10 0-16,4-10-4 0,0 0-6 0,0 0-1 15,0 0-1-15,0 0 5 0,0 0 5 0,0 0-7 16,0 0 3-16,0 0-3 0,0 0 12 0,0 0-5 15,0 0 1-15,0 0-1 0,0 0-10 0,0 0-1 16,0 0 10-16,0 0-4 0,0 0 16 0,0 0-1 16,0 0-13-16,0 0-1 0,-18-4-4 0,18 4 10 15,0 0-1-15,0 0 8 0,0 0-14 0,0 0 13 16,0 0-8-16,0 0 2 0,0 0-6 0,-16-2 4 16,16 2-10-16,0 0 4 0,-10-4 3 0,10 4-6 15,0 0 16-15,-10-5-13 0,10 5 1 0,0 0 7 16,-17-5-2-16,17 5-1 0,-8-4 7 0,8 4-4 15,-10-4-11-15,10 4 7 0,0 0-1 0,-6-7 2 16,6 7-12-16,0 0 9 0,-10-5 7 0,10 5-1 16,0 0-12-16,-9-4 10 0,9 4-8 0,0 0 4 15,0 0-9-15,-13-4 9 0,13 4 9 16,0 0-9-16,0 0-10 0,-11-3 10 0,11 3 0 0,0 0 3 16,0 0-10-16,-11-2 11 0,11 2-5 0,0 0 1 15,0 0 2-15,0 0 0 0,-13 8-3 0,13-8-1 16,0 0 1-16,-8 4-1 0,8-4 8 0,0 0-1 15,-9 4-3-15,9-4 8 0,0 0-9 0,-11 4-3 16,11-4 2-16,0 0 0 0,-12 8-1 16,12-8 1-16,-12 5-9 0,12-5 3 0,-11 5 13 0,11-5 1 15,-8 5-9-15,3-2 3 0,5-3-3 0,-11 5 8 16,11-5 2-16,-9 7-7 0,9-7-8 0,-7 5 5 16,7-5 8-16,-7 3-13 0,7-3 10 0,-8 4 0 15,8-4 3-15,-6 1 1 0,6-1 7 0,-8 3-9 16,8-3-7-16,0 0-3 0,-11 4 12 0,11-4-1 15,-7 3 2-15,7-3-4 0,-8 2-3 0,8-2-9 16,0 0 16-16,-12 4-3 0,12-4-4 0,-9 2-8 16,9-2 17-16,-10 5-4 0,10-5-3 0,-9 3 0 15,9-3-15-15,-9 4 15 0,9-4-8 0,-11 2 3 16,6 1 2-16,-1 1-7 0,6-4 7 0,-13 7-1 16,5-2 5-16,0-1-9 0,1-3 4 0,7-1 0 15,-10 4 10-15,4-1-10 0,6-3 2 16,-8 3 2-16,3 1-1 0,5-4 6 0,-11 4-7 0,11-4 1 15,-7 2-2-15,7-2-1 0,-6 4-2 0,6-4-2 16,-7 3 4-16,7-3 0 0,0 0-3 0,-9 4 3 16,9-4 3-16,-7 5 2 0,7-5-2 0,0 0-8 15,-7 4 3-15,7-4 1 0,-4 5-3 0,4-5 13 16,-4 6-12-16,4-6 8 0,0 0-6 0,-6 5-5 16,6-5 4-16,-4 5 7 0,4-5-7 0,0 0-12 15,0 0 3-15,0 0-13 0,0 0-5 0,0 0-6 16,-12 4-27-16,12-4-14 0,0 0-26 0,0 0-32 15,-6 2-42-15,6-2-45 0,0 0-49 0,-4 5-71 16,4-5-721-16,0 0 354 0,-4 7 236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7:39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FC34F4E-42D2-4792-9244-C490A64103B6}" emma:medium="tactile" emma:mode="ink">
          <msink:context xmlns:msink="http://schemas.microsoft.com/ink/2010/main" type="writingRegion" rotatedBoundingBox="20135,8587 28019,8279 28168,12072 20284,12380"/>
        </emma:interpretation>
      </emma:emma>
    </inkml:annotationXML>
    <inkml:traceGroup>
      <inkml:annotationXML>
        <emma:emma xmlns:emma="http://www.w3.org/2003/04/emma" version="1.0">
          <emma:interpretation id="{FDF7EC2D-7959-44A9-BADD-C396485D0565}" emma:medium="tactile" emma:mode="ink">
            <msink:context xmlns:msink="http://schemas.microsoft.com/ink/2010/main" type="paragraph" rotatedBoundingBox="20135,8587 28019,8279 28068,9515 20183,98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04CEE1-1BB6-46C5-BB88-CBE84B0787FE}" emma:medium="tactile" emma:mode="ink">
              <msink:context xmlns:msink="http://schemas.microsoft.com/ink/2010/main" type="inkBullet" rotatedBoundingBox="20137,8649 21100,8611 21119,9072 20156,9110"/>
            </emma:interpretation>
            <emma:one-of disjunction-type="recognition" id="oneOf0">
              <emma:interpretation id="interp0" emma:lang="" emma:confidence="0">
                <emma:literal>→</emma:literal>
              </emma:interpretation>
            </emma:one-of>
          </emma:emma>
        </inkml:annotationXML>
        <inkml:trace contextRef="#ctx0" brushRef="#br0">0-1 68 0,'0'0'94'0,"8"8"-8"16,-8-8-17-16,0 0-1 0,0 0-3 0,26 0-16 15,-16 0-2-15,1 0 2 0,-1 0 3 0,9-2-12 16,-2 2-3-16,2 0 0 0,0 0-34 0,0-2-28 0,0 0-21 16,3 2-185-16,-3-2 77 0,0 2 50 15</inkml:trace>
        <inkml:trace contextRef="#ctx0" brushRef="#br0" timeOffset="-221.4177">201-243 30 0,'0'0'103'0,"0"0"-7"16,0 0-15-16,0 0 3 0,0 0-12 0,42-6 0 15,-31 6-12-15,3-4 6 0,-1 4-24 0,4-3-4 0,-2 3-5 16,2-6-6-16,2 4 0 0,-2 2 5 16,-3-4-2-16,5 4-5 0,-4 0-8 0,0 0 10 15,-2 0-28-15,-3 2-29 0,-1 0-26 0,-9-2-30 16,12 2-177-16,-12-2 87 0,9 6 58 0</inkml:trace>
        <inkml:trace contextRef="#ctx0" brushRef="#br0" timeOffset="419.9186">641-455 15 0,'12'-7'82'0,"-12"7"-9"15,0 0 8-15,21 0-18 0,-21 0-5 0,17 2 3 16,-17-2-4-16,24 7-10 0,-12-5 6 0,5 2-14 16,-2 0 11-16,0 0-6 0,2-1-16 0,-3 1-3 15,1 2 10-15,-4-2-5 0,2 0-6 0,1 3-6 16,-1-3 7-16,-2 0-6 0,-3 0 2 0,-8-4-6 15,17 7-1-15,-11-3-3 0,-6-4 8 0,13 4 2 16,-7 2 5-16,-6-6 0 0,9 11 7 0,-3-5 5 16,-6-6 3-16,0 0-6 0,4 17-7 0,-4-17-6 15,0 17 5-15,0-17-11 0,-8 19 11 0,2-4-9 16,-3-3-2-16,-1 1-7 0,-7 8-3 16,4-6 3-16,-4 1 3 0,2 1 1 0,-4 2-5 0,2-2 7 15,2 0-10-15,-1 2 0 0,-1 0 4 0,0-5-8 16,2 3-21-16,0-2-22 0,5 0-38 0,-1-3-36 15,3 1-289-15,-1-3 135 0,1 1 90 0</inkml:trace>
      </inkml:traceGroup>
      <inkml:traceGroup>
        <inkml:annotationXML>
          <emma:emma xmlns:emma="http://www.w3.org/2003/04/emma" version="1.0">
            <emma:interpretation id="{930C8167-C6E7-4F8A-92D4-A96D0AF747EC}" emma:medium="tactile" emma:mode="ink">
              <msink:context xmlns:msink="http://schemas.microsoft.com/ink/2010/main" type="line" rotatedBoundingBox="21471,8535 28019,8279 28068,9515 21519,9771"/>
            </emma:interpretation>
          </emma:emma>
        </inkml:annotationXML>
        <inkml:traceGroup>
          <inkml:annotationXML>
            <emma:emma xmlns:emma="http://www.w3.org/2003/04/emma" version="1.0">
              <emma:interpretation id="{43DDD9C5-1B3D-4F65-AF85-378EC49A7918}" emma:medium="tactile" emma:mode="ink">
                <msink:context xmlns:msink="http://schemas.microsoft.com/ink/2010/main" type="inkWord" rotatedBoundingBox="21471,8535 24303,8424 24352,9660 21519,9771">
                  <msink:destinationLink direction="with" ref="{D30D5E14-418A-4B22-A37C-B5B0CF2E70C5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562.6894">3136-328 19 0,'0'0'120'16,"0"-19"-13"-16,0 19-16 0,0 0-17 0,0 0-1 15,0 0-1-15,0 0-22 0,0 0 8 0,0 0-12 16,0 0 5-16,0 0-28 0,0 0 12 0,0 0-9 16,0 0 13-16,-17 36-14 0,15-22 0 0,-2-1-14 15,-1 2 13-15,5 0-8 0,-2-3 2 0,2-1-12 16,0 1 18-16,0-1-9 0,2-1 20 0,1 3-10 15,1 2 15-15,2-3-26 0,3 1 16 0,1 0 13 16,-1-7-6-16,-1 0 0 0,7 1 0 0,0-1-13 16,0-2 2-16,1-2-7 0,3 0 3 0,-2-4-2 15,0 2-3-15,-4-2 0 0,4 0-2 0,0-4-2 16,-2-3 3-16,-3 3-1 0,5-3 0 0,-6 1-5 16,4-2-6-16,-3-1 5 0,-1 0 1 0,-1-1-4 15,1-1-3-15,-3-1 11 0,1 5-8 0,2 1-2 16,-5-3 0-16,-6 11-4 0,8-15 3 0,-8 15 0 15,9-12-7-15,-9 12-2 0,6-11 6 0,-6 11 2 16,0 0-1-16,4-10-8 0,-4 10 0 16,0 0 11-16,0 0-13 0,0 0 3 0,0 0-10 15,0 0 19-15,0 0-3 0,0 0-5 0,0 0-2 16,0 0 10-16,0 38 2 0,0-38-15 0,5 16 8 16,-5-16-3-16,0 17 0 0,12-4 2 0,-3 0 0 15,-3-1 3-15,-2-1-11 0,5-1 10 0,1 3 4 16,-1-5-5-16,3 1 8 0,-1-3 1 0,2 2-5 15,2-3 12-15,-1-3 4 0,-14-2-12 0,24 0 12 16,-12 0-14-16,-12 0 9 0,24-7-6 0,-10 5-1 16,-3-6 2-16,4-1 3 0,-3-1-6 0,-1-1 1 15,2 3-1-15,-5-5-4 0,3 1 1 0,-3-1 5 0,-4 3-2 16,3-3-7-16,-3 2 5 0,-4 11 4 16,6-16 0-16,-6 16-3 0,2-23-7 0,-2 23-1 15,-2-17 4-15,2 17-1 0,2-13 3 0,-2 13-11 16,-4-15 0-16,4 15-1 0,0 0-25 0,-8-8 0 15,8 8-21-15,0 0-4 0,0 0-9 0,0 0-18 16,-13-4-22-16,13 4-305 0,0 0 138 0,0 0 92 16</inkml:trace>
          <inkml:trace contextRef="#ctx0" brushRef="#br0" timeOffset="5545.425">4128-61 16 0,'-4'6'57'15,"-1"1"-10"-15,1-1 0 0,-4 7-7 0,1-1 5 16,-1 1-6-16,1-3 2 0,1 5-14 0,0 0 15 16,-1 0-8-16,3-3-2 0,-2 1-4 0,4-3-3 15,-2 1-2-15,4-3-2 0,0-8 8 0,0 17-24 16,2-11 27-16,-2-6 3 0,2 13 7 16,2-9-7-16,-2 3-3 0,4-5-10 0,-6-2-9 0,11 4 24 15,-5-2-8-15,-6-2-5 0,11-2-15 0,-11 2 8 16,13-4-14-16,-5 2-21 0,5-5-15 0,-3-1-26 15,1-1-215-15,-3 1 92 0,3-2 60 16</inkml:trace>
          <inkml:trace contextRef="#ctx0" brushRef="#br0" timeOffset="5738.5324">4164-267 81 0,'0'0'100'0,"-5"-19"-8"0,5 19-12 16,0 0-10-16,-2-8-13 0,2 8-5 0,0 0 3 15,0 0-5-15,0 0-9 0,0 0-4 0,-2-15-27 16,2 15-33-16,0 0-41 0,0 0-150 0,0 0 72 16,0 0 48-16</inkml:trace>
          <inkml:trace contextRef="#ctx0" brushRef="#br0" timeOffset="1354.6382">1505-367 54 0,'0'0'107'0,"0"-17"-16"0,0 17 6 15,0 0-15-15,3-10-11 0,-3 10-8 0,0 0-13 16,0 0-1-16,0 0-8 0,0 0-1 0,0 0 1 16,0 0-5-16,0 0-8 0,0 0-9 15,-11 33-8-15,5-18 26 0,1 2-12 0,1 0 0 16,0-1 8-16,0 1-10 0,0 0-1 0,4 0 4 15,-5-2 1-15,3-1-9 0,0 3-6 0,-2-4 16 16,4-1 12-16,2-3-9 0,0-1 15 0,2-1 6 16,1-1-3-16,1 0-6 0,9-4-4 0,-5 0-2 0,3-2-7 15,-3 0 9-15,5-4-9 0,11-2-1 16,-9-5-4-16,6 1-1 0,0-3-3 0,-2-4 0 16,0 1-5-16,3-3 2 0,-5 0-9 0,4-2 4 15,-2 4 1-15,-4-2-9 0,0 0 6 0,-2 2-7 16,2-2 5-16,-3 0-7 0,-3 5-13 0,-5 3 12 15,1-2-12-15,-1 5 14 0,-2 0-6 0,1 1-3 16,-1 1 2-16,-2 0 0 0,-2 6-11 0,4-7 13 16,-4 7-8-16,0 0 6 0,0 0-8 0,0 0 5 15,0 0 7-15,0 0-7 0,0 0-1 0,0 0 12 16,-8 24-11-16,3-10-5 0,3 5 3 16,0 0 5-16,2 4 2 0,-2 11 8 0,-2 4-7 0,2 2-2 15,-5 19-2-15,3 0 3 0,2-1-3 16,-2 1 5-16,-5-2 2 0,3-2-6 0,2-7 3 15,0-8 0-15,1-2-3 0,-1-2 8 0,-2 0-1 16,2-3-12-16,-3-1 11 0,1-5 1 0,2 7-1 16,-7-7 4-16,3 1-2 0,-5-1-1 0,5-4 0 0,-20 11 12 15,7-9 0-15,4-2 1 0,4-8 4 0,-2-5 2 16,3 1-9-16,-1-5 5 0,-2 3-2 16,1-1-2-16,-1 0-2 0,4-8-3 0,-2 3 2 15,-1-6 6-15,-5 3-6 0,2-2 0 0,0-2 0 16,-2 0-3-16,4 2 3 0,0-4 1 0,-2-3-8 0,5-1 1 15,1-1 5-15,-2 1-5 0,1 1 0 16,3-3-6-16,3-1-1 0,2 0 4 0,4 1-10 16,0 3-7-16,2-1-1 0,2 1-26 0,0-3 0 15,5-1-37-15,-3-2-24 0,4 5-19 0,10-9-17 16,3 2-331-16,-2-2 156 0,2 4 104 0</inkml:trace>
          <inkml:trace contextRef="#ctx0" brushRef="#br0" timeOffset="1655.448">2093 38 50 0,'0'0'89'0,"0"0"-10"0,0 0-7 15,0 0-6-15,-12 27 3 0,10-20-14 0,-3 5-10 16,1-1 0-16,0-1-6 0,0 5-13 16,2-4 10-16,-1-1-10 0,-1-2-3 0,2 1 4 15,0-1-6-15,2 1-8 0,0-9 9 0,0 10 4 16,0-10-11-16,4 13-2 0,0-11 8 0,1 2-10 16,-5-4-11-16,12 6 13 0,-5-6 1 0,-7 0 2 15,14 0-16-15,-5 0-21 0,8-2-23 0,-4-2-29 16,-1-2-193-16,-3-5 90 0,3 3 58 0</inkml:trace>
          <inkml:trace contextRef="#ctx0" brushRef="#br0" timeOffset="1841.9266">2167-246 13 0,'-2'-17'80'0,"2"17"-8"0,2-12-25 16,-2 12 9-16,2-9-5 0,-2 9-5 0,3-8-6 16,-3 8-11-16,6-7-3 0,-6 7-19 0,0 0-32 15,11-4-123-15,-11 4 50 0,0 0 32 0</inkml:trace>
          <inkml:trace contextRef="#ctx0" brushRef="#br0" timeOffset="3836.4797">2823-585 12 0,'11'-8'73'16,"-11"8"-3"-16,6-6-1 0,-6 6-17 0,0 0 21 15,0 0-19-15,0 0-7 0,15-5 9 0,-15 5-14 16,0 0 15-16,8-6-13 0,-8 6-2 0,0 0-7 15,0 0-4-15,0 0 5 0,0 0-13 16,0 0-11-16,0 0-2 0,-21 15 9 0,21-15 7 0,-19 10-13 16,6-1 3-16,-10 3-12 0,4 1 5 0,-4 0 2 15,-11 12-3-15,4-8 5 0,5-7-4 0,-13 15-5 16,6-8-4-16,-4 6 7 0,7-6-5 0,1-2 12 16,5-5-13-16,-3 5 7 0,3-2-7 15,-2-1 5-15,4-5-19 0,4 1 22 0,2-4 3 16,2 3 8-16,1-3-9 0,1 0 9 0,0 0-13 15,3 3 7-15,8-7-16 0,-17 6-3 0,17-6 22 16,-11 8-7-16,11-8-2 0,-10 5-5 0,10-5-9 16,0 0 10-16,-9 8 0 0,9-8-5 0,0 0-3 0,0 0 6 15,5 17 5-15,-5-17 12 0,8 8 6 0,-2-4-4 16,3 7-1-16,4-5 5 0,-3 1-3 0,5 1-1 16,0-2-4-16,0 1 9 0,1 1-7 15,10 0 6-15,-1 5 0 0,-2-5-5 0,5 1 1 0,-1-1-3 16,-1 1-13-16,3-3 6 0,-1 2 6 0,-3-1-2 15,-1-1-7-15,-5 0 0 0,-2 1-1 16,8-1-1-16,-4 0 8 0,-4-2-11 0,0 1-29 16,-4 1-29-16,1-2-26 0,-3-2-28 0,0 3-316 15,-3-3 141-15,0 0 96 0</inkml:trace>
        </inkml:traceGroup>
        <inkml:traceGroup>
          <inkml:annotationXML>
            <emma:emma xmlns:emma="http://www.w3.org/2003/04/emma" version="1.0">
              <emma:interpretation id="{54D99F29-916D-47B3-AEA7-16668EC2CEF3}" emma:medium="tactile" emma:mode="ink">
                <msink:context xmlns:msink="http://schemas.microsoft.com/ink/2010/main" type="inkWord" rotatedBoundingBox="24742,8548 28025,8419 28047,8994 24764,9123">
                  <msink:destinationLink direction="with" ref="{D30D5E14-418A-4B22-A37C-B5B0CF2E70C5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269.6421">4593-385 19 0,'0'0'107'0,"0"0"-8"0,0 0-7 0,11-13-13 15,-11 13-8-15,6-8-3 0,-6 8-13 0,6-8-3 16,-6 8 0-16,7-11-4 0,-7 11-10 0,10-10 5 16,-10 10-4-16,9-9 3 0,-9 9-20 0,14-8 6 15,-3 1-9-15,-3-1 6 0,3-2-6 0,2 5 6 16,-3-3-11-16,3 2 1 0,-2-3-8 15,-1 1 6-15,3 1-3 0,-3 3-13 0,1 0 7 0,-3-2 2 16,-8 6 4-16,17-2-3 0,-17 2 2 16,15 0-5-16,-15 0 7 0,13 4-10 0,-13-4-5 0,13 8 10 15,-7-1-1-15,-6-7-9 0,10 10-4 0,-3 3 6 16,-1-1 3-16,-2-3 4 0,-1 3 1 0,-3 3-6 16,2 2 2-16,-2 4 0 0,0-2-8 15,-2-2 8-15,-3 2-7 0,-3 6 12 0,1-6-1 16,1 0 9-16,-2 6-4 0,-3-6 11 0,1-2 1 0,1-5 5 15,1 1-6-15,-3 0-2 0,-6 1 7 0,2-3-13 16,5-3 8-16,-3 1-1 0,0-1-13 0,1-2 5 16,-1 1 2-16,2-1-5 0,1-2 6 0,1 1-7 15,1-1 1-15,-1-4 4 0,3 2-3 0,6-2 1 16,-13 2-6-16,5-2-4 0,8 0 12 0,-13 0-6 16,13 0-11-16,0 0-19 0,-10-6-16 0,10 6-21 15,-2-11-35-15,2 11-346 0,4-19 146 16,0 4 98-16</inkml:trace>
          <inkml:trace contextRef="#ctx0" brushRef="#br0" timeOffset="6760.9915">5022-313 19 0,'0'0'114'0,"19"2"-7"15,-19-2-1-15,0 0-22 0,19-4 6 0,-19 4-18 16,11-5-5-16,2-1-15 0,-5 0 4 16,-8 6-13-16,15-9 4 0,-5-1 7 0,-1 3-6 15,2-3-17-15,-5 2-8 0,2-1 4 0,-1 1-3 16,-1-5 0-16,0 3-3 0,3-1-4 0,-5 3 2 0,-4 8 10 15,8-17-17-15,-8 17-9 0,5-15 8 0,-5 15 0 16,0-17-9-16,0 17 13 0,-2-15-9 0,2 15-3 16,-9-12-1-16,9 12 13 0,-13-9-10 15,13 9-11-15,-16-6 9 0,16 6 3 0,-19 0-1 16,4 2-6-16,0 2 11 0,-6 7-19 0,0-1 7 0,-5 1-4 16,3 0 0-16,0 1 1 0,2 1-3 0,-1 2 9 15,1 1-2-15,2-1 3 0,0 2-8 16,7-7 6-16,-3 11-4 0,0 0 4 0,4-4 10 15,1-2-10-15,3-2-4 0,3 1 8 0,2-3 8 16,0 2-1-16,0 1 0 0,2-1 14 16,0-5 6-16,2 3 5 0,0-5-10 0,7 7 8 15,-3-3-8-15,4-3-1 0,1 1-5 0,0-4 5 0,1 3-7 16,1-3-6-16,0 0 2 0,1 0-22 0,-1 0-16 16,2 1-32-16,-2-5-33 0,1 0-39 15,-1 0-293-15,0 0 139 0,2-3 94 0</inkml:trace>
          <inkml:trace contextRef="#ctx0" brushRef="#br0" timeOffset="7087.9969">5352-208 82 0,'-12'21'83'0,"5"-17"-7"0,3 0-4 0,0 5-4 15,4-9 4-15,-9 12-11 0,1 1-19 0,1-5 12 16,-1 1-7-16,2-1-3 0,6-8-5 16,-9 17-7-16,5-11 2 0,4-6-1 0,-6 15-1 0,1-9 1 15,5-6-14-15,-6 15 7 0,6-9 6 0,0 3-1 16,0-9 4-16,0 15-1 0,2-7-8 0,-2-8 7 15,0 0-6-15,9 17 4 0,-3-13-7 16,-6-4 0-16,11 4-11 0,-11-4 7 0,12 7-18 16,-5-7-37-16,1 2-35 0,-8-2-41 0,0 0-244 15,17-5 117-15,-17 5 80 0</inkml:trace>
          <inkml:trace contextRef="#ctx0" brushRef="#br0" timeOffset="7306.8951">5337-337 39 0,'0'0'85'0,"0"0"-4"16,0 0 1-16,0 0-16 0,0 0-7 0,0 0 5 15,-2-14-42-15,2 14-12 0,0 0-36 0,0 0-136 16,0 0 54-16,0 0 36 0</inkml:trace>
          <inkml:trace contextRef="#ctx0" brushRef="#br0" timeOffset="7879.3309">5665-572 63 0,'-10'-6'73'16,"10"6"-8"-16,0 0-2 0,0 0-13 0,0 0-1 15,-7 0-3-15,7 0-17 0,0 0 10 0,0 0 24 16,0 0-14-16,0 18-32 0,0-18 29 15,13 17 9-15,-9-8-2 0,5 1-6 0,1-3-3 0,-1 3 6 16,1 3-4-16,3-3-6 0,-2 1-23 16,8 6 18-16,0 2-11 0,-7-5-3 0,5 3 6 15,0-4 1-15,0 1-22 0,2 3 9 0,-4-4 4 0,-2-1-4 16,8 1-6-16,-9 0 8 0,1-3-13 16,-2-1-4-16,-3-3 7 0,-2 2-1 0,-1-1 2 15,1-3 6-15,-2 0 3 0,-4-4 6 0,9 9 11 16,-9-9 8-16,6 4 2 0,-2-2 2 0,-4-2-3 15,7 4-2-15,-7-4-2 0,0 0-6 0,0 0-4 16,0 0-6-16,0 0-3 0,0 0 0 0,0 0 3 16,0 0-8-16,-15 15-7 0,8-13 4 0,1 2-7 15,0 0 7-15,-3 3-1 0,-3-1 3 0,-1 2-2 16,0 1-5-16,-4-1-28 0,5 3-16 0,-3-3-29 16,-4 3-29-16,2 1-37 0,0-3-363 0,4 1 165 15,-4-3 110-15</inkml:trace>
          <inkml:trace contextRef="#ctx0" brushRef="#br0" timeOffset="10077.2312">6105-362 14 0,'0'0'86'0,"9"11"-1"0,-5-9-12 16,2 2-4-16,-6-4 7 0,15 2-3 15,0 2-8-15,0 3-7 0,-1-5 5 0,3 0-10 16,0 0 0-16,0 0 11 0,2 2-4 0,2-2-17 16,0-2-1-16,3 3-3 0,-3-3-3 0,0-3-5 15,2 1-6-15,-2 0 10 0,1 0-9 0,-1 0-7 16,-2 0 2-16,2 0 2 0,-2 0-5 0,-2 0 2 0,0 2-6 16,-7-3 1-16,1 3-3 0,-3-2 1 15,1 0-5-15,-1 0 6 0,-8 2-2 0,13-2-8 16,-13 2 1-16,8-6-2 0,-8 6 1 0,7-7 13 15,-7 7-10-15,0 0-7 0,0-8 11 0,0 8 1 0,0 0-5 16,0 0-5-16,-13-10 9 0,9 5-8 16,4 5 4-16,-11-4-6 0,11 4-1 0,-10-4 3 0,3 2-5 15,7 2 1-15,-12-4 9 0,12 4-15 16,-13-7 5-16,7 5 3 0,-1-2 6 0,7 4-13 16,-10-2 5-16,10 2-7 0,-9-2 18 0,9 2-10 15,-8-4 0-15,8 4-10 0,0 0 10 0,0 0-7 16,-11-5-2-16,11 5 1 0,0 0 10 0,0 0-2 15,0 0-8-15,0 0-3 0,0 0 10 0,0 0 1 16,0 0-8-16,0 0 8 0,0 0-2 0,0 0 7 16,0 0-8-16,34 2-1 0,-26 3-3 0,-1-3 14 0,1 2-9 15,-1-2 0-15,1 0 0 0,-2 2 1 0,3-2 8 16,-3 1 1-16,1-1-11 0,-7-2 7 0,10 4 1 16,-3-2-8-16,-7-2 2 0,8 4 0 15,-4-2-4-15,-4-2 14 0,7 7-7 0,-7-7-2 0,4 6 6 16,-4-6-6-16,2 8 1 0,-2-8-2 0,0 0 4 15,-2 15-4-15,-2-9 6 0,4-6 0 0,-5 15 1 16,1-9-1-16,0 3-18 0,-2 1-26 16,-3 3-43-16,5-2-352 0,-3-1 144 0,3 1 98 15</inkml:trace>
          <inkml:trace contextRef="#ctx0" brushRef="#br0" timeOffset="10920.9058">7378-309 96 0,'0'0'113'0,"13"4"-11"16,-13-4-10-16,0 0-6 0,0 0-8 0,4 11-6 16,-4-11-9-16,0 0-4 0,-2 14 9 15,2-14-1-15,0 0-6 0,-8 17-9 0,-5-4-4 16,2-3 0-16,3 3-4 0,-11 2-12 0,4-5 6 15,-4 5-5-15,-2 0 0 0,0-5-6 0,-1 5-11 16,-1-3-1-16,2 1 12 0,-4-2-6 0,-1-1-8 0,-1 1-4 16,6-5 8-16,6 0-4 0,-2 1 0 0,0-3-1 15,2-2 3-15,0 2-6 0,5 0-4 0,-1-4-2 16,3 0 3-16,8 0 3 0,-15-4-3 0,15 4 3 16,-8-6-8-16,3-1 3 0,1 1-5 15,4 6 4-15,2-15-2 0,0 5 4 0,-2 10-10 0,5-21 7 16,1 6 1-16,-2 3-12 0,0 3 3 0,3-4-2 15,1-1 6-15,-1 3-2 0,1-1 6 0,3 3-1 16,-1-1 3-16,-1 1-5 0,1 1 7 0,-1 4-6 16,1-1-5-16,-10 5 1 0,17-10 8 0,-6 6-9 15,-3 0-6-15,-8 4 2 0,21-5 2 0,-10 5 15 16,-11 0-21-16,19 2 10 0,-19-2-4 0,19 3 0 16,-2 1-3-16,-4 2 10 0,1 0 3 15,3-1-7-15,0 1 2 0,-2 0 12 0,4 0 0 16,-4 1-16-16,12-1 17 0,-3 0-2 0,-5 1 10 15,4 1-8-15,2 1 1 0,-4-5-5 0,-2-2 8 0,-2 0 0 16,2-2-12-16,0-4 0 0,-2 4 1 0,4-2 9 16,7-5-3-16,-1 1 1 0,-3-2-3 0,-3-1-1 15,4 1 1-15,1-1-6 0,-12 1 4 16,8-3 1-16,-8 1-2 0,-1-1-6 0,4-3 5 16,-4 1 3-16,-3 3-15 0,1-1 18 0,-1 3-7 15,-1-3 7-15,1-2 0 0,-3 3-12 0,-3-3 3 16,2 5 2-16,-6 8-4 0,9-17-4 0,-5 9 2 15,-4 8 1-15,4-11 4 0,-4 11-2 0,0 0 2 0,2-15-4 16,-2 15 1-16,0 0-7 0,0 0 7 16,0 0-5-16,0 0 9 0,-12-12-6 0,12 12-3 15,0 0 8-15,-19 2 5 0,19-2-7 0,-24 10-2 16,10-3-1-16,-1-1 1 0,-6 7 3 0,-5-3 6 16,1 3-16-16,2-3 3 0,-5 1 16 0,1 1-3 15,1 1-5-15,1 4-7 0,-3-2 13 0,3-1-15 16,0 3 1-16,1 2-10 0,1 0-19 0,0 0-40 0,4-2-35 15,-2 2-366-15,0-2 158 0,-1-1 106 16</inkml:trace>
        </inkml:traceGroup>
      </inkml:traceGroup>
    </inkml:traceGroup>
    <inkml:traceGroup>
      <inkml:annotationXML>
        <emma:emma xmlns:emma="http://www.w3.org/2003/04/emma" version="1.0">
          <emma:interpretation id="{FAC5C4AC-F005-4DF1-8764-064DA1BA6158}" emma:medium="tactile" emma:mode="ink">
            <msink:context xmlns:msink="http://schemas.microsoft.com/ink/2010/main" type="paragraph" rotatedBoundingBox="23005,10930 26108,11194 26015,12291 22911,120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AF186E-712B-43EF-9562-5D5314A973EF}" emma:medium="tactile" emma:mode="ink">
              <msink:context xmlns:msink="http://schemas.microsoft.com/ink/2010/main" type="line" rotatedBoundingBox="23005,10930 26108,11194 26015,12291 22911,12027"/>
            </emma:interpretation>
          </emma:emma>
        </inkml:annotationXML>
        <inkml:traceGroup>
          <inkml:annotationXML>
            <emma:emma xmlns:emma="http://www.w3.org/2003/04/emma" version="1.0">
              <emma:interpretation id="{B45FA4C1-4534-4FCA-8B25-FEA5C9B65A76}" emma:medium="tactile" emma:mode="ink">
                <msink:context xmlns:msink="http://schemas.microsoft.com/ink/2010/main" type="inkWord" rotatedBoundingBox="23005,10930 25347,11129 25254,12226 22911,12027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6476.4338">2836 2087 44 0,'0'0'54'0,"6"17"8"0,-6-9 8 0,-2 5-9 16,0 4-18-16,0 2 1 0,0 4-1 0,-1-2-4 16,1 8 13-16,0 9-20 0,-2-6-3 0,-2 2-12 15,1-3 10-15,1-1-10 0,0-7 12 0,2 6-12 16,-2-6 8-16,1-4-12 0,3-2-8 0,-2 0 17 16,2-7-8-16,0-10 25 0,-2 19 7 0,2-19 3 15,0 0-1-15,0 19-11 0,0-17 2 0,0-2-7 16,0 0 6-16,0 0-22 0,0 0 11 0,0 0-9 15,0 0 3-15,13-21 9 0,-9 9-11 16,2-5-2-16,1 0 0 0,-1 0-3 0,3-10-1 0,-1-5-7 16,-2-1 5-16,1-1-17 0,3-19-6 0,1 5 4 15,-7 6-3-15,0 8 2 0,3 3 5 0,-5 5 0 16,0 3 2-16,0 4-4 0,2 3-11 0,-2-1 14 16,1 2 6-16,-1 2-14 0,-2 13 12 0,2-19-10 15,-2 19 2-15,2-10 2 0,-2 10-3 16,2-6-13-16,-2 6 16 0,0 0 11 0,0 0-13 15,0 0 1-15,0 0-5 0,6 25 0 0,-6-25 5 16,2 17 6-16,3-3-9 0,-3 3-3 0,4 0 5 0,-2 2 17 16,1 0 1-16,3 6-11 0,1-4 3 0,-3-4-5 15,0 0 12-15,5 6-25 0,1-2 4 0,-1-6 18 16,-5-3 5-16,5-1 2 0,-3-3-12 16,1-3-7-16,4 1 8 0,-3-4-2 0,-10-2 12 15,21 0-10-15,-6-2-7 0,0-2 11 0,0-3-11 0,-3 3-1 16,12-9 22-16,-1 1-20 0,-6-3 3 0,0 0 3 15,6-4-2-15,-10 1-1 0,6-1 4 16,-2-2-2-16,-7 4 0 0,-1 2 3 0,6-6-2 16,-5 4 0-16,1 5-3 0,-7 1-1 0,0 0 4 15,-4 11-14-15,9-12 9 0,-9 12 10 0,6-9-13 16,-6 9-3-16,0 0 6 0,0 0-16 0,0 0 15 16,0 0 0-16,0 0-2 0,0 0-7 0,0 0 13 15,-4 47 7-15,-1-28-2 0,8 2-10 0,-8 12 4 16,-1-1 0-16,2 4 3 0,-3-3 0 0,1 3-14 15,0-6 17-15,2 5-14 0,1-1 8 0,1-2 0 16,-2-1-2-16,0-8-1 0,4 0 6 0,0-2-7 16,-2-2 19-16,2-4-4 0,-2 0-23 0,-1 2-26 15,3-5-13-15,3-1-22 0,-6-3-250 0,3-8 107 16,0 0 72-16</inkml:trace>
          <inkml:trace contextRef="#ctx0" brushRef="#br0" timeOffset="27040.9787">3715 2270 8 0,'0'0'66'0,"0"0"-3"0,7 19 1 0,-7-19-8 15,-2 17-32-15,4 2 25 0,-4-2 1 16,0 2 9-16,-3-3 13 0,5 3-11 0,-8 7-13 16,1-5-19-16,3 0 14 0,0-4 2 0,2-3-10 15,-2 1-2-15,2-2 4 0,-3-3-7 0,5-10-15 16,-8 23 26-16,6-14 4 0,2-9 3 0,-9 14-11 16,9-14 7-16,0 0-1 0,0 0-12 0,-4 11 0 15,4-11-9-15,0 0 3 0,0 0-5 0,0 0-8 16,0 0 4-16,0 0-1 0,0 0 2 0,6-42-2 15,-1 25-7-15,-1-2-10 0,2-6-8 0,3-2-2 16,-3-1 6-16,0 1-17 0,5-3 10 0,0 3 13 16,-1-5-13-16,5 7 12 0,-7 2-10 0,-1 4 3 15,-1 0 0-15,7 0 0 0,-5 2 1 0,-1 5-1 16,1 1 3-16,0 3 6 0,-1-1-9 0,-7 9 0 16,10-10-8-16,-10 10 2 0,9-6 9 0,-9 6 1 15,0 0 0-15,0 0-8 0,17 0-1 0,-17 0 20 16,15 12-16-16,-7-1 3 0,0-1-1 0,1 3-1 15,-3 2 6-15,7 8-4 0,-5 0 4 0,1 6 4 16,-3-1-6-16,13 20 4 0,-6-14 10 0,-2-3-18 16,-3-3-3-16,0-1 21 0,-1-2-3 15,3 5-5-15,-1-7 2 0,-1 2 9 0,1-6-14 0,-3-2 7 16,-2-4-7-16,3 3 12 0,-3-5-16 0,0-1 12 16,-4-10-2-16,6 17 1 0,-6-17 0 0,5 9 1 15,-5-9 1-15,8 4-8 0,-8-4-9 0,4 4-25 16,-4-4-32-16,0 0-15 0,0 0-249 15,0 0 110-15,0 0 72 0</inkml:trace>
          <inkml:trace contextRef="#ctx0" brushRef="#br0" timeOffset="27676.312">3720 2428 46 0,'0'0'65'16,"0"0"-8"-16,0 0 4 0,0 0-7 0,0 0-5 16,29 4-5-16,-29-4 3 0,28-2-8 0,-13-2-6 15,4 2-12-15,12-5-2 0,-3 1 12 0,1 0-15 0,1-5 0 16,2 3 5-16,-1-1-1 0,-1-1-3 16,-2 2-2-16,3-3 9 0,-5 1-9 0,1-1-2 15,-2-2-2-15,3 3 13 0,-3-1-16 0,-6 5 10 16,-4 0-22-16,0-3 16 0,-4 3-4 0,-1 0-9 15,-4 1 2-15,1 1 3 0,-3-2 6 0,-4 6-10 16,6-6 0-16,-6 6 3 0,0 0-4 16,0 0 3-16,0 0-4 0,0 0-8 0,0 0 12 0,0 0-13 15,0 0 18-15,0 0-17 0,0 0 0 0,0 0-6 16,-21 12 16-16,21-12 0 0,-8 11 4 0,6-7-11 16,-3 4 14-16,3 1-7 0,0 3-12 0,-2-1 5 15,2-1 8-15,-2 7 0 0,2-4 1 0,-1 2-2 16,1-5 11-16,2 3-24 0,0-5 32 15,2 3-3-15,-2-11 13 0,7 19 15 0,-3-9 0 16,0-6 4-16,-4-4-11 0,9 9-2 0,-3-7 5 16,2-2-8-16,-8 0-2 0,15-2-4 0,-2-2-7 15,0-3 8-15,-1 1 3 0,1-2-15 0,0-3 12 16,-3 3-16-16,3-5 1 0,-2 0 0 0,-3 3 0 16,0-5-3-16,1 3 1 0,-3-3-3 0,-1 0 2 15,-1 0-1-15,-6 5-1 0,2-3-3 0,0 3-6 16,-2-1-7-16,2 11 10 0,-9-23-8 15,3 15-2-15,-1-1-5 0,7 9 8 0,-14-10 14 0,14 10-9 16,-13-9-6-16,7 7-9 0,6 2 1 0,0 0 10 16,-17-2-1-16,17 2-7 0,0 0 10 0,0 0-4 15,0 0 15-15,-22 2-7 0,20 0-16 0,2-2 18 16,0 0-16-16,0 0 11 0,0 0-2 0,0 0-4 16,0 0 4-16,0 0-6 0,0 0 2 0,0 0-2 15,0 0-7-15,0 0-7 0,0 0-14 0,0 0-1 16,0 0-14-16,30-4-8 0,-30 4-4 0,6-4-6 15,-6 4-8-15,9-2-173 0,-9 2 84 16,8-4 56-16</inkml:trace>
          <inkml:trace contextRef="#ctx0" brushRef="#br0" timeOffset="29703.1564">4198 2222 62 0,'-9'-2'70'0,"9"2"-8"0,0 0 1 0,0 0-8 16,0 0-13-16,0 0 4 0,0 0-8 15,-6-7 18-15,6 7-11 0,0 0-19 0,0 0 10 16,-4-6-2-16,4 6-2 0,0 0 4 0,0 0-22 16,0 0 17-16,0 0-8 0,-7-6 2 0,7 6-14 15,0 0-1-15,0 0 0 0,0 0-2 0,0 0-1 0,0 0 3 16,0 0 7-16,0 0-13 0,0 0-8 0,0 0 8 15,0 0 5-15,0 0 3 0,0 0-17 16,0 0 0-16,0 0 6 0,-4-9 7 0,4 9-11 16,0 0 11-16,0 0-9 0,0 0-5 0,0 0 12 15,0 0 0-15,0 0 9 0,0 0-10 0,0 0-8 16,0 0-4-16,0 0 8 0,-4-6-6 0,4 6 12 16,0 0-10-16,0 0 3 0,0 0 6 0,0 0-13 15,0 0 7-15,0 0 4 0,0 0 8 0,0 0-17 16,0 0 3-16,0 0-3 0,0 0 9 0,0 0 2 15,0 0-11-15,0 0 11 0,0 0-3 0,0 0-10 16,0 0 13-16,0 0 1 0,0 0-13 0,0 0 17 16,0 0-13-16,0 0 2 0,0 0 2 0,0 0-7 15,0 0 3-15,0 0-3 0,0 0-3 0,0 0 7 16,0 0 2-16,0 0 7 0,0 0-9 0,23 4 5 16,-23-4-14-16,15 2 14 0,-7-2-2 0,3 0-6 15,-1 2-1-15,1-4-2 0,4 2-3 0,2-2 21 16,-3 2-12-16,3-2-2 0,0 2 6 0,0 0 10 15,0-2-12-15,-4 0 10 0,0 2-1 0,-3-2-12 16,-1 2 12-16,-1-2-10 0,-8 2 19 0,17 0 1 16,-11 0 11-16,-6 0 5 0,13 0-9 0,-13 0 11 15,11 0-3-15,-11 0-2 0,0 0-5 0,12 0-5 16,-12 0-6-16,0 0 0 0,7-2 5 0,-7 2-8 16,0 0-3-16,0 0 3 0,0 0-11 0,0 0 4 15,0 0 1-15,0 0-2 0,0 0 0 0,0 0-1 16,0 0 3-16,-32 2-5 0,26 0-4 0,-3 0-9 15,-6 6 6-15,5-3 15 0,-3 3-13 0,-2-2 0 16,5 3 2-16,-3-1-7 0,0 3 4 0,1-1 12 16,1 1-18-16,0 1 9 0,1 1-5 0,-9 4 15 15,6 4-11-15,-2-2-6 0,5-2 7 0,1-3 0 16,3 1 1-16,0 2-3 0,-1-2 4 0,3-1-1 16,2-1 0-16,2-13 4 0,-2 21 3 0,0-8 9 15,2-5-2-15,4 0-3 0,-4 3 3 0,8 2 8 16,-1-3 10-16,1 1-2 0,-1-3 0 0,1-2-2 15,3 1 1-15,1-1-9 0,1-4 10 0,0 0-15 16,-1-2 2-16,5-2-7 0,-2-2 4 0,2 2 1 16,0-2 1-16,0-3-1 0,0 1-6 0,6-3-4 15,2-1 2-15,-4-5 0 0,1 1 2 0,-1-1 3 16,2 0-11-16,-4 0 7 0,0-2-4 0,-2 1 1 16,-2-1 3-16,0-2-3 0,-3 4 2 0,-1 0-4 15,-1 3 4-15,-3-1-10 0,1 1 7 0,-1 1-6 16,-3 1-2-16,0 3 1 0,-2 1 1 0,-2 6-3 15,4-9-5-15,-4 9 4 0,0 0 2 0,0 0 4 16,0-10-1-16,0 10-2 0,0 0 0 0,0 0-3 16,0 0 0-16,0 0 1 0,0 0 4 0,0 0-2 15,-12 21 8-15,12-21-9 0,-5 11 1 0,3-5-4 16,0 2 4-16,0 3 0 0,2-11-6 0,0 19 12 0,-2-9-9 16,2 1 10-16,0-1-7 0,4 3-3 15,-4-3 4-15,4 5 4 0,-1-2-3 0,1-3 4 16,0-1-3-16,0 3 6 0,5-5-3 0,-5-1 0 15,4 0 6-15,-1-4-9 0,-1 0-6 0,3 1 12 0,1-3-1 16,-1 0-8-16,3-3 8 0,3-3-5 0,-2 0-3 16,-1-3 6-16,3 3-1 0,-2-4-3 0,-2-1 2 15,1 1 2-15,-3-3 0 0,1 2 0 16,-3-3-8-16,-1 1 6 0,0 0-4 0,-1-1-25 16,-3 1 4-16,-2-2-2 0,2 1-6 0,-4 1 5 0,0 0-5 15,-5 1-6-15,3-1 1 0,-2 3 0 0,4 1 12 16,-3 3 9-16,5 6-4 0,-8-6 3 15,8 6-4-15,-11-5 10 0,11 5-9 0,-8-2 16 16,8 2-7-16,0 0 2 0,-13 4-5 0,13-4-7 16,-6 7 11-16,6-7 10 0,-2 12-7 0,2-12-1 0,-2 13-10 15,-1-7 10-15,3 5 0 0,0-11-1 0,5 25 2 16,-3-10-5-16,0 4 12 0,2 0-6 16,2 8-5-16,3 3 6 0,-3-3 2 0,5 2 4 15,-3 1-9-15,1-1 15 0,1-1-16 0,-1 3 9 16,-3 3-2-16,3-1 6 0,-1 1-2 0,-2-4 5 0,1 1-4 15,-1 3 1-15,0-7-7 0,-3-2 0 0,-3 7-4 16,0-5-4-16,-3-6 11 0,1 0 7 16,0-4-12-16,-4 8 13 0,-1-4-5 0,-1-4 0 15,0-4-2-15,-1-3-6 0,-1 3 15 0,-5 6-14 16,2-11 12-16,0 3-11 0,1-3-7 0,-1 1 22 0,0-3-9 16,1 0 8-16,12-6-13 0,-26 7 14 0,18-5-2 15,8-2-13-15,-17-4 5 0,17 4-1 0,-9-13-6 16,9 13 7-16,-4-25-3 0,6 8 10 0,5-13-8 15,1-3-12-15,5-18-6 0,6-3-9 16,4 1-8-16,-4 3-5 0,2-1 2 0,0-2 7 0,5 7 6 16,-7 2-4-16,6 4 2 0,-4 2 10 0,-2 9-11 15,-2 1 11-15,0 5 3 0,-2 2-1 16,-2 0-1-16,1 4 14 0,-1-2 2 0,-4 0-10 16,1 7 6-16,-1-3 2 0,-1 5-16 0,1 1 13 15,-3 1-10-15,-2 1 0 0,0 1 8 0,1 0-10 16,-5 6 2-16,8-4 9 0,-8 4 2 0,0 0-4 15,0 0 0-15,0 0 22 0,0 0-4 0,0 0 5 16,4 29-13-16,-6-14 5 0,0 2 4 0,0 2 19 16,-2-3-1-16,2 1-10 0,0 4 10 0,-3-2 2 15,5 0-10-15,-2 0-8 0,0-2 2 0,2 2-5 16,0-2 3-16,0-3-8 0,-2 3 6 0,2-17-7 16,-2 30 0-16,2-18 15 0,0-12-16 0,0 17 0 15,0-17 9-15,-4 15 0 0,4-15 8 0,0 0-6 16,0 0 8-16,4 10-17 0,-4-10 3 0,0 0 11 0,0 0-1 15,0 0-10-15,0 0-1 0,0 0-14 16,0 0-23-16,21-35-34 0,-19 20-17 0,0-2-17 16,0-2-3-16,0 0-279 0,-2-4 126 0,3-9 84 15</inkml:trace>
          <inkml:trace contextRef="#ctx0" brushRef="#br0" timeOffset="29832.9738">5126 2056 7 0,'2'-9'30'16,"-2"9"1"-16,0 0 2 0,0 0-6 0,0 0-3 16,0 0-6-16,2-8-32 0,-2 8-38 0,0 0 16 15,0 0 12-15</inkml:trace>
        </inkml:traceGroup>
        <inkml:traceGroup>
          <inkml:annotationXML>
            <emma:emma xmlns:emma="http://www.w3.org/2003/04/emma" version="1.0">
              <emma:interpretation id="{9C8E5F09-61DA-47E6-B9E8-1C995211FE4C}" emma:medium="tactile" emma:mode="ink">
                <msink:context xmlns:msink="http://schemas.microsoft.com/ink/2010/main" type="inkWord" rotatedBoundingBox="25484,11157 26107,11210 26049,11898 25425,11844"/>
              </emma:interpretation>
              <emma:one-of disjunction-type="recognition" id="oneOf4">
                <emma:interpretation id="interp4" emma:lang="" emma:confidence="0.5">
                  <emma:literal>n</emma:literal>
                </emma:interpretation>
                <emma:interpretation id="interp5" emma:lang="" emma:confidence="0">
                  <emma:literal>h</emma:literal>
                </emma:interpretation>
                <emma:interpretation id="interp6" emma:lang="" emma:confidence="0">
                  <emma:literal>u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30307.2025">5329 2072 76 0,'4'5'71'0,"-4"-5"-8"0,2 10-6 15,3 5 7-15,-5-3-18 0,4 5-3 0,-6 2 18 16,2 0-4-16,0 2 6 0,2 2-19 0,0 11-1 15,-2 0-11-15,-2-5-3 0,4 7-4 0,0-5 6 16,0-5 0-16,2 3-5 0,-2-4 1 0,-4-1-4 16,4-5-2-16,1-3 4 0,-1 1-13 0,2-4 18 15,-2-3-9-15,2-1 6 0,-4-9 13 0,4 12-2 16,-4-12-5-16,15 5-2 0,-15-5-14 0,17-3 3 16,-17 3 2-16,26-10-10 0,-12 2 0 0,5-5-1 15,-8-4 4-15,10-2-2 0,0 0 0 0,13-14-4 16,-13 3 2-16,-4 5 7 0,-4 0-6 0,4 1-12 15,2 3 1-15,0-2-3 0,-4 4 6 0,-3 5 8 16,-3 1-20-16,1 2 11 0,-5 5 0 0,-5 6-5 16,12-10-6-16,-12 10 2 0,9-7 9 0,-9 7-4 15,0 0-6-15,0 0 10 0,0 0 0 16,17 15 16-16,-17-15 1 0,6 23-3 0,-2-6-3 0,3-4-1 16,-3 6-6-16,-4 4 0 0,10 4 1 0,-5 3-4 15,1-1 5-15,0-2 2 0,1 5 0 0,-1 2-6 16,-2-3 11-16,9 17-16 0,-3-10 7 0,1-6-3 15,0-3-18-15,-3 1-54 0,1-5-59 0,-3 0-319 16,0-8 148-16,1 0 100 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04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0D5E14-418A-4B22-A37C-B5B0CF2E70C5}" emma:medium="tactile" emma:mode="ink">
          <msink:context xmlns:msink="http://schemas.microsoft.com/ink/2010/main" type="inkDrawing" rotatedBoundingBox="21316,9764 25898,9873 25880,10662 21297,10554" semanticType="underline" shapeName="Other">
            <msink:sourceLink direction="with" ref="{43DDD9C5-1B3D-4F65-AF85-378EC49A7918}"/>
            <msink:sourceLink direction="with" ref="{54D99F29-916D-47B3-AEA7-16668EC2CEF3}"/>
          </msink:context>
        </emma:interpretation>
      </emma:emma>
    </inkml:annotationXML>
    <inkml:trace contextRef="#ctx0" brushRef="#br0">7-1 9 0,'0'0'31'0,"0"0"8"0,0 0-13 15,0 0 1-15,0 0-7 0,0 0 4 0,-6-6-9 16,6 6 7-16,0 0-6 0,0 0-7 0,0 0 5 16,0 0-2-16,0 0-5 0,0 0 1 0,0 0-3 15,0 0 7-15,-6 16-11 0,6-16 1 0,0 0 4 16,4 17-1-16,-2-8-5 0,0-3 2 0,-2-6 4 15,2 23-1-15,0-10 6 0,5-1-11 0,-3 3 3 16,0-2-5-16,0 6 1 0,1-2 1 0,-1 1 3 0,2 1 2 16,1-2 1-16,-1-2-9 0,-2 0 7 15,5 2 3-15,-1 8-10 0,7-4 4 0,-7-9 26 16,1 12-3-16,1-10 10 0,-3-1-14 0,1-3-4 16,-1 3 0-16,3-5-1 0,-1 3 4 0,-1 0 4 15,1-1-12-15,1 1 0 0,-1-1-3 0,10 3-1 16,-3-1 6-16,-1-1-6 0,-2-1 4 0,0-3-2 15,-1 1-1-15,1-4-7 0,0 7 1 0,2-3 6 16,-1-1-5-16,5-3-1 0,-2 0 4 0,4 9 0 16,-2-5 2-16,-2-4 8 0,2 0-8 0,-2-1-12 15,2-1 16-15,3 0-7 0,-1-2-9 0,0 2 16 16,8 2-7-16,1 0-4 0,-7 0 0 0,-2-4-5 16,11 5 5-16,-6-5-9 0,1-2 12 0,-2 2 1 15,-1 0-18-15,7-3 13 0,-5 3 1 0,5-6 16 16,-1 4-10-16,-2 2-10 0,3-2-2 0,-1-2 1 15,4 2 8-15,-5-3-6 0,1 3 6 16,2-2-7-16,-3-4 10 0,3 6-6 0,-7 2-4 0,5-3 1 16,0 1 7-16,-1-4-6 0,1 2-3 0,2-2 7 15,-7-3 8-15,2 1-2 0,1-1-6 0,-5 3 3 16,3-2-4-16,-3 3 0 0,2-3-2 0,-2 0-1 16,1 1-3-16,-5 1 6 0,6 0 3 0,-2 1-8 15,1-5 0-15,1 1 7 0,-6 3-2 0,-2 0 0 16,0 2-9-16,0-1 11 0,-2 1-11 0,2 0 11 15,-1 2-4-15,1-2-2 0,5 6 15 16,-3-2-7-16,-5-2-1 0,3 2-25 0,2 0 14 16,2 4 4-16,-4 0 8 0,9 11-16 0,-3 0-2 15,2-3 14-15,-1-1 0 0,-1 3 1 0,15 10-13 0,-11-8 15 16,-3 8 5-16,-3-6-7 0,0-1-6 16,-4 0 3-16,0 2-1 0,2 0-1 0,-2-2 6 15,-4-7 3-15,3 5-5 0,1 2-11 0,4 0 9 16,-6 0 11-16,-2-3-19 0,0-3 4 0,-7-1 3 15,0-1 1-15,-1 1-7 0,3-1 13 0,-2-1-12 16,3 1 12-16,-9-9-4 0,8 10-11 0,-8-10 17 16,5 11 2-16,-5-11 27 0,8 8-3 0,-8-8 15 15,6 6 10-15,-6-6-3 0,0 0-1 0,9 5-12 16,-9-5 0-16,0 0-10 0,0 0 2 0,0 0-12 16,0 0 14-16,0 0-8 0,0 0-6 0,0 0-4 15,0 0-1-15,0 0-9 0,0 0 4 0,0 0 4 16,17-17-2-16,-17 17 5 0,6-9-8 0,-6 9-11 15,4-12 9-15,-4 12-8 0,5-11 0 0,3 1 7 16,-4-1-6-16,-4 11 1 0,13-21 10 0,-7 13-10 16,1-3-7-16,1 1 3 0,5-3 4 0,-5 0-2 15,5 1-5-15,4-5 4 0,-2 4 11 0,4-1-3 16,0-1-3-16,4-2-10 0,9-12 4 0,-3 12-3 16,-8 4-25-16,13-14 35 0,-4 6-6 0,-3 4-5 15,-6 4 7-15,3 3-3 0,1-3 2 0,-2 0-3 16,5 1 7-16,-5 1-3 0,5 1 0 0,-3 8-1 15,-4-3-5-15,0 3 4 0,7-2-4 0,1 2 1 16,3-2 7-16,-2 2-17 0,-3 10 9 0,1-6 6 16,-5-2 1-16,7 11-12 0,-3-1 15 0,3-1-22 15,-1-3 12-15,3 0 2 0,-2 5 1 0,3-1 3 16,-3-3-9-16,0 3 4 0,-1 1 3 0,3-3 5 16,0 1 2-16,-1-1-10 0,1-2 2 0,-2 1 8 15,21 5-12-15,-13-1 0 0,-2-5 8 0,-5-2-5 16,-5-2 8-16,-3 0-14 0,9 1-1 0,1-6 11 15,6 3-6-15,-6 0 3 0,-3-10 5 0,2 4 6 16,-3-3-9-16,24-5 1 0,-17 5-10 0,-4-4 14 16,-3 5-2-16,20-11 5 0,-11 7-4 0,-15 1 0 15,1-4 3-15,1 3-4 0,-2 1-10 0,-8 3 15 16,-2-5-13-16,-3 0 1 0,-1 3 3 0,-3-3 10 16,-2 1-7-16,3-1-8 0,-3 0-3 0,0 3-12 15,-4 10-28-15,0-23-10 0,-2 14-31 0,-2 3-34 16,4 6-282-16,0 0 136 0,-19-17 88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6:58.8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B165A2F-A6D9-4B8D-9F05-D6AE57C373B8}" emma:medium="tactile" emma:mode="ink">
          <msink:context xmlns:msink="http://schemas.microsoft.com/ink/2010/main" type="inkDrawing" rotatedBoundingBox="5203,9087 5229,7880 5601,7889 5575,9095" semanticType="callout" shapeName="Other">
            <msink:sourceLink direction="from" ref="{27ACA4C3-97FD-4C8D-8756-EF1B26D3E601}"/>
          </msink:context>
        </emma:interpretation>
      </emma:emma>
    </inkml:annotationXML>
    <inkml:trace contextRef="#ctx0" brushRef="#br0">1636 2325 69 0,'0'0'80'0,"0"0"-9"16,0 0-7-16,7-4-6 0,-7 4-6 0,0 0-6 15,0 0-13-15,0 0 12 0,0 0-9 0,0 0-12 16,0 0 1-16,0 0-3 0,0 0-4 0,0 0-1 16,0 0 4-16,-7 38-15 0,3-28 6 0,4-10 1 15,-2 17-4-15,0 0 0 0,0-2-8 0,0 1 9 16,0 1-3-16,2-4 2 0,0-13-2 0,0 23 0 16,4-8 14-16,-4-15 1 0,4 17-1 0,0-5 8 15,-4-12 1-15,5 15 16 0,1-9 0 0,-6-6-3 16,13 4 1-16,-13-4-8 0,21-4 2 0,-21 4-8 15,21-6-4-15,-4 0 1 0,2-7 4 0,-2 0-5 16,-5 5-12-16,10-5 1 0,-8 1-2 0,-1-1 8 16,2 3-16-16,-5 1 6 0,-1-3 0 0,10-3 3 15,-11 0 2-15,7 2-9 0,-4 3 0 0,-5 4-9 16,3-3 0-16,-5 1 14 0,-4 8-10 0,10-13 4 16,-5 7-8-16,-5 6-2 0,6-9-5 15,-6 9 5-15,0 0 3 0,0 0-9 0,8-8 2 0,-8 8 11 16,0 0-11-16,0 0 8 0,0 0 5 0,0 0-7 15,0 0-1-15,0 0 0 0,9 29 5 0,-9-29-5 16,0 17 4-16,2 2-2 0,0 0-1 0,-2-2-7 16,0 6 5-16,2 11 2 0,-2 2 2 0,0 4 1 15,11 18-4-15,-9-9 3 0,-4-3 7 0,-5 13-9 16,12 4-3-16,-1-6 10 0,2 2-6 0,-12-4 1 16,2-5-4-16,4-8 6 0,-13 9-4 0,9-9 12 15,-5-9 7-15,3-1-2 0,0-1 5 0,1-1-4 16,1-7 3-16,0-4 4 0,-5 8 8 15,1-1-7-15,2-7 6 0,-3-3 3 0,3-3 5 16,-3 0-12-16,-1-3 7 0,-1 1-6 0,3-1-1 16,-5-1-3-16,0-3 4 0,-1-2-4 0,3 0 1 15,-4-2-10-15,3-2 5 0,1 0-1 0,-4-2-3 16,2-2-2-16,-1 0 1 0,1-5 2 0,0-1-5 16,3-3-5-16,-1 1 0 0,3-5 6 0,1 0-3 15,-1-8-3-15,6 4-1 0,-2-2-1 0,1 2-4 16,6 2 3-16,3-9-2 0,2-1-2 0,1-3-1 15,1 3 2-15,7-15-4 0,2 14-10 0,-6 3-9 16,4 8-2-16,0 0-4 0,-4 0-29 0,6-2-12 16,2 2-9-16,2 6-31 0,-2-5-20 0,0 3-365 15,0-2 165-15,3 6 110 0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12.7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47F1A8D-0A1C-44FE-AA68-0A6D5976AAFF}" emma:medium="tactile" emma:mode="ink">
          <msink:context xmlns:msink="http://schemas.microsoft.com/ink/2010/main" type="inkDrawing" rotatedBoundingBox="5116,15957 10904,11851 11001,11988 5213,16095" semanticType="underline" shapeName="Other">
            <msink:sourceLink direction="with" ref="{AA95B080-EF3D-4528-A097-D5F76E8135C4}"/>
            <msink:destinationLink direction="with" ref="{4911066F-0BC9-4669-A3EF-FA0A0E79532C}"/>
          </msink:context>
        </emma:interpretation>
      </emma:emma>
    </inkml:annotationXML>
    <inkml:trace contextRef="#ctx0" brushRef="#br0">0 4144 28 0,'17'-17'47'0,"21"-12"-5"0,0-1-5 0,2-7 3 16,0-3-5-16,9-2 5 0,-9 2-3 0,0-3-2 15,3 3-2-15,1 1-2 0,47-31-11 0,-30 15 3 0,-14 15 2 16,-5 3 3-16,0 1-4 0,9-4-11 15,42-30-3-15,-23 18 6 0,-15 10-10 0,-8 4 2 16,56-29 5-16,-12-7 2 0,-23 19-5 0,18-16 3 16,5-1 12-16,-2 3-4 0,-17 18 5 0,32-27-8 15,-7 3 8-15,2 7 1 0,5-10-49 0,48-16 42 16,-52 10-10-16,35-28 4 0,-44 38 5 0,19 1 1 0,-13 1-2 16,53-29 6-16,-42 30-12 0,-2 1-12 0,46-29 9 15,-48 28-8-15,-5 4 1 0,5-7 7 0,-7-2-9 16,9 9 4-16,-5 0 6 0,-5 1-5 0,-3-3 4 15,10 0-9-15,-1-1 6 0,-5 7-1 16,-21 13 2-16,-15 12 2 0,39-36 0 0,-5 5-4 0,-19 20 4 16,21-16-6-16,-20 25-7 0,-18 8 2 0,-6-3 9 15,-3 5-3-15,50-35-4 0,-30 25-1 16,-22 2-3-16,-5 9 14 0,1 3 4 0,0 5-11 0,-3-8 2 16,-1 2-7-16,0 3 12 0,-6-3-11 15,-7 10-5-15,-1 0 5 0,-7 3 15 0,-2 3-2 16,-3 3-12-16,-3-1 10 0,0 1-9 0,1 2 1 15,1-1-5-15,-13 7 2 0,15-8-9 0,-9 4 10 16,-6 4 0-16,11-9-7 0,-11 9 18 0,0 0-19 16,12-6 16-16,-12 6-1 0,0 0-12 0,11-4-20 15,-11 4-29-15,0 0-18 0,0 0-229 0,13-4 101 16,-13 4 66-16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14.08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6A5D8F-8975-4856-9D2D-920C90F2D3D9}" emma:medium="tactile" emma:mode="ink">
          <msink:context xmlns:msink="http://schemas.microsoft.com/ink/2010/main" type="inkDrawing" rotatedBoundingBox="4840,12359 6687,14353 6663,14375 4816,12382" semanticType="callout" shapeName="Other">
            <msink:sourceLink direction="with" ref="{4FB773D5-93C8-4607-BAE3-7C11625201E3}"/>
            <msink:sourceLink direction="with" ref="{03E3E9D8-D376-4AD4-BF01-287A4CA46F8F}"/>
          </msink:context>
        </emma:interpretation>
      </emma:emma>
    </inkml:annotationXML>
    <inkml:trace contextRef="#ctx0" brushRef="#br0">0 0 21 0,'0'0'17'0,"0"0"-1"0,0 0-1 0,0 0-1 15,0 0-3-15,0 0 3 0,0 0-5 0,0 0 5 16,0 0 6-16,0 0 7 0,0 0-2 0,0 0-3 16,0 0-12-16,0 0 1 0,0 0 2 0,34 27 17 0,-25-16-1 15,-1-3-2-15,3 5 2 0,1 8-12 16,5-2 3-16,-4 0 0 0,4 6-5 0,10 11 0 16,3-2 3-16,-9-7-8 0,9 7 5 0,-1-1 1 15,-3 3-4-15,5-2-5 0,5 1 3 0,-4-3-3 16,-2 0 2-16,-7-7-10 0,11 8 3 0,2-3 5 15,-7-1-5-15,-5-3 12 0,-1-5-10 0,-2-2 1 16,9 14-2-16,1-3 5 0,1 1-10 0,2-3 10 16,-9-5-7-16,-10 0-4 0,4 0-2 0,11 9 10 15,-7-7-1-15,-6-2-8 0,-2-4 7 0,2 2-1 16,-2-4-6-16,1 6 7 0,-1 0-7 0,2-4 7 16,0 0 7-16,2 0-12 0,-4 0 12 0,2-2-7 15,0-1 6-15,0 3-14 0,0-2 10 0,0 0-11 16,-3 2 2-16,-1-4 9 0,6 2-1 0,-2 6 2 15,2-7 2-15,-4 3-12 0,2-2 2 0,0 2-5 16,2 2 17-16,-2-2-10 0,4 2 3 0,-4-2-4 16,-3-2-1-16,3 0-2 0,5 4 0 15,-1 0 0-15,-2 0 4 0,8 13 1 0,-1-9-1 16,-7-4-5-16,0 0 8 0,10 15-14 0,-6-11 7 0,-3-8 4 16,-1 2 3-16,-3 0 0 0,1-3-4 15,-2 3 11-15,4-2-13 0,0 0 7 0,-4-4 0 16,2 3-2-16,-4-3 5 0,1 4-9 0,1-2-3 15,-4-3 3-15,-1-5 8 0,7 9-8 0,-6-3 15 16,-1-2-10-16,1-1-1 0,-2-1-5 0,-1-3 8 16,3 2 3-16,-3-1-34 0,-4-3-23 0,-4-4-154 15,11 10 69-15,-11-10 44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15.2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911066F-0BC9-4669-A3EF-FA0A0E79532C}" emma:medium="tactile" emma:mode="ink">
          <msink:context xmlns:msink="http://schemas.microsoft.com/ink/2010/main" type="inkDrawing" rotatedBoundingBox="9222,13184 10976,14775 10950,14803 9197,13212" semanticType="callout" shapeName="Other">
            <msink:sourceLink direction="with" ref="{784514D2-1E53-424C-9F22-A3D9C83A77C2}"/>
            <msink:sourceLink direction="with" ref="{D47F1A8D-0A1C-44FE-AA68-0A6D5976AAFF}"/>
          </msink:context>
        </emma:interpretation>
      </emma:emma>
    </inkml:annotationXML>
    <inkml:trace contextRef="#ctx0" brushRef="#br0">16 30 57 0,'-4'-8'71'0,"4"8"-2"0,-6-5-17 0,6 5-3 0,0 0 7 16,0 0-22-16,-2-8-3 0,2 8 5 0,0 0 2 15,0 0-15-15,-4-9 1 0,4 9-6 16,0 0-11-16,0 0 2 0,0 0 7 0,0 0-3 16,0 0 3-16,0 0-9 0,21 13-4 0,-19-9 6 15,4 3-4-15,0-3-8 0,5 6 11 0,-3 1-2 16,1-3 1-16,4 5-4 0,-3-3-3 0,11 5 9 16,-8 0-9-16,6 0 6 0,-4 4 7 0,4-3-14 15,15 12 2-15,-7-7 4 0,1 0-6 0,-9-6 7 16,17 12 6-16,-7-4-14 0,-1-4 8 0,4 10-6 15,-3-5 13-15,-6-3-16 0,-1-2 1 0,-3 2 6 16,21 12-6-16,-6-5 8 0,-9-5-2 0,9 6-8 16,-7-8 2-16,7 11 0 0,-4 1 8 0,-3-7 4 15,-1-9-12-15,10 18-1 0,-7-5 0 0,3 10 7 16,2-7-4-16,-3-3 5 0,3-1-3 0,0 11 7 16,2-6-6-16,-4 0-5 0,2-7 13 0,-3 4 2 15,-3-7-11-15,-3-8 5 0,7 16 0 0,0 0 0 16,-3 1-16-16,-3-10 15 0,-1-6-13 0,5 13 2 15,-5-5 2-15,-2-4 8 0,7 8 6 0,-3-3 1 16,-3-7-18-16,-7-3 5 0,2 3 5 0,0-2-2 16,2-2-6-16,-4 2 7 0,4-3 11 0,-6-1-17 15,4 2 2-15,-5-3-4 0,-3-1 9 0,2-5-6 16,-3 3 3-16,1 1-3 0,2-1 19 0,-3-1-18 16,-1-2 5-16,-1 1-2 0,-2-3-21 0,-1 0-12 15,-5-4-31-15,8 4-182 0,-8-4 82 0,4 2 54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36.3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BFA512-4EDF-4527-9221-5154A516F0F0}" emma:medium="tactile" emma:mode="ink">
          <msink:context xmlns:msink="http://schemas.microsoft.com/ink/2010/main" type="writingRegion" rotatedBoundingBox="11888,12388 13165,12388 13165,13709 11888,13709"/>
        </emma:interpretation>
      </emma:emma>
    </inkml:annotationXML>
    <inkml:traceGroup>
      <inkml:annotationXML>
        <emma:emma xmlns:emma="http://www.w3.org/2003/04/emma" version="1.0">
          <emma:interpretation id="{A90787E4-A0CA-47A9-B0DE-0BFBBD1EECA6}" emma:medium="tactile" emma:mode="ink">
            <msink:context xmlns:msink="http://schemas.microsoft.com/ink/2010/main" type="paragraph" rotatedBoundingBox="11888,12388 13165,12388 13165,13709 11888,13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C2CD16-2FA3-4FA8-977B-DFCE267550D2}" emma:medium="tactile" emma:mode="ink">
              <msink:context xmlns:msink="http://schemas.microsoft.com/ink/2010/main" type="line" rotatedBoundingBox="11888,12388 13165,12388 13165,13709 11888,13709"/>
            </emma:interpretation>
          </emma:emma>
        </inkml:annotationXML>
        <inkml:traceGroup>
          <inkml:annotationXML>
            <emma:emma xmlns:emma="http://www.w3.org/2003/04/emma" version="1.0">
              <emma:interpretation id="{8DD0516D-1830-4069-944E-620A147A630C}" emma:medium="tactile" emma:mode="ink">
                <msink:context xmlns:msink="http://schemas.microsoft.com/ink/2010/main" type="inkWord" rotatedBoundingBox="11888,12388 13165,12388 13165,13709 11888,13709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.5">
                  <emma:literal>+ x</emma:literal>
                </emma:interpretation>
                <emma:interpretation id="interp2" emma:lang="" emma:confidence="0">
                  <emma:literal>x x</emma:literal>
                </emma:interpretation>
                <emma:interpretation id="interp3" emma:lang="" emma:confidence="0">
                  <emma:literal>+ +</emma:literal>
                </emma:interpretation>
                <emma:interpretation id="interp4" emma:lang="" emma:confidence="0">
                  <emma:literal>=</emma:literal>
                </emma:interpretation>
              </emma:one-of>
            </emma:emma>
          </inkml:annotationXML>
          <inkml:trace contextRef="#ctx0" brushRef="#br0">-3 86 40 0,'0'0'155'15,"0"0"-26"-15,0 0-17 0,-2-13 1 0,2 13 2 16,0 0-6-16,0 0-6 0,11-8 16 0,-7 6-8 16,-4 2 5-16,15 2 1 0,-5 0 6 0,1-4-5 15,6 4-9-15,0-2-9 0,2 0-6 0,2-4-6 16,6 2-7-16,5-2-8 0,-2-1-8 0,1-1-6 15,1 2-5-15,2-3-7 0,-4 1-4 0,3 2-5 16,-3 0-7-16,4 2-28 0,-7-3-31 0,3 1-37 16,-7 2-30-16,-4 0-30 0,2 0-34 0,-4 0-38 15,0 0-403-15,-4 2 200 0,-13 0 134 0</inkml:trace>
          <inkml:trace contextRef="#ctx0" brushRef="#br0" timeOffset="296.9868">357-194 144 0,'-21'0'135'0,"21"0"-16"15,0 0-25-15,-26 13-2 0,26-13 2 0,-12 17-7 16,5-7 6-16,5 5-15 0,-2 0-5 0,2 4-11 16,0-1-10-16,2 4 1 0,0-1-6 0,4 6-4 15,-4 0-8-15,4 7-5 0,-2-3 4 0,2 1-2 16,-1-9-4-16,3 9 11 0,0 1-16 0,1-3-23 16,-3-5-46-16,2 2-34 0,-2-1-43 0,1-5-291 15,3-7 138-15,-2 3 92 0</inkml:trace>
          <inkml:trace contextRef="#ctx0" brushRef="#br0" timeOffset="699.9787">767 827 4 0,'0'0'167'0,"4"12"-26"0,-4-12-12 0,4 15-3 16,-4-15-22-16,11 17 11 0,-2-9-8 0,1 1 0 15,3-1-9-15,-1-2-9 0,3 3-7 0,4-3-10 16,5 5-5-16,-3-3-10 0,-2-4-6 0,8 5 0 16,-3-7-11-16,-3 2 2 0,6 4-6 0,-1-3-5 15,-3-1-12-15,-4 0-28 0,8 2-26 0,-6-4-28 16,1 0-35-16,-5 1-50 0,-5-3-314 0,1 2 154 15,-13-2 104-15</inkml:trace>
          <inkml:trace contextRef="#ctx0" brushRef="#br0" timeOffset="934.0963">1272 751 143 0,'0'0'177'0,"0"0"-4"0,-27 21-22 0,16-15-15 0,3 5-8 15,-1-3-13-15,1 5-16 0,-5-1-12 0,1 7-8 16,-3 2-12-16,0 0-5 0,2 2-7 0,1 1-4 16,-3 1-4-16,2-2 5 0,3 0-11 0,-1 0-30 15,0-4-33-15,5 0-38 0,-7 2-25 0,7-4-418 16,0-2 167-16,1-3 112 0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18:23.943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1E37BA-6DE6-49E3-867E-636FEA958E83}" emma:medium="tactile" emma:mode="ink">
          <msink:context xmlns:msink="http://schemas.microsoft.com/ink/2010/main" type="writingRegion" rotatedBoundingBox="3744,14136 10494,11082 12178,14803 5428,17858"/>
        </emma:interpretation>
      </emma:emma>
    </inkml:annotationXML>
    <inkml:traceGroup>
      <inkml:annotationXML>
        <emma:emma xmlns:emma="http://www.w3.org/2003/04/emma" version="1.0">
          <emma:interpretation id="{235F1330-FA79-4989-A850-AD1D15A316DD}" emma:medium="tactile" emma:mode="ink">
            <msink:context xmlns:msink="http://schemas.microsoft.com/ink/2010/main" type="paragraph" rotatedBoundingBox="3755,14252 9229,11164 9944,12430 4470,15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95B080-EF3D-4528-A097-D5F76E8135C4}" emma:medium="tactile" emma:mode="ink">
              <msink:context xmlns:msink="http://schemas.microsoft.com/ink/2010/main" type="line" rotatedBoundingBox="3755,14252 9229,11164 9944,12430 4470,15519">
                <msink:destinationLink direction="with" ref="{D47F1A8D-0A1C-44FE-AA68-0A6D5976AAF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3E3E9D8-D376-4AD4-BF01-287A4CA46F8F}" emma:medium="tactile" emma:mode="ink">
                <msink:context xmlns:msink="http://schemas.microsoft.com/ink/2010/main" type="inkWord" rotatedBoundingBox="3797,14198 7356,12800 7786,13895 4227,15293">
                  <msink:destinationLink direction="with" ref="{726A5D8F-8975-4856-9D2D-920C90F2D3D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3711 7608 69 0,'0'0'65'0,"-11"21"-12"15,5-4-9-15,4 2-4 0,-2 10 7 0,0 3-16 16,1 1 5-16,3 3 1 0,-2 0-13 0,2 6-1 15,7 17-2-15,-7-9-6 0,4-8 0 0,-2-2 1 16,9 15-21-16,3 0-14 0,-7-13-17 0,10 6-124 16,-9-16 54-16,3-5 36 0</inkml:trace>
          <inkml:trace contextRef="#ctx0" brushRef="#br0" timeOffset="1237.554">3563 8033 69 0,'-6'8'120'0,"6"-8"-7"15,0 0-18-15,-9 13-1 0,9-13-3 0,0 0-4 16,0 0-11-16,-4 12 3 0,4-12-11 16,0 0 0-16,0 0-1 0,0 0 8 0,0 0-5 0,0 0-11 15,0 0-1-15,0 0-4 0,30-2-3 0,-30 2 4 16,0 0-7-16,23-6-7 0,-6 2-1 16,0 2 1-16,0-2-10 0,2 4-4 0,0-3-3 0,14 1-2 15,-5-2-2-15,4 0-2 0,-1 4-9 0,7-4-18 16,-4-1-16-16,-10 3-21 0,-1-2-15 0,11 2-45 15,-5-6-403-15,-1 1 171 0,1-1 112 0</inkml:trace>
          <inkml:trace contextRef="#ctx0" brushRef="#br0" timeOffset="-1708.4872">357 9055 12 0,'32'-2'24'0,"6"-2"-2"0,-2 4-6 0,2-2 4 16,21 2 2-16,-15-6-21 0,-3 6-40 0,-8 0 13 16,1-3 8-16</inkml:trace>
          <inkml:trace contextRef="#ctx0" brushRef="#br0" timeOffset="-1487.5316">372 8565 35 0,'6'30'41'0,"3"1"7"0,1-4-17 0,5 22 6 16,6-5-2-16,0 0-7 0,-2 2 0 16,2-3-13-16,7 3-20 0,-9 0-20 0,6-2-65 15,-6-2 30-15,-2-6 20 0</inkml:trace>
          <inkml:trace contextRef="#ctx0" brushRef="#br0" timeOffset="-2482.2808">1410 9148 26 0,'32'-4'26'0,"2"-3"-1"16,-5 3 0-16,-1-9-1 0,20-1-7 16,-5 7 6-16,-5-1-7 0,-9 0-14 0,-1 1-19 0,2-1-40 15,-5-3 19-15,5-1 14 0</inkml:trace>
          <inkml:trace contextRef="#ctx0" brushRef="#br0" timeOffset="-2258.4887">1529 8752 23 0,'-9'28'52'15,"3"3"2"-15,2-3-16 0,-5 3 0 0,9-1-6 16,0 3 2-16,-2 3-11 0,0 0-1 0,6 0 2 15,-2 1-1-15,2-1-4 0,1 2-13 0,-1 0-14 16,2 19-10-16,5-11-104 0,-3-6 42 0,3-8 26 16</inkml:trace>
          <inkml:trace contextRef="#ctx0" brushRef="#br1" timeOffset="49011.5088">2152 7879 16 0,'0'0'203'16,"0"0"-12"-16,-2 15-15 0,2-15-7 0,0 0-15 15,0 0-1-15,0 0-3 0,0 0 1 0,-2 13-4 16,2-13-4-16,0 0 6 0,0 0-10 0,0 0 2 16,0 0-6-16,0 0-1 0,-8 10-11 0,8-10 9 15,0 0-14-15,0 0-7 0,0 0 0 0,0 0-5 0,0 0 11 16,0 0-12-16,-9 6 1 0,9-6-9 15,0 0-1-15,0 0 5 0,0 0 2 0,0 0-4 16,0 0-10-16,0 0 4 0,0 0-2 0,0 0 0 16,0 0-9-16,0 0 2 0,0 0-5 0,0 0-1 15,-8 9-5-15,8-9-6 0,0 0-11 0,0 0-3 16,0 0-6-16,-7 8-5 0,7-8-7 0,0 0-5 16,-6 9 0-16,6-9-5 0,0 0-5 0,-6 14 0 15,6-14-5-15,-4 13 2 0,4-13-3 0,-5 19-3 16,5-2-4-16,-2 0 3 0,0 2-2 0,-2 8 2 15,-2 2-4-15,-3 3 4 0,5 4-2 0,0-5-2 16,-1 3 3-16,3 2 5 0,0-1 3 0,-4-1-2 16,4-2 2-16,0-1 3 0,2-1 0 0,-3-1-1 15,3 3-3-15,-2-5-2 0,4-6-1 0,-2-2 0 16,3-2-4-16,-1 0 2 0,0-3 1 0,-2-14 5 16,-2 23 8-16,0-14 3 0,2-9 4 0,2 17-2 15,-2-17 1-15,2 12 4 0,-2-12 3 0,0 0 1 16,2 13 3-16,-2-13 3 0,0 0-3 0,0 0-1 15,0 0-4-15,0 0-6 0,0 0-3 0,0 0-1 16,0 0-3-16,4-42-2 0,-4 23-2 0,0-2-4 16,-2 0-1-16,6-11-1 0,-4-1-3 0,2 3 0 15,1 3-4-15,-1-5 1 0,2 3 0 0,-2 6-2 16,6 0-2-16,-8-1-2 0,3 6 3 0,-3 1-2 0,0 4 0 16,6 0-1-16,-4 1 3 0,-2 12-2 15,0-21-3-15,6 8 1 0,-1 5 2 0,-5 8 3 16,6-21-3-16,-6 21-3 0,0-13 3 0,0 13 0 15,4-10 2-15,-4 10-5 0,0 0-4 0,6-15 0 16,-6 15 4-16,0 0-5 0,5-11 0 0,-5 11-1 16,0 0-2-16,0 0-4 0,0 0 3 0,0 0 4 15,0 0-1-15,0 0 0 0,0 0 3 0,0 0 1 16,0 0-1-16,0 0 1 0,17 26-1 0,-17-26 2 16,4 14-1-16,4 3 0 0,-6-2 0 0,5 4 4 15,1-5-3-15,-4 3 0 0,3 0 3 0,-1-2-1 16,1 0 0-16,-5 4-1 0,2-1 0 0,4-3 0 15,-3 0 3-15,-1-2-2 0,0-3 3 0,-2 1-5 16,-2-11 0-16,2 16 0 0,-2-16 3 0,7 13 1 16,-7-13 0-16,4 11 0 0,-4-11 2 0,0 0-1 15,2 12 2-15,-2-12 5 0,0 0 2 0,0 0-1 0,10 9 3 16,-10-9 2-16,0 0 1 0,0 0 1 0,0 0 1 16,20-7-4-16,-20 7 2 0,8-12-2 15,-8 12-4-15,11-13-4 0,-3 0 0 0,0-1 1 16,-1-1-1-16,6-6 1 0,-5 2-1 0,9-2-4 15,-7 0 0-15,1 2 0 0,-5 0 2 0,3 2-1 16,-3 2-3-16,1 1 0 0,-3 1 1 0,2 1-3 16,0 1-1-16,-6 11 7 0,9-17-3 0,-3 9-2 15,-6 8 3-15,4-13 0 0,-4 13-1 0,0 0-2 16,5-15 1-16,-5 15-1 0,4-8-4 0,-4 8 3 16,0 0-2-16,4-11 3 0,-4 11-2 0,0 0 1 0,0 0-4 15,4-10 2-15,-4 10 2 0,0 0-1 0,0 0-6 16,0 0 3-16,0 0 0 0,0 0-3 15,0 0 3-15,0 0-1 0,0 0 2 0,0 0-1 16,0 0 3-16,0 0 2 0,9 32-5 0,-9-32 4 0,-2 23 4 16,-2-9-4-16,6 5 4 0,-2 0-2 0,2-2-1 15,-6 15 0-15,1-7-2 0,1 11 4 0,2-5 0 16,2 1-3-16,-4 6 6 0,4-7 2 0,-2-1-4 16,0-3-1-16,3 9-1 0,3-5 5 0,-4-5-4 15,-2-5 0-15,6 8-2 0,-6-10-10 16,5 0 11-16,-3-4 2 0,-2-3-7 0,2-1-15 0,-2-11-21 15,2 21-24-15,0-13-32 0,-2-8-36 0,2 17-34 16,-2-17-42-16,4 17-26 0,-4-17-35 16,2 15-52-16,-2-15-37 0,0 14-68 0,5-5-939 15,-5-9 454-15,0 0 304 0</inkml:trace>
          <inkml:trace contextRef="#ctx0" brushRef="#br0" timeOffset="3309.4527">3242 7608 27 0,'0'0'163'0,"0"0"-12"0,0 0-12 15,0 0-25-15,0 0-6 0,0 0-2 0,-19 17-6 16,12-3-9-16,1-1-6 0,2 6-5 0,-3 2-9 16,-3 4-9-16,1 3 0 0,1 1-5 15,-1 0-12-15,1 1 0 0,-1 1-9 0,1 3-1 16,-1-2-4-16,5-1-5 0,-2-1-29 0,0-1-20 16,1 5-33-16,3-9-52 0,-2 5-374 0,2-9 160 15,0-2 108-15</inkml:trace>
          <inkml:trace contextRef="#ctx0" brushRef="#br0" timeOffset="3053.5369">2857 7909 124 0,'-5'10'145'16,"5"-10"-14"-16,0 0-5 0,-6 11-16 0,6-11-21 15,0 0 3-15,0 14 7 0,0-14-5 0,0 0-4 16,4 17-2-16,-4-17-6 0,19 13 3 0,-10-9 0 15,-1 2-10-15,5-1-2 0,0 1 1 0,1-2 0 16,1 0-10-16,2-2-4 0,4 3-10 16,-2-5 0-16,2 0-3 0,11-2-9 0,-9 2 3 15,-1-5-9-15,7 1-14 0,-6 0-18 0,-1-2-24 16,5-1-17-16,-1 1-21 0,-5-2-13 0,-4-1-28 0,4-1-27 16,-4-1-30-16,-3 1-355 0,-1 1 173 15,-2-1 114-15</inkml:trace>
        </inkml:traceGroup>
        <inkml:traceGroup>
          <inkml:annotationXML>
            <emma:emma xmlns:emma="http://www.w3.org/2003/04/emma" version="1.0">
              <emma:interpretation id="{7CB91082-7900-4AAD-A2D5-54CA283DA2A7}" emma:medium="tactile" emma:mode="ink">
                <msink:context xmlns:msink="http://schemas.microsoft.com/ink/2010/main" type="inkWord" rotatedBoundingBox="7734,12618 8293,12303 8529,12722 7970,13038"/>
              </emma:interpretation>
            </emma:emma>
          </inkml:annotationXML>
          <inkml:trace contextRef="#ctx0" brushRef="#br0" timeOffset="-808.2078">4620 6779 36 0,'-4'34'44'0,"-2"-1"-8"0,4 5 1 0,0 2-4 0,-3 19-2 16,7-9-5-16,1 9-10 0,-6-10-19 15,6-5-12-15,-1-4-66 0,4 19 27 0,-4-9 18 16</inkml:trace>
          <inkml:trace contextRef="#ctx0" brushRef="#br0" timeOffset="-1006.7425">4240 7252 44 0,'-5'-14'91'0,"5"14"-3"0,0 0-15 0,0 0-3 16,11-17-9-16,-2 12-5 0,5-1-7 0,5 4-11 15,0-4 3-15,9-1 6 0,1-1-21 0,3 4 16 16,19-11-23-16,-2 0 8 0,-7 5-3 0,4-5-10 15,5 0-28-15,-6-1-11 0,-9 5-8 0,-5 1-17 16,-3-1-17-16,-3-2-140 0,3-1 69 16,-7 1 46-16</inkml:trace>
        </inkml:traceGroup>
        <inkml:traceGroup>
          <inkml:annotationXML>
            <emma:emma xmlns:emma="http://www.w3.org/2003/04/emma" version="1.0">
              <emma:interpretation id="{964CC33F-2053-4783-BAC9-A94D4B8845B7}" emma:medium="tactile" emma:mode="ink">
                <msink:context xmlns:msink="http://schemas.microsoft.com/ink/2010/main" type="inkWord" rotatedBoundingBox="9050,11780 9449,11554 9597,11816 9198,12041"/>
              </emma:interpretation>
              <emma:one-of disjunction-type="recognition" id="oneOf1">
                <emma:interpretation id="interp1" emma:lang="" emma:confidence="0.5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t</emma:literal>
                </emma:interpretation>
                <emma:interpretation id="interp5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1688.5373">5483 6263 93 0,'0'0'155'15,"0"0"-19"-15,-10 3-16 0,10-3-9 0,0 0-7 16,0 0-11-16,0 0-4 0,0 0-3 0,0 0-1 15,0 0-7-15,0 0 1 0,0 0 0 0,0 0-3 16,33 21-4-16,-18-19-2 0,0-2-5 0,2 0-10 16,6-2-4-16,-4 2-4 0,9-5-4 0,-5 3-5 0,0 0-3 15,1 2-3-15,7-4-9 0,-5 2-9 16,-1 2-11-16,9-2-21 0,-11 0-18 0,0 0-22 0,-4-1-10 16,0-1-11-16,-6 2-39 0,4-6-28 15,-4 6-325-15,-13 2 157 0,21-7 106 0</inkml:trace>
          <inkml:trace contextRef="#ctx0" brushRef="#br0" timeOffset="1941.4633">5858 6015 63 0,'-7'-12'170'0,"7"12"-17"0,0 0-15 16,0 0-12-16,0 0-12 0,-10-9-16 0,10 9-3 15,0 0-8-15,0 0 6 0,0 0 0 0,0 0-7 16,-11 21 0-16,5-8-9 0,1-1-7 0,-1 1-9 16,2 2-3-16,2 0-5 0,0 3 0 0,-5-1-10 15,-1 6 0-15,4 1-4 0,-5 1-8 0,3 0-3 16,-1 0-3-16,1-2-1 0,0-4-16 0,2-2-25 16,-1 2-21-16,1-4-30 0,4 0-38 0,-4 1-34 15,2 1-410-15,2-17 184 0,-4 21 122 0</inkml:trace>
        </inkml:traceGroup>
      </inkml:traceGroup>
    </inkml:traceGroup>
    <inkml:traceGroup>
      <inkml:annotationXML>
        <emma:emma xmlns:emma="http://www.w3.org/2003/04/emma" version="1.0">
          <emma:interpretation id="{0D089E35-0009-49A1-BA30-FC619E8417CA}" emma:medium="tactile" emma:mode="ink">
            <msink:context xmlns:msink="http://schemas.microsoft.com/ink/2010/main" type="paragraph" rotatedBoundingBox="6901,15484 8159,14915 8293,15211 7035,157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C41CCB-C01C-4295-B67A-855C03B78607}" emma:medium="tactile" emma:mode="ink">
              <msink:context xmlns:msink="http://schemas.microsoft.com/ink/2010/main" type="line" rotatedBoundingBox="6901,15484 8159,14915 8293,15211 7035,15780"/>
            </emma:interpretation>
          </emma:emma>
        </inkml:annotationXML>
        <inkml:traceGroup>
          <inkml:annotationXML>
            <emma:emma xmlns:emma="http://www.w3.org/2003/04/emma" version="1.0">
              <emma:interpretation id="{6EE0C2A3-B804-41A7-B72F-F9BD0838B0DB}" emma:medium="tactile" emma:mode="ink">
                <msink:context xmlns:msink="http://schemas.microsoft.com/ink/2010/main" type="inkWord" rotatedBoundingBox="6901,15484 8159,14915 8293,15211 7035,15780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2" timeOffset="6284.6734">3726 9737 52 0,'-13'-4'165'0,"13"4"-11"0,0 0-5 0,0 0-7 15,0 0-17-15,-29 14-14 0,20-3-5 0,1 2-13 16,-7 6-3-16,0-1-12 0,-2 1-6 0,0 2-7 15,0 3-5-15,-2-1-4 0,4 4-10 0,-4-2-8 16,5 1 1-16,-1 1-3 0,0 0-2 0,2-6-10 16,1 2 4-16,-1-2-13 0,4-2-29 0,1-6-20 15,4 2-27-15,-3-1-27 0,3-1-18 0,4-13-33 16,-4 17-307-16,4-17 148 0,0 0 100 0</inkml:trace>
          <inkml:trace contextRef="#ctx0" brushRef="#br2" timeOffset="6026.5482">3358 9926 104 0,'0'0'198'0,"0"0"8"0,-19 0-9 15,19 0-12-15,0 0-9 0,-15-2-13 0,15 2-11 16,0 0-15-16,0 0-14 0,-15-2-13 0,15 2-15 0,0 0-10 16,0 0-8-16,0 0-4 0,0 0-8 0,0 0-4 15,0 0-4-15,0 0-4 0,0 0-5 0,0 0-7 16,0 0-3-16,36 21-5 0,-21-15-3 15,0 3 1-15,2-5-6 0,2 0-2 0,4 7-3 16,2-1 3-16,-1-1-4 0,-5-1-14 0,8-2-20 16,-6 1-30-16,-4-3-23 0,-2 2-35 0,0-4-16 15,4 0-33-15,-6-2-35 0,1 5-469 0,-14-5 220 16,28-2 144-16</inkml:trace>
          <inkml:trace contextRef="#ctx0" brushRef="#br2" timeOffset="6600.1062">4100 9579 95 0,'0'0'216'0,"15"-4"-25"0,-15 4-14 0,0 0-21 16,13-2-15-16,-13 2-18 0,0 0-10 0,0 0-12 16,17-2-11-16,-17 2-2 0,16 2-9 0,-16-2-3 15,15 2-2-15,-15-2-5 0,28 2-8 0,-11 0-1 16,0 0-8-16,4-2-2 0,0 2-3 0,0-2-5 16,-2 2-4-16,11 1-3 0,4-1-3 0,-3 0-5 15,-8-2-4-15,3 2-7 0,-3-2-15 16,9 0-22-16,-7-2-20 0,-2 2-42 0,-3-2-6 15,-6 2-30-15,5-2-34 0,-6 2-436 0,2-3 195 0,-5-1 132 16</inkml:trace>
          <inkml:trace contextRef="#ctx0" brushRef="#br2" timeOffset="6850.5336">4525 9369 68 0,'-19'8'149'0,"9"-2"-16"0,-1 3 0 0,0 1-10 15,3 1-8-15,-3 2-7 0,5 1-7 0,-7 7-6 16,1-2-6-16,1 6-19 0,1-3 4 0,1 7-12 16,3-4-11-16,-3-6 7 0,-1 6-8 0,1-4-9 15,1 3-3-15,4-3-4 0,-7 2-5 0,0-4-4 16,7-2-17-16,2-3-26 0,2-14-19 0,-6 26-40 15,6-16-40-15,0-10-352 0,2 17 157 0,-2-17 104 16</inkml:trace>
        </inkml:traceGroup>
      </inkml:traceGroup>
    </inkml:traceGroup>
    <inkml:traceGroup>
      <inkml:annotationXML>
        <emma:emma xmlns:emma="http://www.w3.org/2003/04/emma" version="1.0">
          <emma:interpretation id="{3D84DAA3-3911-4639-9313-A10CD6E063D8}" emma:medium="tactile" emma:mode="ink">
            <msink:context xmlns:msink="http://schemas.microsoft.com/ink/2010/main" type="paragraph" rotatedBoundingBox="11495,13509 8369,16540 7442,15584 10568,1255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C222F60-BEF3-40E0-B93D-DFCEC98CB77E}" emma:medium="tactile" emma:mode="ink">
              <msink:context xmlns:msink="http://schemas.microsoft.com/ink/2010/main" type="line" rotatedBoundingBox="11495,13509 8369,16540 7442,15584 10568,12552"/>
            </emma:interpretation>
          </emma:emma>
        </inkml:annotationXML>
        <inkml:traceGroup>
          <inkml:annotationXML>
            <emma:emma xmlns:emma="http://www.w3.org/2003/04/emma" version="1.0">
              <emma:interpretation id="{BD92E054-C146-4BA0-AAA3-0A76BD661B61}" emma:medium="tactile" emma:mode="ink">
                <msink:context xmlns:msink="http://schemas.microsoft.com/ink/2010/main" type="inkWord" rotatedBoundingBox="11437,13448 11042,13831 10642,13419 11037,13036"/>
              </emma:interpretation>
            </emma:emma>
          </inkml:annotationXML>
          <inkml:trace contextRef="#ctx0" brushRef="#br2" timeOffset="9171.9359">7038 7856 53 0,'0'0'174'0,"12"-2"-19"15,-12 2-2-15,0 0-10 0,15 2-1 0,-7-2-3 0,-1 0 2 16,1 0-4-16,3 0-7 0,-3 0-5 0,11 2-8 15,-2 0-8-15,2-2-6 0,5 0-5 16,-3 2-10-16,2-2-6 0,11 0-10 0,-2 2-7 0,-7 1-5 16,7-3-5-16,4 2-7 0,-9 0-2 0,-4 0-8 15,9 0-22-15,-7 0-28 0,9 0-29 0,-6 0-30 16,-5-2-32-16,-4 2-19 0,0-2-45 16,2 0-492-16,-4 0 221 0,0 0 146 0</inkml:trace>
          <inkml:trace contextRef="#ctx0" brushRef="#br2" timeOffset="9459.5035">7585 7631 17 0,'0'0'173'0,"0"0"-26"0,-21 2-7 0,21-2-13 16,0 0-8-16,-13 11-14 0,13-11-14 0,-10 10 11 16,4 5-2-16,-3-3-11 0,3 7-6 0,-5 7 3 15,3-5-8-15,3 2-9 0,-3 6-7 0,2-1-5 16,-1 1-5-16,1 3-7 0,0-1-5 0,1 3-4 16,3-5-3-16,2 1-1 0,0-1-6 0,-2-4-1 15,2-1-25-15,0-3-37 0,0 8-33 0,2 3-43 16,-2-11-52-16,2 0-352 0,0-4 173 0,-2-1 114 15</inkml:trace>
        </inkml:traceGroup>
        <inkml:traceGroup>
          <inkml:annotationXML>
            <emma:emma xmlns:emma="http://www.w3.org/2003/04/emma" version="1.0">
              <emma:interpretation id="{566C5F0B-C85B-441A-A082-DAAC1C9E36C0}" emma:medium="tactile" emma:mode="ink">
                <msink:context xmlns:msink="http://schemas.microsoft.com/ink/2010/main" type="inkWord" rotatedBoundingBox="10261,14705 9452,15490 8525,14534 9334,13749"/>
              </emma:interpretation>
            </emma:emma>
          </inkml:annotationXML>
          <inkml:trace contextRef="#ctx0" brushRef="#br2" timeOffset="7875.3736">5559 9630 15 0,'0'0'178'0,"0"0"-13"0,0 0-19 15,0 0-16-15,0 0 0 0,13 4 5 0,-13-4 2 16,15 2-1-16,-15-2-7 0,17 4 0 0,-7-4-8 16,5 2-10-16,2 0-9 0,2-2-12 15,4 0-10-15,-4-2-1 0,17 2-10 0,-4-2-10 16,2 2-1-16,-7-2-9 0,5 2-3 0,-2-2-7 0,-7 0-11 15,0 0-25-15,-2 0-35 0,-2 0-27 0,-19 2-36 16,51-5-32-16,-32 3-35 0,11-4-469 0,-11 0 211 16,0 1 140-16</inkml:trace>
          <inkml:trace contextRef="#ctx0" brushRef="#br2" timeOffset="8128.8644">6084 9350 112 0,'0'0'158'16,"0"0"-7"-16,-15 15-17 0,15-15-10 0,-4 14-14 0,0-1 3 16,-1 2-6-16,5 1-2 0,-10 10-10 0,1-1-5 15,1 0-12-15,6-2-5 0,-7 5-6 0,3-1-8 16,-5 0-2-16,7-3-5 0,-4 1-7 15,-1 0-8-15,1 0-3 0,1-2 0 0,3-4-5 0,-2-2-21 16,2 0-30-16,4-17-34 0,-9 27-25 0,9-14-44 16,-2-5-405-16,2-8 176 0,-2 13 118 0</inkml:trace>
          <inkml:trace contextRef="#ctx0" brushRef="#br2" timeOffset="10128.5041">5938 8988 81 0,'0'0'155'0,"0"0"-7"0,0 0-5 16,0 0-6-16,0 0-25 0,0 0 18 0,0 0-12 16,38 19-5-16,-23-11-12 0,-3-3 0 0,3-3-11 15,2 0-7-15,0 0-8 0,0 2-5 0,0-4-7 16,2 4-5-16,4 0-9 0,-8-1-1 15,17 3-6-15,-9-4-6 0,-2 0-29 0,-2 0-26 0,-2 0-34 16,-2 0-36-16,2 0-29 0,-5-2-32 16,-12 0-361-16,20 3 171 0,-20-3 112 0</inkml:trace>
          <inkml:trace contextRef="#ctx0" brushRef="#br2" timeOffset="10359.7992">6335 8811 89 0,'0'0'151'0,"0"0"-11"0,0 0-10 16,-23 2-6-16,23-2-10 0,0 0-23 0,-19 21-1 15,4-12-10-15,7 3-9 0,-1 3-6 0,-5 0-14 16,7 6 3-16,-10-2-13 0,7-2 4 0,-1 6-14 15,3-11-22-15,6 5-28 0,-5-6-37 0,3 4-41 16,-2-5-305-16,6-10 134 0,-9 17 90 0</inkml:trace>
          <inkml:trace contextRef="#ctx0" brushRef="#br2" timeOffset="8582.3194">5124 8790 33 0,'-19'2'125'0,"19"-2"-11"15,0 0 13-15,-9 9-9 0,9-9 2 0,0 0-11 16,0 0-3-16,0 0 3 0,0 0-18 0,0 0 2 15,36 12-12-15,-21-12-2 0,4 2-9 0,-2-2-7 16,4-2-7-16,0 4-8 0,9-4-2 0,-7 0 2 16,-2 0-11-16,7-4-5 0,-5 4-10 0,7-3-38 0,-5 1-29 15,-2 4-29-15,-6 0-27 0,2-4-46 16,-2 2-301-16,0-2 148 0,0-9 100 0</inkml:trace>
          <inkml:trace contextRef="#ctx0" brushRef="#br2" timeOffset="8755.2249">5487 8510 157 0,'-10'9'155'0,"-1"1"-21"0,-6 7-14 16,5 6-14-16,1-6-2 0,-4 4-15 0,3 0-11 0,-1 0-14 15,0 0-6-15,3 2 7 0,1-2-7 0,1-4-27 16,1 0-33-16,1 2-15 0,2-2-40 0,0 4-54 16,-1-4-233-16,3 0 114 0,2-7 76 0</inkml:trace>
        </inkml:traceGroup>
        <inkml:traceGroup>
          <inkml:annotationXML>
            <emma:emma xmlns:emma="http://www.w3.org/2003/04/emma" version="1.0">
              <emma:interpretation id="{F87ED292-4781-418E-8932-DB0DD1265881}" emma:medium="tactile" emma:mode="ink">
                <msink:context xmlns:msink="http://schemas.microsoft.com/ink/2010/main" type="inkWord" rotatedBoundingBox="8594,16128 8273,16440 7920,16077 8242,15765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2" timeOffset="7505.5737">4855 10427 132 0,'0'0'167'0,"-21"8"-9"0,8 1-15 15,-6 8-15-15,-2-3-7 0,-13 14-19 0,13-3-9 16,6-10-11-16,3 6-6 0,-7 0-5 0,6-6-6 15,0 12-10-15,-2-4-3 0,5 2-15 0,1-2-14 16,-1-2-24-16,3-2-28 0,-1-6-41 0,4 2-44 16,0-5-317-16,4-10 143 0,-3 15 96 0</inkml:trace>
          <inkml:trace contextRef="#ctx0" brushRef="#br2" timeOffset="7278.691">4360 10471 46 0,'0'0'174'0,"0"0"-23"0,0 17-6 16,0-17-21-16,0 0-7 0,9 15-11 0,-5-3-1 15,2 1-13-15,3-3-14 0,1 3 0 0,5 4-5 16,0-2-7-16,6-3-10 0,-4-1-6 0,6-1-7 15,1 5 0-15,-1 0-6 0,-2-3-2 0,0-1 0 16,4 2-1-16,-3 3-10 0,3 1 2 0,-4-4-6 16,-2-5-4-16,-4-1-35 0,0-3-16 0,0 2-30 15,-3-2-30-15,-3 1-25 0,1-3-360 0,3 4 160 16,-13-6 106-16</inkml:trace>
        </inkml:traceGroup>
      </inkml:traceGroup>
    </inkml:traceGroup>
    <inkml:traceGroup>
      <inkml:annotationXML>
        <emma:emma xmlns:emma="http://www.w3.org/2003/04/emma" version="1.0">
          <emma:interpretation id="{E9AE6ACA-C95B-475C-A408-436A7E459EAC}" emma:medium="tactile" emma:mode="ink">
            <msink:context xmlns:msink="http://schemas.microsoft.com/ink/2010/main" type="paragraph" rotatedBoundingBox="10648,12489 12141,14628 11093,15359 9600,132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3FC10F-1B2B-4BFD-8E99-92B52A11BC9D}" emma:medium="tactile" emma:mode="ink">
              <msink:context xmlns:msink="http://schemas.microsoft.com/ink/2010/main" type="line" rotatedBoundingBox="10648,12489 12141,14628 11093,15359 9600,13220"/>
            </emma:interpretation>
          </emma:emma>
        </inkml:annotationXML>
        <inkml:traceGroup>
          <inkml:annotationXML>
            <emma:emma xmlns:emma="http://www.w3.org/2003/04/emma" version="1.0">
              <emma:interpretation id="{784514D2-1E53-424C-9F22-A3D9C83A77C2}" emma:medium="tactile" emma:mode="ink">
                <msink:context xmlns:msink="http://schemas.microsoft.com/ink/2010/main" type="inkWord" rotatedBoundingBox="11783,14115 12141,14628 11093,15359 10735,14847">
                  <msink:destinationLink direction="with" ref="{4911066F-0BC9-4669-A3EF-FA0A0E79532C}"/>
                </msink:context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2" timeOffset="15104.3369">7731 9146 27 0,'0'0'155'0,"-8"-11"-8"0,8 11-3 0,0 0-9 16,0 0-20-16,0 0-6 0,0 0-11 0,-5-10-3 15,5 10-11-15,0 0-13 0,0 0-5 0,0 0-8 16,0 0-11-16,-31 14 0 0,18-5-8 0,0 1-2 16,-6 11-1-16,0 0-3 0,-2-2-4 0,-13 13-4 15,5-1-3-15,-3 7-7 0,2-4 1 0,9-7 0 16,2-1-3-16,4-3-23 0,-1-2-26 0,1 4-32 15,0-2-33-15,4-2-38 0,1 4-304 0,1-6 149 16,1-2 98-16</inkml:trace>
          <inkml:trace contextRef="#ctx0" brushRef="#br2" timeOffset="14821.2218">7427 9266 82 0,'0'0'126'16,"0"0"-4"-16,-2-15-12 0,2 15 4 0,0 0-19 16,0 0-10-16,0 0-8 0,0 0-10 0,0 0-9 15,2-15 4-15,-2 15-15 0,0 0-5 0,0 0-8 16,0 0 2-16,0 0 1 0,0 0-8 0,0 0 5 15,0 0 2-15,0 0 2 0,0 0-1 0,25 23 1 0,-25-23 0 16,15 15-6-16,-7-2 6 0,5-5-4 16,-2 3-5-16,-1-1-7 0,1 1-2 0,-1-3-1 15,9 11 2-15,2-6-2 0,-4-5-4 0,0 3-2 16,-2-5 0-16,6 9 1 0,-2-7-5 0,0 0-4 16,-4-3-3-16,0 1-24 0,2-2-20 0,-4 0-34 0,-5 1-36 15,-8-5-32-15,17 4-307 0,-9-2 149 0,-8-2 102 16</inkml:trace>
          <inkml:trace contextRef="#ctx0" brushRef="#br2" timeOffset="11771.5856">7938 8986 141 0,'0'0'158'16,"0"0"-3"-16,0 0 9 0,0 0 0 0,0 0-1 16,0 0-2-16,13 17-8 0,-13-17-9 0,15 4-12 15,2 0-12-15,-2 0-11 0,2 3-9 0,2-3-10 16,-9 0-9-16,16 4-10 0,-5-1-6 0,4 1-5 15,0-2-8-15,1 3-4 0,1-1-5 0,-6 1-2 16,5-3-9-16,-5 0-24 0,-4 1-24 0,0-3-22 16,-2 2-37-16,-1-2-19 0,-1 1-33 0,0-3-13 15,-3 0-27-15,1 0-433 0,-11-2 200 0,17 0 134 16</inkml:trace>
          <inkml:trace contextRef="#ctx0" brushRef="#br2" timeOffset="12066.2188">8416 8893 131 0,'0'0'160'0,"0"0"-9"16,-14-2-7-16,14 2-10 0,0 0-7 0,-30 9-11 15,21-3-12-15,-1 0-17 0,-1 5 3 0,-6 6-10 16,-4 4-8-16,9-2-13 0,-5-1-2 0,-4 4 3 15,8-4-17-15,2-1-12 0,-6 2-15 0,5-4-30 16,-1-2-40-16,9 1-20 0,-3-1-42 0,-1-5-352 16,2 3 156-16,6-11 104 0</inkml:trace>
          <inkml:trace contextRef="#ctx0" brushRef="#br2" timeOffset="23226.019">7625 9150 77 0,'0'0'113'0,"0"0"-7"15,0 0-18-15,0 0 9 0,0 0-17 0,0 0 7 16,0 0-19-16,0 0 14 0,0 0-3 0,0 0-9 16,0 0-2-16,0 0-5 0,0 0 4 0,0 0-2 15,0 0-1-15,0 0-6 0,0 0 0 0,0 0-2 16,0 0 0-16,0 0-5 0,0 0-1 0,0 0-3 15,0 0-7-15,-25-27 1 0,25 27-5 0,-13-3-4 16,13 3-4-16,0 0-1 0,-23-2-5 0,23 2 3 16,-17 0-4-16,17 0 7 0,-21 0-2 0,10-2-2 15,11 2 14-15,-25 2 1 0,10-2-1 0,15 0-2 16,-21 0-7-16,8-2 1 0,13 2-7 0,-19 2-3 16,19-2-1-16,-16 0 0 0,3 5-7 0,0-3 3 15,0 2-7-15,5 0-1 0,-5 0 2 0,1 3-3 16,1-1 1-16,3 4 0 0,-3 3 0 0,3-2-7 15,-1 3 1-15,1-1 2 0,1 2-1 0,1-1-4 16,2 3 5-16,-3 0-5 0,5 0 2 0,0-2 3 16,0 4-4-16,2-3-1 0,0 1 0 0,4 0 5 15,0 4-4-15,-1-4 2 0,3 0 0 0,-2 0-1 16,3-3 6-16,5 7-3 0,-1-2-2 0,4 0 1 16,-3 2 3-16,5-4-3 0,-2-4 1 0,6 4 3 15,-2-5-1-15,2 1 1 0,3-3 2 0,-8 1 4 16,1-5 7-16,0-2 3 0,-2 3 3 0,4-3 5 15,-4-2 9-15,4-2 1 0,-2 0 7 0,0 0-3 16,-4-2 3-16,6 0-2 0,-7 0 4 0,3-3-6 16,4 3 1-16,4-6-6 0,1-3 5 0,-7 5 3 15,-3-2 0-15,1-3-3 0,0 3-4 0,2-5-4 16,-2 1 8-16,-5 1-11 0,1-2-1 0,6-6 9 16,-7 5-15-16,-1 1 3 0,-3-2-7 0,0 3 0 15,-3-5 1-15,1 2 6 0,-2 0-8 16,-2 15-1-16,4-33-1 0,-2 14-7 0,0 2 5 15,-2 17 1-15,0-34-16 0,-6 15 8 0,2 3-9 0,0-1 13 16,-1 0-3-16,-1 2-6 0,-2-2 0 0,1 5 0 16,-1-1 0-16,-3-2-2 0,-4-4-1 15,5 3 2-15,-5 3 3 0,2 2-4 0,-2 3-10 16,-1 2 7-16,1-3-2 0,-4 5 5 0,2-2-1 16,-4 4-5-16,0 0 3 0,-1 2-8 0,-3 4 7 15,-3-2-3-15,3 6-25 0,-2 3-11 0,1-1-26 16,3 1-27-16,0 4-31 0,2-3-29 0,-1 7-23 15,3 0-34-15,5-2-57 0,-3 2-559 0,2-2 277 16,0 0 182-16</inkml:trace>
        </inkml:traceGroup>
        <inkml:traceGroup>
          <inkml:annotationXML>
            <emma:emma xmlns:emma="http://www.w3.org/2003/04/emma" version="1.0">
              <emma:interpretation id="{3D824BC2-F8A3-4C04-AC3E-38EEE784A59F}" emma:medium="tactile" emma:mode="ink">
                <msink:context xmlns:msink="http://schemas.microsoft.com/ink/2010/main" type="inkWord" rotatedBoundingBox="10300,12732 11133,13926 10564,14323 9731,13129"/>
              </emma:interpretation>
              <emma:one-of disjunction-type="recognition" id="oneOf5">
                <emma:interpretation id="interp9" emma:lang="" emma:confidence="1">
                  <emma:literal/>
                </emma:interpretation>
              </emma:one-of>
            </emma:emma>
          </inkml:annotationXML>
          <inkml:trace contextRef="#ctx0" brushRef="#br2" timeOffset="11164.6754">6809 7332 174 0,'-13'-4'160'0,"13"4"-19"0,0 0-11 16,0 0-17-16,0 0-8 0,-21 13-8 15,13-5 2-15,-1-2-4 0,-1 7-9 0,-11 4-1 16,8 2-15-16,-6 0-12 0,0 4 0 0,4-2-9 16,-2 4 1-16,0-2-13 0,2 2 8 0,-1 1-9 0,-1-3-4 15,2 2-7-15,2 0-27 0,0 1-25 0,5 1-41 16,2-6-37-16,-1-4-410 0,5-5 171 16,-2 3 116-16</inkml:trace>
          <inkml:trace contextRef="#ctx0" brushRef="#br2" timeOffset="10883.2179">6382 7395 88 0,'0'0'160'0,"0"0"-13"0,-15 7-14 0,15-7-11 15,-8 4-17-15,8-4-12 0,0 0-9 0,-11 6-9 16,11-6-11-16,0 0-1 0,0 0-5 0,0 0-4 16,9 17 4-16,-5-13 1 0,6 5 4 0,-1-1 3 15,4-2 2-15,1 3-5 0,3-3-5 0,-2 2-5 16,10 3-9-16,1-3-2 0,1 1-2 0,1-3-6 15,-1 7 0-15,-1-5-8 0,1 1 0 0,-1 1-1 16,-1-4-4-16,-4 1-27 0,0 3-38 0,0-6-34 16,-6 5-30-16,0-5-51 0,0 0-386 0,-5 1 183 15,-1-3 120-15</inkml:trace>
          <inkml:trace contextRef="#ctx0" brushRef="#br1" timeOffset="47087.5049">6805 8222 16 0,'0'0'94'0,"0"0"4"16,0 0-13-16,0 0 9 0,-6 11 2 0,6-11-5 16,0 0 6-16,0 0-3 0,0 0 5 15,0 0 11-15,0 0 7 0,0 0-4 0,0 0 1 0,0 0 1 16,0 0-6-16,0 0 1 0,0 0-3 0,0 0-2 15,0 0-7-15,0 0-3 0,0 0-6 0,0 0-4 16,0 0-8-16,0 0-10 0,0 0-3 0,0 0-7 16,0 0-1-16,0 0 4 0,0 0 2 15,0 0-9-15,2-49 3 0,-2 49 2 0,0 0-10 0,0 0 4 16,0 0-8-16,0 0-4 0,0 0 7 0,0 0-9 16,-2-12 1-16,2 12 0 0,0 0-8 0,0 0-8 15,0 0 9-15,0 0-5 0,0 0-5 0,0 0-2 16,0 0-1-16,0 0 3 0,0 0-4 0,0 0 13 15,0 0-8-15,0 0 4 0,0 0-17 0,0 0 16 16,-5 54-4-16,7-37 3 0,-2 0 1 16,3 0 1-16,-3 4-6 0,2-2 7 0,0 2-15 0,-2 0 13 15,0 0-7-15,2-4 2 0,0 0-10 0,-2-3 4 16,2 7-11-16,0-10 5 0,-2-11-10 16,2 23 3-16,-2-8 9 0,0-15 5 0,0 0-1 15,2 27 18-15,-2-27-12 0,0 0-4 0,5 21 8 16,-5-21 19-16,0 0 9 0,0 15-7 0,0-15 3 0,0 0-7 15,0 0-10-15,0 0-1 0,0 0-7 0,0 0-1 16,0 0-7-16,0 0 1 0,0 0 3 0,8-42 2 16,-6 25-1-16,-2 2-10 0,0-2 1 15,2-2-1-15,1-2-4 0,-1 0 0 0,0 0-1 16,0 0-2-16,0 2 4 0,0 0-9 0,-2 3 5 16,2-3-3-16,0 4 7 0,-2-2 3 0,0 17-9 0,0-25-10 15,2 14 3-15,-2 11 2 0,0-14-2 0,0 14 5 16,0-17-1-16,0 17 2 0,0 0-11 15,3-17 14-15,-3 17 2 0,0 0-13 0,0 0 8 16,0-15 1-16,0 15-14 0,0 0 16 0,0 0-4 0,0 0-7 16,2-12 4-16,-2 12 8 0,0 0-10 0,0 0-5 15,0 0 3-15,0 0 15 0,0 0 0 0,0 0-6 16,19 29-6-16,-15-21 7 0,2 5-1 0,1 0 10 16,-3-3 0-16,2 3-5 0,-2-1-18 0,5 3 12 15,-3 0 1-15,-2-7 3 0,3 5-9 0,-1 0-3 16,0-3 5-16,-1-1 0 0,-5-9 11 0,8 12-13 15,-4-6 13-15,-4-6-7 0,9 11-1 0,-9-11 12 16,6 8-14-16,-2 1 4 0,-4-9 3 0,0 0-4 16,7 10 2-16,-7-10 7 0,0 0-3 0,0 0-2 15,15 2-5-15,-15-2 7 0,0 0 6 0,0 0-4 16,14-12-4-16,-14 12-5 0,15-15 2 0,-8 5 3 16,1-3-16-16,0 2 6 0,1-3 10 0,-3 1-1 15,1 0-4-15,-1-3 0 0,0 3 1 0,1-2 6 16,-1 1 2-16,0-1-7 0,-4 2-2 0,5 1-9 15,-3 1 12-15,-4 11-2 0,4-19-11 0,0 13 19 16,-4 6-3-16,5-13-7 0,-5 13 2 16,0 0-3-16,6-15 6 0,-6 15 2 0,0 0-9 0,4-12 10 15,-4 12 0-15,0 0-3 0,0 0-16 16,5-6 8-16,-5 6 1 0,0 0-7 0,0 0 11 16,0 0-4-16,0 0 0 0,6-9 1 0,-6 9 1 15,0 0 4-15,0 0 1 0,0 0-3 0,0 0 5 0,0 0 3 16,0 0-10-16,0 0-4 0,0 0 7 0,8 25 6 15,-8-25 11-15,2 15-9 0,-2-15 1 0,3 19 6 16,-1-4 2-16,0 2-5 0,-2-3-4 16,2 5-6-16,0 2 10 0,0 0-5 0,0-4-2 0,0 4-3 15,0-2 0-15,3-2 2 0,-3 15 0 0,-2-14-10 16,4 3 9-16,-2 1 1 0,0-6-3 0,0-1-1 16,0 0 1-16,-2-15-39 0,9 21-27 0,-7-11-25 15,-2-10-30-15,2 19-43 0,-2-10-48 0,0-9-43 16,7 17-37-16,-7-17-49 0,2 10-751 0,-2-10 364 15,4 8 240-15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9:12.8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AA7BEEF-29BB-4528-A92D-DD6BDB3655E0}" emma:medium="tactile" emma:mode="ink">
          <msink:context xmlns:msink="http://schemas.microsoft.com/ink/2010/main" type="writingRegion" rotatedBoundingBox="8777,5724 8963,15075 7342,15108 7155,5757">
            <msink:destinationLink direction="with" ref="{D7907755-C7E1-45F3-879C-D84C81D94B09}"/>
          </msink:context>
        </emma:interpretation>
      </emma:emma>
    </inkml:annotationXML>
    <inkml:traceGroup>
      <inkml:annotationXML>
        <emma:emma xmlns:emma="http://www.w3.org/2003/04/emma" version="1.0">
          <emma:interpretation id="{B1470193-0AC1-4B46-99B8-D31675AED9B6}" emma:medium="tactile" emma:mode="ink">
            <msink:context xmlns:msink="http://schemas.microsoft.com/ink/2010/main" type="paragraph" rotatedBoundingBox="8777,5724 8963,15075 7342,15108 7155,5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54C2CF-B99E-4340-AB28-E769481135A9}" emma:medium="tactile" emma:mode="ink">
              <msink:context xmlns:msink="http://schemas.microsoft.com/ink/2010/main" type="line" rotatedBoundingBox="8777,5724 8963,15075 7342,15108 7155,5757"/>
            </emma:interpretation>
          </emma:emma>
        </inkml:annotationXML>
        <inkml:traceGroup>
          <inkml:annotationXML>
            <emma:emma xmlns:emma="http://www.w3.org/2003/04/emma" version="1.0">
              <emma:interpretation id="{CAE30B32-12F7-4360-8A0F-EC5B8EED2629}" emma:medium="tactile" emma:mode="ink">
                <msink:context xmlns:msink="http://schemas.microsoft.com/ink/2010/main" type="inkWord" rotatedBoundingBox="7395,5752 7412,6595 7342,6596 7325,5753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1109-5817 10 0,'0'0'119'0,"0"0"-12"16,0 0-2-16,0 0-15 0,0 0-21 0,-8-8 1 16,8 8 0-16,0 0-2 0,0 0-2 0,0 0-21 15,0 0 13-15,0 0-19 0,0 0 5 16,-15 19-5-16,15-19 2 0,-4 16-19 0,4-16 0 15,-2 17 12-15,2 2-7 0,-2-4-7 0,2 0 3 16,-3 1-15-16,3 5 5 0,0-4 0 0,-2 2 5 16,2-2-13-16,0 2-22 0,2-9-17 0,1 7-30 15,-1-6-20-15,-2-11-15 0,8 21-218 0,-2-8 107 16,-1-7 70-16</inkml:trace>
          <inkml:trace contextRef="#ctx0" brushRef="#br0" timeOffset="222.5031">1149-5310 25 0,'-2'23'107'0,"2"-23"-8"0,-2 28-12 0,0-18-3 0,0 1-13 15,2-11-7-15,-2 25-2 0,4-8-18 16,-8-7 2-16,6-10 6 0,0 28-10 0,-2-10-4 0,-5-3-16 15,9 0 12-15,-2 0 0 0,2-1-14 0,-2-14-4 16,-4 24-28-16,8-8-28 0,-4-3-28 0,5 2-209 16,-5-1 93-16,0 3 62 0</inkml:trace>
        </inkml:traceGroup>
        <inkml:traceGroup>
          <inkml:annotationXML>
            <emma:emma xmlns:emma="http://www.w3.org/2003/04/emma" version="1.0">
              <emma:interpretation id="{0A32B2BE-860E-4133-8A62-FC72C5C4D301}" emma:medium="tactile" emma:mode="ink">
                <msink:context xmlns:msink="http://schemas.microsoft.com/ink/2010/main" type="inkWord" rotatedBoundingBox="7367,7222 7370,7378 7360,7379 7357,7223"/>
              </emma:interpretation>
            </emma:emma>
          </inkml:annotationXML>
          <inkml:trace contextRef="#ctx0" brushRef="#br0" timeOffset="446.3005">1103-4355 39 0,'0'0'55'16,"-2"28"-6"-16,4-16 5 0,-2-12-15 0,0 21-2 15,0-21-22-15,4 23 19 0,-4-12 1 0,0 1-4 16,0-12-4-16,2 17-16 0,-2-17-24 0,4 17-17 15,-4-17-99-15,0 15 43 0,0-15 30 0</inkml:trace>
        </inkml:traceGroup>
        <inkml:traceGroup>
          <inkml:annotationXML>
            <emma:emma xmlns:emma="http://www.w3.org/2003/04/emma" version="1.0">
              <emma:interpretation id="{CB8AC75B-431F-4D18-A525-DCD9D1AA1A29}" emma:medium="tactile" emma:mode="ink">
                <msink:context xmlns:msink="http://schemas.microsoft.com/ink/2010/main" type="inkWord" rotatedBoundingBox="7379,7960 7382,8137 7364,8138 7361,7960"/>
              </emma:interpretation>
            </emma:emma>
          </inkml:annotationXML>
          <inkml:trace contextRef="#ctx0" brushRef="#br0" timeOffset="640.491">1122-3618 7 0,'0'18'35'0,"-2"4"2"0,-2-4-6 15,1-1-5-15,3 0 4 0,-2-4-6 0,-2 1-2 16,4 5-9-16,2-4-28 0,2 0-55 0,-1-5 22 16,-3-10 16-16</inkml:trace>
        </inkml:traceGroup>
        <inkml:traceGroup>
          <inkml:annotationXML>
            <emma:emma xmlns:emma="http://www.w3.org/2003/04/emma" version="1.0">
              <emma:interpretation id="{1280684D-7D99-4731-ADB2-2FE31E5D89DF}" emma:medium="tactile" emma:mode="ink">
                <msink:context xmlns:msink="http://schemas.microsoft.com/ink/2010/main" type="inkWord" rotatedBoundingBox="7349,8822 7353,9050 7340,9051 7336,8822"/>
              </emma:interpretation>
              <emma:one-of disjunction-type="recognition" id="oneOf1">
                <emma:interpretation id="interp5" emma:lang="" emma:confidence="0.5">
                  <emma:literal>-</emma:literal>
                </emma:interpretation>
                <emma:interpretation id="interp6" emma:lang="" emma:confidence="0">
                  <emma:literal>_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~</emma:literal>
                </emma:interpretation>
              </emma:one-of>
            </emma:emma>
          </inkml:annotationXML>
          <inkml:trace contextRef="#ctx0" brushRef="#br0" timeOffset="874.543">1092-2756 8 0,'-2'23'38'0,"2"-4"-4"0,-2-2-5 0,0 2 1 16,2 2-7-16,-2-4-6 0,0 0 2 0,4 0-5 16,0-3-2-16,4 1 2 0,-8-2 4 0,2-13-15 15,2 21-19-15,-2-21-65 0,2 16 27 0,-2-16 18 16</inkml:trace>
        </inkml:traceGroup>
        <inkml:traceGroup>
          <inkml:annotationXML>
            <emma:emma xmlns:emma="http://www.w3.org/2003/04/emma" version="1.0">
              <emma:interpretation id="{BB4E54A9-9B73-4FCE-96BC-8A994E65F282}" emma:medium="tactile" emma:mode="ink">
                <msink:context xmlns:msink="http://schemas.microsoft.com/ink/2010/main" type="inkWord" rotatedBoundingBox="7354,9586 7360,9934 7333,9935 7326,9586"/>
              </emma:interpretation>
            </emma:emma>
          </inkml:annotationXML>
          <inkml:trace contextRef="#ctx0" brushRef="#br0" timeOffset="1058.6031">1097-1992 30 0,'-3'25'74'0,"3"-2"-8"0,-2-2-8 0,0 0-7 16,0 11 0-16,0-5-11 0,-4 1-6 0,1-5-5 15,8 0-1-15,-3-4 6 0,-3 0-5 16,6-5-30-16,-3 5-40 0,2 0-121 0,-2 2 54 0,-2-6 36 15</inkml:trace>
        </inkml:traceGroup>
        <inkml:traceGroup>
          <inkml:annotationXML>
            <emma:emma xmlns:emma="http://www.w3.org/2003/04/emma" version="1.0">
              <emma:interpretation id="{BEF142A1-51B3-4B64-BB94-A4B0E99AD072}" emma:medium="tactile" emma:mode="ink">
                <msink:context xmlns:msink="http://schemas.microsoft.com/ink/2010/main" type="inkWord" rotatedBoundingBox="7372,10605 7379,10920 7367,10920 7361,10606"/>
              </emma:interpretation>
              <emma:one-of disjunction-type="recognition" id="oneOf2">
                <emma:interpretation id="interp10" emma:lang="" emma:confidence="1">
                  <emma:literal/>
                </emma:interpretation>
              </emma:one-of>
            </emma:emma>
          </inkml:annotationXML>
          <inkml:trace contextRef="#ctx0" brushRef="#br0" timeOffset="1267.9705">1109-972 62 0,'0'30'76'0,"-2"-3"-9"0,2-4-2 16,0-2-13-16,0 2-2 0,0-2-4 0,2-2 0 15,0 0-17-15,-2-2 13 0,0 2-14 0,2-2 10 16,-4-2-23-16,4-1-19 0,-2 1-25 0,3-4-166 16,-3-11 65-16,6 23 44 0</inkml:trace>
        </inkml:traceGroup>
        <inkml:traceGroup>
          <inkml:annotationXML>
            <emma:emma xmlns:emma="http://www.w3.org/2003/04/emma" version="1.0">
              <emma:interpretation id="{B0326586-6ADA-48DC-91E2-48C5B1FFEFCF}" emma:medium="tactile" emma:mode="ink">
                <msink:context xmlns:msink="http://schemas.microsoft.com/ink/2010/main" type="inkWord" rotatedBoundingBox="7378,11796 7383,12031 7370,12031 7366,11797"/>
              </emma:interpretation>
            </emma:emma>
          </inkml:annotationXML>
          <inkml:trace contextRef="#ctx0" brushRef="#br0" timeOffset="1475.5123">1118 219 40 0,'0'15'64'0,"-5"12"-9"16,3-4 10-16,2-4-14 0,5 0-11 15,-8-4 4-15,8 2-4 0,-5-5-4 0,-2 7-24 16,2-6-1-16,4 2-19 0,-2-5-29 0,0 7-102 16,0-4 47-16,-2-13 30 0</inkml:trace>
        </inkml:traceGroup>
        <inkml:traceGroup>
          <inkml:annotationXML>
            <emma:emma xmlns:emma="http://www.w3.org/2003/04/emma" version="1.0">
              <emma:interpretation id="{1BC66CE5-0CB4-420A-8DCD-6B9294D6C7D3}" emma:medium="tactile" emma:mode="ink">
                <msink:context xmlns:msink="http://schemas.microsoft.com/ink/2010/main" type="inkWord" rotatedBoundingBox="7374,12647 7380,12930 7358,12931 7352,12647"/>
              </emma:interpretation>
            </emma:emma>
          </inkml:annotationXML>
          <inkml:trace contextRef="#ctx0" brushRef="#br0" timeOffset="1683.2689">1118 1069 44 0,'-7'29'68'0,"3"-5"-6"16,4-6-17-16,0 1 3 0,-2 0-6 0,2-2 5 16,-2 2-19-16,-2-2 11 0,6-2-9 15,-2 2-4-15,0-17 6 0,0 25-29 0,2-6-9 16,-2-7-26-16,-2-1-128 0,2-11 54 0,4 23 36 15</inkml:trace>
        </inkml:traceGroup>
        <inkml:traceGroup>
          <inkml:annotationXML>
            <emma:emma xmlns:emma="http://www.w3.org/2003/04/emma" version="1.0">
              <emma:interpretation id="{363B698D-F0F7-4224-BAA8-D536AB2B9E18}" emma:medium="tactile" emma:mode="ink">
                <msink:context xmlns:msink="http://schemas.microsoft.com/ink/2010/main" type="inkWord" rotatedBoundingBox="7368,13840 7376,14260 7346,14261 7338,13840"/>
              </emma:interpretation>
            </emma:emma>
          </inkml:annotationXML>
          <inkml:trace contextRef="#ctx0" brushRef="#br0" timeOffset="1923.7616">1111 2262 46 0,'-4'38'42'0,"0"-7"-11"0,4 5 3 0,-4 0-9 16,4 0-4-16,2-9 5 0,-2-4-1 0,-4 7-3 16,-1-1 3-16,3-4-8 0,0-2-5 0,2-6-3 15,2 4-27-15,0-4-89 0,-2 0 37 16,-2-2 22-16</inkml:trace>
        </inkml:traceGroup>
        <inkml:traceGroup>
          <inkml:annotationXML>
            <emma:emma xmlns:emma="http://www.w3.org/2003/04/emma" version="1.0">
              <emma:interpretation id="{1E2FCE60-1F39-4F88-BCF2-A2D9991B916E}" emma:medium="tactile" emma:mode="ink">
                <msink:context xmlns:msink="http://schemas.microsoft.com/ink/2010/main" type="inkWord" rotatedBoundingBox="8960,14903 8963,15075 7342,15108 7338,14936"/>
              </emma:interpretation>
            </emma:emma>
          </inkml:annotationXML>
          <inkml:trace contextRef="#ctx0" brushRef="#br0" timeOffset="2150.388">1082 3358 38 0,'0'19'47'0,"6"6"-5"0,-4-4-11 0,0-2-2 16,-2-2-4-16,-2 0-5 0,4 0-39 0,-6-3-52 16,4-14 23-16,2 23 16 0</inkml:trace>
          <inkml:trace contextRef="#ctx0" brushRef="#br0" timeOffset="-244956.2385">2691 3474 1 0,'0'0'2'0,"0"0"4"0,0 0-9 0,0 0 2 16,0 0-2-16</inkml:trace>
          <inkml:trace contextRef="#ctx0" brushRef="#br0" timeOffset="-244982.4286">2691 3474 1 0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22:29:20.8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637F755-EC46-411F-86FC-42B6ADD9757F}" emma:medium="tactile" emma:mode="ink">
          <msink:context xmlns:msink="http://schemas.microsoft.com/ink/2010/main" type="writingRegion" rotatedBoundingBox="-54,11240 4497,8950 5814,11568 1262,13858"/>
        </emma:interpretation>
      </emma:emma>
    </inkml:annotationXML>
    <inkml:traceGroup>
      <inkml:annotationXML>
        <emma:emma xmlns:emma="http://www.w3.org/2003/04/emma" version="1.0">
          <emma:interpretation id="{214A3026-A326-4FE6-B592-1D1315C66810}" emma:medium="tactile" emma:mode="ink">
            <msink:context xmlns:msink="http://schemas.microsoft.com/ink/2010/main" type="paragraph" rotatedBoundingBox="128,11148 4497,8950 5366,10676 996,128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C98836-67F5-4684-887F-AFCB3019D69A}" emma:medium="tactile" emma:mode="ink">
              <msink:context xmlns:msink="http://schemas.microsoft.com/ink/2010/main" type="line" rotatedBoundingBox="128,11148 4497,8950 5366,10676 996,12874"/>
            </emma:interpretation>
          </emma:emma>
        </inkml:annotationXML>
        <inkml:traceGroup>
          <inkml:annotationXML>
            <emma:emma xmlns:emma="http://www.w3.org/2003/04/emma" version="1.0">
              <emma:interpretation id="{65503405-EA8F-4BF4-B369-7363CC524885}" emma:medium="tactile" emma:mode="ink">
                <msink:context xmlns:msink="http://schemas.microsoft.com/ink/2010/main" type="inkWord" rotatedBoundingBox="128,11148 4497,8950 5366,10676 996,12874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">
                  <emma:literal>@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"</emma:literal>
                </emma:interpretation>
              </emma:one-of>
            </emma:emma>
          </inkml:annotationXML>
          <inkml:trace contextRef="#ctx0" brushRef="#br0">-5677-168 1 0,'-4'-19'89'0,"4"19"-6"0,-4-8 0 0,4 8-9 16,0 0-9-16,0 0 9 0,0 0-7 16,0 0-10-16,0 0-9 0,0 0-8 0,0 0-8 15,-11 29 6-15,9-10 3 0,0-2-18 0,4 6 12 16,-6 4-10-16,4 3 4 0,0 3-8 0,0 1-8 15,-5 2 14-15,3-3-17 0,2 3 0 0,-2-2 14 16,0-7-12-16,0-4 6 0,0 9-9 0,2-7-1 16,0-4 0-16,0-2 0 0,2 4-6 0,-2-6 5 15,0-17 0-15,0 25-6 0,0-25-4 0,0 24 2 16,2-20 19-16,-2-4-1 0,0 0-18 0,0 0 16 16,13 2-6-16,-13-2 2 0,0 0-11 0,21-19 6 15,-8 0-1-15,-1-6-5 0,11-13-7 16,-8 2 14-16,0-8-7 0,0-2 15 0,-2 6-2 15,-5 4-6-15,9-15 3 0,-4 11-7 0,-7 5-1 16,0 5 2-16,-4 5 4 0,1 4-4 0,1 4 6 0,0-2-8 16,0 7-1-16,0-1-12 0,-4 13 9 15,7-21-5-15,-7 21 3 0,2-11-5 0,-2 11 8 16,0 0-6-16,0 0 1 0,0 0 5 0,0 0 0 16,0 0 1-16,0 0 7 0,-11 45-2 0,9-24-15 0,2 2 20 15,0-2-2-15,-2 12-11 0,6-3-6 0,-2 3 15 16,-2-5-8-16,5 1 2 0,-3 3-2 15,4-3 1-15,-2 3 1 0,5-5 0 0,-7-6-2 16,4 7 7-16,5-3-5 0,-3-6-1 0,1-7 0 16,-5-1 3-16,5 4-3 0,-9-15 10 0,16 16-1 0,-7-9 3 15,-9-7 3-15,17 4-6 0,-17-4 5 0,0 0 3 16,32-8 0-16,-20-1-9 0,5-8-1 0,-4 5 15 16,6-9-17-16,-6 0 4 0,3-2-6 15,-1-3-5-15,11-10 20 0,-14 3-5 0,7 5-3 16,-10 3-4-16,-3 0 9 0,5 0-4 0,-7 2-10 15,-2 2 4-15,2 2-6 0,-2 2 4 0,-2 2-1 16,0 15 6-16,0-23-11 0,0 23 8 0,-4-19 8 0,4 19-1 16,0-15-4-16,0 15-5 0,0 0 4 15,0-14-3-15,0 14 4 0,0 0 5 0,0 0 1 16,0 0-20-16,0 0 15 0,0 0-6 0,0 0-2 16,0 0 3-16,-15 33-1 0,13-16-2 0,2-4 8 15,0 3-15-15,-2 3 9 0,2-19 3 0,-2 40-13 16,2-19 8-16,2-4 7 0,-2-17-7 0,4 36-7 15,1-21 8-15,-1-1-2 0,-4-14 3 0,6 30-4 16,1-20-8-16,3 1 14 0,-10-11 3 0,17 15-5 16,-17-15 14-16,13 8 1 0,-13-8-2 0,0 0 6 15,29-8-3-15,-8-5 1 0,-10-4-8 16,8-2-2-16,11-12 0 0,-5-5 5 0,3-6-6 16,-5-4-4-16,-4-1 5 0,-6-5-4 0,8-3 0 15,2-4-1-15,-2 0 3 0,-8-2-10 0,-3-6 7 16,5-5 3-16,-8 9-3 0,5 0-7 0,-8-6 5 15,-1 10-6-15,1-2 2 0,-8 2 5 0,1 13-10 16,1 12 9-16,-2 4 8 0,2 5-6 0,-2 4-2 16,2 2-7-16,-7 9-8 0,9 10-1 0,-13-19 8 15,13 19-7-15,-14-9 15 0,14 9 2 0,0 0-5 16,-34 17-2-16,23-6-1 0,-6 8 6 0,0 4-3 16,-8 17-1-16,6 2 6 0,-6 10-9 0,12 1 7 15,7-9-11-15,-7 15 10 0,2 2-1 0,3-2-3 0,8 0-4 16,0 2 2-16,6-2 5 0,-6-9 1 0,4-8-3 15,-1-6 6-15,16 23-8 0,-13-15 2 16,0-10 3-16,-1-5 0 0,9-3-1 0,5 16-2 16,-4-17 6-16,-4-2-5 0,-3-2-3 0,3-8 7 0,-3-3-6 15,-8-10 2-15,11 13 0 0,-3-3 6 0,-8-10 3 16,17 7-10-16,-17-7 11 0,0 0-2 0,0 0-9 16,0 0 8-16,32-15-1 0,-32 15 3 15,15-17-2-15,-15 17-4 0,8-17 8 0,-8 17-8 16,11-21 6-16,-9 11-2 0,-2 10 2 0,4-21-10 0,-4 21-11 15,0 0 1-15,2-25 2 0,-2 25 3 16,0 0-3-16,-8-21-8 0,8 21-2 0,0 0 5 16,-11-13-1-16,11 13 1 0,0 0 12 0,0 0-10 15,0 0 3-15,0 0 0 0,0 0 2 0,0 0-1 16,0 0-1-16,0 0-3 0,-38 27 13 0,38-27-4 16,-10 19-7-16,10-19-1 0,-13 19 0 0,13-19 3 15,0 19 9-15,0-19-9 0,-2 17 13 0,2-17-2 16,0 0 0-16,0 23-2 0,0-23-12 0,0 0 9 15,8 29-1-15,-4-18 15 0,5 2-5 0,-9-13-3 16,6 16-1-16,-6-16-1 0,7 15 2 0,-7-15 6 16,14 15-10-16,-3-11 5 0,-11-4 12 0,17 4-14 15,-17-4 13-15,0 0-14 0,32-8 9 0,-26 2 2 16,15-9-5-16,-4 0-4 0,4-2 0 0,-4 0 9 16,4-4-12-16,-4 0 8 0,0-2-1 0,0-2-1 15,8-11 6-15,-6 7-8 0,0 1 0 0,-6 5-7 16,0-2 2-16,-3 6 7 0,-1 0-5 0,-5 0 10 15,0 2-7-15,-2 1-2 0,1 1 4 0,1 0 2 16,-4 15 3-16,-2-23 2 0,2 23 6 0,-2-17-2 16,2 17 5-16,-5-10-5 0,5 10-9 0,0 0 2 15,-10-9-2-15,10 9 2 0,0 0-4 16,0 0-3-16,0 0 8 0,-30 17-7 0,26-9 2 0,-2 1-4 16,6-9 0-16,-7 17 7 0,3-3-4 0,0-1 1 15,4 4-4-15,0-2 2 0,0 4-4 16,0-5 2-16,2 5-2 0,0-4 1 0,2 2 2 15,0 2-2-15,5-2 0 0,-3-1 2 0,1-3-7 16,3 0 10-16,-1 1-5 0,3-1 0 0,1-5 0 16,0 1-3-16,-1-3 6 0,1 0 0 0,2-1 0 15,-2-3 4-15,-13-2 0 0,27-2-6 0,-12-5-4 16,0 1 3-16,6-7 5 0,-2-1-2 0,2-5 2 16,11-17-7-16,-11 9 6 0,2-13-2 0,0 2 2 15,-2-4-9-15,-4 6 2 0,5-6-3 0,-10 4-6 16,-5 2-17-16,1 7-9 0,-2-1-3 0,-1 3-6 15,-5 0 1-15,-2-5 4 0,4 13-2 0,-2 0 5 16,-2 2 10-16,2 17-2 0,-3-21 11 0,3 21-4 16,-4-14 3-16,4 14-1 0,0 0-8 0,-6-7 2 15,6 7 12-15,0 0-5 0,0 0 5 0,0 0 2 16,-19 26 5-16,12-12 8 0,3 3-3 0,2 2 6 16,-4 6-7-16,4 11 6 0,0 0-1 0,4 2-4 15,-2 4 7-15,6 21 2 0,-2 4 1 0,-2-4-2 16,9 11-8-16,-3-11 7 0,3 9 8 0,2-7-2 15,1 0-15-15,3-2 18 0,-8-2-4 0,3-4-9 16,5 0 0-16,-2-3 1 0,-4-14-2 0,-3-4 6 16,-1-11 5-16,-3 3-9 0,0-7-7 0,0-4 11 15,3-3 2-15,-3 1 2 0,-4-15-6 0,6 15 17 16,-6-15 19-16,4 10-4 0,-4-10-11 0,0 0 4 16,0 0 2-16,0 0-7 0,0 0 4 0,0 0-8 15,7-35-2-15,-11 3-3 0,-1 0-1 0,-1-5-10 16,-2-22-7-16,-5-4 1 0,0-3-14 0,5-1 3 15,-7 0-2-15,0-1 3 0,2 3 4 0,-6 0-10 16,2 4 5-16,3 2-5 0,5 6 7 0,-1 3 5 16,1 10-16-16,1 4 11 0,-1 5-7 0,9 10 3 15,-2 2 12-15,2 0-4 0,0 6 0 0,0 13 1 16,0-25-3-16,0 14 3 0,0 11 3 0,2-16 5 16,-2 16-8-16,4-15-9 0,-4 15 4 0,9-13 6 15,-9 13 2-15,10-8-5 0,-10 8 12 0,11-2 5 16,-11 2-4-16,23 4 4 0,-23-4 2 0,21 10-2 15,-10-3-3-15,0 1 13 0,-1 3-24 0,3-1 24 16,-3 1-1-16,1 3-6 0,2 5 13 0,-3 0-9 16,1 2 9-16,-3-6-1 0,-3 0-1 0,1 2 2 15,-6-5 8-15,2-1-2 0,-2-11 2 0,4 19-4 16,-4-19-10-16,2 14 10 0,0-5-8 0,-2-9 4 16,5 12-6-16,-5-12-4 0,2 13 0 0,-2-13 1 15,0 0 0-15,0 0-3 0,0 15 3 0,0-15-7 16,0 0-8-16,0 0 4 0,0 0-3 0,0 0-2 15,0 0 3-15,0 0 4 0,0 0-6 0,0 0 0 16,0 0 3-16,10-51-4 0,-5 32-4 0,1 3 1 16,0-10 7-16,3 1-11 0,-1-2 3 0,3 4 4 15,1-5-1-15,-5 5 3 0,1 4-1 0,1 0-1 16,-3 4-2-16,-2 1-2 0,3-1 2 0,-1 2-1 16,0-1 7-16,-6 14-4 0,7-15-1 0,-3 6-4 15,-4 9 0-15,6-12 2 0,-6 12-2 0,0 0-3 16,4-11 9-16,-4 11 3 0,0 0-10 0,0 0 4 15,0 0-2-15,0 0 10 0,0 0-5 0,0 0-2 16,0 0 2-16,11 26 1 0,-11-26-5 0,2 23 3 16,2-9 3-16,-1 5 0 0,-3 2-5 0,2-6 3 15,2 6 6-15,2 4-8 0,1-4 2 0,-3-4 2 16,-2 0 2-16,2-2-9 0,2 0 6 0,-1-3-6 16,1-1 4-16,-2-1 5 0,1-1-10 0,-5-9 0 15,10 8 16-15,-10-8 0 0,11 6-6 0,-11-6-1 16,14-2 3-16,-14 2-9 0,28-12 3 0,-15 1 3 15,4-8 6-15,-5 7-12 0,1-3 3 0,4-4 0 16,-2-2 8-16,-5-6-4 0,-1 8-8 0,1-5 3 16,3 1 5-16,-5 2-2 0,-1 4-1 0,-1 5 1 15,0-1-4-15,1 3 2 0,-3-1-2 0,-4 11 5 16,4-12-4-16,-4 12 7 0,4-13-6 0,-4 13-4 16,7-11 0-16,-7 11 0 0,0 0 0 0,0 0 3 15,0 0-4-15,0 0 5 0,0 0-2 0,0 0 4 16,0 0-10-16,0 0 7 0,0 0 1 0,0 0 0 15,0 0 0-15,4 38-5 0,-2-29-2 0,-2-9 6 16,4 23 0-16,1-11 3 0,-3-1 1 0,0 2-4 16,2-1 3-16,-2 1-5 0,-2-13-1 0,7 23 2 15,-3-15 3-15,0 1-1 0,2-1 0 0,-6-8-1 16,9 9 2-16,-3-3-1 0,-6-6 2 0,13 4-5 16,-13-4 5-16,0 0 7 0,21-2 3 0,-21 2-18 15,23-8 13-15,-8-3-1 0,4-1-11 0,-2-5 7 16,0 0-2-16,-4-4 0 0,4-2-3 0,-3 4 8 15,1-2-10-15,-2-7-2 0,2 7 0 0,-7 2-6 16,-2 7-3-16,1-3 2 0,-1 0 3 0,-6 15 1 16,9-27 7-16,-5 16-13 0,-4 11 12 0,6-14 0 15,-6 14-19-15,0 0 7 0,0 0 5 0,4-19-12 16,-4 19 12-16,0 0-4 0,0 0 8 0,0 0 0 16,0 0-3-16,0 0 2 0,0 0 0 0,0 0 0 15,0 0 2-15,0 0 8 0,0 0-11 16,9 63 4-16,-7-48 2 0,2-1-2 0,-2 3 0 15,-2-17 13-15,9 30-11 0,-5-16 9 0,2 1-9 16,1-2 2-16,1-1-10 0,3-3 10 0,-11-9 2 16,19 17 2-16,-9-9-2 0,7-4 6 0,-17-4-1 15,23 2-1-15,-23-2-7 0,28-4 9 0,-28 4-13 0,25-10 4 16,-6-5 8-16,3 0 0 0,-3-4-1 16,-3-2 0-16,1-2-5 0,2-2 5 0,-4 2 2 15,2-1-2-15,-4-5-4 0,0 4 3 0,-3 0 1 16,-6 6-5-16,1-2 6 0,-5 2 1 0,0 19 4 0,-7-38-5 15,3 19-1-15,-4 4-4 0,8 15 5 0,-26-25 0 16,13 16 6-16,3 5-8 0,10 4-8 0,-32 0-1 16,15 0 9-16,17 0-1 0,-31 7 2 0,14-5-7 15,4 6 5-15,-6 5 1 0,2-1 2 0,4-3-7 16,1 5 3-16,1-1-16 0,5 2-34 0,-3 0-30 16,5 1-65-16,-2 1-343 0,-3 11 162 0,5-5 108 15</inkml:trace>
          <inkml:trace contextRef="#ctx0" brushRef="#br0" timeOffset="-3413.4233">-3839-1092 34 0,'0'0'44'0,"0"0"-14"16,0 0 4-16,0 0-2 0,0 0-5 15,0 0-7-15,0 0 11 0,0 0-15 0,0 0 5 0,0 0 1 16,0 0 0-16,0 0 10 0,0 0-6 16,0 0-7-16,0 0 7 0,0 0-4 0,0 0 9 15,0 0 5-15,10-8 3 0,-10 8-10 0,0 0 7 16,11-4-2-16,-11 4 3 0,17-11-12 0,-5 5-11 16,-12 6 18-16,30-11-1 0,-13 7-19 0,6-6 4 15,7 3 3-15,-5-5-4 0,7 1-2 0,14-8 1 16,7 11 8-16,-6-15-16 0,10 4 12 0,-6-4-7 15,-1 2 4-15,5-5-20 0,9 5 23 0,-7 4-8 16,11-4-12-16,-11 2 1 0,-4 3 8 0,8-12-1 16,2 7-8-16,3 6 13 0,-3 3-7 0,3-7 4 15,2 4 5-15,-5-6-15 0,1 2 7 0,-3 4 4 16,-4-1-4-16,0 1-7 0,-4 0 7 0,0-2 1 16,-2-2-12-16,-3 7 9 0,-6 6-1 0,-6-5-6 15,-4 5 7-15,2-3-1 0,-4 3 0 0,1 0 0 16,-5 4-7-16,-5-3 11 0,8 1 2 0,-7 0-3 15,5 0 5-15,-6-3-18 0,-4 1 3 0,0 2 9 16,0 0 2-16,-4-1-1 0,-1-1-4 0,3 0 3 16,-2 2 0-16,-3-1-2 0,3 1 3 0,-13 4 3 15,21-8-6-15,-8 1-3 0,-5 1 21 0,1 2-14 16,-9 4 3-16,13-11-1 0,-13 11-5 0,10-6-8 16,-4 0 7-16,-6 6 11 0,9-6-5 0,-9 6-8 15,4-11-4-15,-4 11-6 0,0 0 14 16,2-17-4-16,-2 17 14 0,0 0-23 0,-8-19 23 0,8 19-18 15,-9-12 6-15,-1 7-7 0,10 5 1 0,-19-14 9 16,8 7-11-16,-2 3 9 0,1-2 1 0,1 0 4 16,-4-1-3-16,3 3-9 0,-3-2 6 0,15 6 0 15,-23-7-2-15,10 3 3 0,13 4-2 0,-17-4-5 16,17 4 15-16,-11-2-11 0,11 2-3 0,0 0 1 16,-14-6-2-16,14 6-8 0,0 0 1 0,-11-9 0 15,11 9 14-15,0 0-3 0,0 0-4 0,0 0 1 16,0 0 1-16,0 0 9 0,0 0-11 0,0 0 3 15,0 0 0-15,0 0-1 0,0 0 2 0,28-8-16 16,-28 8 16-16,19 2-2 0,-19-2 1 0,19 2 2 16,-5 2 0-16,3 0 7 0,-2 1 1 0,2-1-18 15,0 0 6-15,2 0-7 0,-2 0 9 0,0 1 1 16,-2-1-12-16,2 0 12 0,-5 0 4 0,3 3-4 16,-4-3-5-16,-1 0-2 0,3 0 7 0,-2 0-5 15,1 1 5-15,-12-5 5 0,15 6 20 0,-15-6 20 16,8 10 25-16,-8-10-6 0,5 11-2 0,-5-11-1 15,0 17 1-15,-5 0-14 0,-1-1 3 0,-9 14-10 0,5-3 0 16,-5-2-5-16,-10 15-9 0,-1 5 1 16,1 1-37-16,-1-2-28 0,-3 2-50 0,-5-1-75 15,7-3-330-15,-3-5 164 0,5-13 108 0</inkml:trace>
        </inkml:traceGroup>
      </inkml:traceGroup>
    </inkml:traceGroup>
    <inkml:traceGroup>
      <inkml:annotationXML>
        <emma:emma xmlns:emma="http://www.w3.org/2003/04/emma" version="1.0">
          <emma:interpretation id="{DF6D356C-C6E4-405E-8503-2BF70FC24ACA}" emma:medium="tactile" emma:mode="ink">
            <msink:context xmlns:msink="http://schemas.microsoft.com/ink/2010/main" type="paragraph" rotatedBoundingBox="584,12596 3551,10938 4284,12250 1317,13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F1577A-C167-43AC-BA21-DAA36D9AEACA}" emma:medium="tactile" emma:mode="ink">
              <msink:context xmlns:msink="http://schemas.microsoft.com/ink/2010/main" type="line" rotatedBoundingBox="584,12596 3551,10938 4284,12250 1317,13908"/>
            </emma:interpretation>
          </emma:emma>
        </inkml:annotationXML>
        <inkml:traceGroup>
          <inkml:annotationXML>
            <emma:emma xmlns:emma="http://www.w3.org/2003/04/emma" version="1.0">
              <emma:interpretation id="{255FD910-F951-4191-AAEB-964B75BB4B64}" emma:medium="tactile" emma:mode="ink">
                <msink:context xmlns:msink="http://schemas.microsoft.com/ink/2010/main" type="inkWord" rotatedBoundingBox="584,12596 2924,11289 3657,12601 1317,13908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2919.7143">-5396 1124 3 0,'0'0'129'0,"-4"-13"-9"16,4 13-42-16,-8-8 28 0,8 8-3 15,0 0-13-15,0 0-6 0,-7-15-14 0,7 15-9 16,0 0-5-16,0 0-11 0,0 0 13 0,-12 23-13 15,12-23-4-15,-3 19-6 0,6-2 7 0,-3 2-10 16,2 0-3-16,-2 2-4 0,2-4 4 0,4 10-6 16,-4-4 1-16,5-4-9 0,-3-2 9 0,2-2-8 0,0-3-5 15,1 3 5-15,-3-7-5 0,7 5-4 0,-5-5 8 16,0-1-9-16,-6-7 10 0,13 6-11 16,-13-6 7-16,13-2 4 0,-13 2-8 0,0 0-3 15,25-17 8-15,-8 0-2 0,-4 2-1 0,-3 3-10 0,3-9 16 16,-3-4-25-16,3-1 15 0,0 3-5 0,-3-2 5 15,-7 0-1-15,1-3-7 0,-2 1 10 16,-2 4-9-16,2 6-5 0,0-2 4 0,-2 19-9 16,-2-38-5-16,2 17 6 0,-4 4 9 0,4 17-9 15,-2-25 5-15,2 25-6 0,-2-19-3 0,2 19 8 0,0 0-5 16,-7-15 0-16,7 15 1 0,0 0 0 0,0 0 9 16,-6-10-6-16,6 10 0 0,0 0-11 15,0 0 7-15,0 0 5 0,0 0 4 0,4 44-9 16,0-25 10-16,7 8 0 0,8 18 7 0,-4-10 6 15,0 16-11-15,12 1-9 0,-6 1-1 0,0 4 7 16,0 4 0-16,7-2 10 0,-5-2-16 0,3 1 8 16,3-1-4-16,-6 0 5 0,3 0 2 0,-9-7 0 0,0 1-2 15,-7-11-2-15,7 4 3 0,-10-10 6 16,-1-7-1-16,2-6 9 0,-3-2 8 0,-3-4 16 16,2 2 4-16,-2-3 4 0,0-3-2 0,-2-11 1 15,-2 19-3-15,2-19-2 0,-11 19-8 0,3-11 5 0,0-4-6 16,8-4-5-16,-13 11-4 0,13-11-2 15,-17 4-2-15,2-6-1 0,-4 0-4 0,-6-7-2 16,-3-3 1-16,-14-11-3 0,0-7-5 0,6-4 2 16,0 3-4-16,6-3-2 0,1-4-1 0,7 7-1 0,-5-13-6 15,8 10 7-15,8 2-10 0,1 5 6 0,5 0-6 16,3-5 1-16,2 3 6 0,0-3-7 16,11-18 1-16,10-3-1 0,-10 13 5 0,12-6 2 15,-8 0 1-15,8 1-3 0,-2 5 4 0,4-4 0 16,-5 11-6-16,-6 5 11 0,1 1-2 0,15-5 2 0,-15 7-5 15,1 6-3-15,1 2-2 0,-6 5-3 0,-5 1 6 16,-6 11-3-16,15-17-4 0,-15 17 5 0,11-12 4 16,-11 12-6-16,10-11 1 0,-10 11-2 0,0 0 3 15,15-6 0-15,-15 6 12 0,0 0-12 0,0 0 4 16,0 0 7-16,13 12-1 0,-13-12-11 0,2 15 7 16,6-2-2-16,-3-1-4 0,-3 3 4 15,4-2-6-15,-2 4 4 0,0-3 4 0,3 3 5 0,-1-2-1 16,-6 0-10-16,7-3 6 0,-5 3-2 15,2-2 3-15,0-3-4 0,-4-10 4 0,13 19-5 16,-11-13 0-16,4 1 2 0,-6-7 1 0,11 6 0 16,-11-6-3-16,17 0 3 0,-17 0-3 0,0 0 7 15,23-15-2-15,-12 9 3 0,8-13-24 0,-5 0 25 16,-3-2-6-16,6 2-1 0,-2-4-5 0,2 0 5 16,-3-2 6-16,-5 4-4 0,1-9-10 0,1 1 12 15,2 1-2-15,-5 5-3 0,-1 4 7 0,-5-4-2 16,2 6-5-16,-2 2-3 0,-2 15 0 0,4-18-1 0,-4 18 10 15,0 0-7-15,4-19 4 0,-4 19-8 16,0 0 4-16,0 0 6 0,0 0-8 0,0 0 2 0,0 0 0 16,0 0 2-16,0 0-1 0,0 0 4 0,0 0-8 15,0 0 1-15,0 0 9 0,-19 42-5 16,22-25 0-16,-3-17-1 0,0 31 4 0,4-10-1 16,-2-4-3-16,4 0-3 0,-4 0 8 0,0-3 2 15,3 3-12-15,1 0 9 0,0 0-2 0,1-7-1 16,-1 5 3-16,0-2-2 0,1-1-4 0,-1-3 5 15,-6-9 6-15,9 12-9 0,-9-12 11 0,12 5-9 16,-12-5 5-16,0 0 1 0,17-5-7 0,-6-3 11 16,-11 8-12-16,17-15 10 0,-7 3-9 0,-3-1 8 15,-1 0-8-15,4 3 2 0,-5-3 1 0,-1-4-1 16,0 1 2-16,-2 1-7 0,-2-4-9 0,0 19-5 16,-6-34-6-16,4 13-2 0,-5 6 0 0,7 15-2 15,-8-27 3-15,0 12-10 0,1 5 3 0,7 10-4 16,-12-13-9-16,12 13 8 0,-13-8 9 0,13 8-5 15,-13-9 16-15,13 9-20 0,0 0 20 0,0 0 4 16,-23-2-9-16,23 2 9 0,0 0-1 0,0 0-1 16,0 0 2-16,0 0-5 0,0 0 13 0,0 0-15 15,0 0 8-15,0 0 2 0,-23 2 7 0,23-2 1 16,0 0-2-16,0 0 3 0,0 0-13 0,0 0 7 16,0 0 6-16,0 0-2 0,0 0 6 0,38-31-2 15,-38 31-6-15,14-11-9 0,-14 11 8 0,17-10 10 16,-17 10-4-16,11-11-1 0,-11 11-5 15,11-8 0-15,-11 8-8 0,0 0 11 0,14-11-5 16,-14 11-4-16,0 0 11 0,0 0 7 0,0 0-2 16,0 0 3-16,0 0 3 0,0 0-3 0,19 17-5 15,-17-8 0-15,-2-9-4 0,3 16 8 0,1 3 0 0,2 0 7 16,-2 0-3-16,1-2-8 0,-1 4 7 0,0-2-18 16,2 0 11-16,1 0 1 0,-3-4-8 15,2-1 12-15,1 3-6 0,-1-4 3 0,-2-3-2 16,3 3 5-16,1-5 2 0,3 1 6 0,-5-1-11 15,-6-8-1-15,17 7 0 0,-17-7 0 0,19-5 3 0,-19 5 2 16,21-8 9-16,-8-1-8 0,-3-3-8 0,9-7-2 16,-2 2 11-16,-2-4-12 0,0 2 4 15,2 0 4-15,-4 0-3 0,3-4-3 0,-5 0 1 16,0 0 13-16,-3 0-13 0,1-3 0 0,-1 5-1 0,-6 2 8 16,4 5-5-16,-6 1 6 0,3 1-6 0,-3 12 0 15,2-19-2-15,-2 19-6 0,0-15 3 0,0 15-1 16,0 0 1-16,0 0 9 0,0-17-10 15,0 17 3-15,0 0-1 0,0 0 3 0,0 0-4 16,0 0-4-16,0 0 12 0,0 0-6 0,0 0 10 0,0 0-8 16,0 0-10-16,12 34 9 0,-12-34 0 0,7 12-5 15,-3-5 12-15,-4-7-1 0,10 10-2 0,-10-10-3 16,17 9 7-16,-8-3-13 0,-9-6 3 16,15 8-2-16,-9-4 5 0,-6-4-9 0,19 11 6 15,-10-9 11-15,-9-2-11 0,19-2 5 0,-19 2 5 16,21-6-4-16,-11-3-6 0,3 5 0 0,-2-4 6 15,-1-3 6-15,1 3-8 0,-1-5-1 0,1-2 6 0,-3 5-10 16,-1 1-3-16,-3-5-5 0,0-1 0 0,0-2-17 16,-4 5-2-16,0 12-2 0,-2-24 6 15,-2 8-4-15,2 3-6 0,2 13 4 0,-15-21 1 16,7 12-2-16,-1-1 2 0,1 2 8 0,8 8-3 16,-13-9 1-16,13 9 0 0,-15-4-8 0,15 4 14 0,-10-6 0 15,10 6-2-15,0 0 12 0,-17 2-4 16,17-2 0-16,0 0 11 0,0 0-8 0,-15 14 0 15,15-14 1-15,-2 17-14 0,2-17 19 0,2 26 3 16,-2-26 1-16,6 33 10 0,-4-22-15 0,7 6 9 16,3 6-3-16,1 2 1 0,2 2 3 0,2-1 0 15,-4 1-1-15,1-2-5 0,12 19 18 0,-3-6-4 16,5 2-11-16,-5 2 5 0,2 0-6 0,1 0 5 16,-1-2-1-16,-2-2-4 0,-2 2-1 0,-6-8-3 15,2-3 14-15,-4-1-9 0,-1-3-1 0,-3 2-3 16,1-2 8-16,-1 3 11 0,1-7-3 0,-5 0 12 15,-3-2 8-15,2-2 1 0,-2-1-9 0,0-1 11 16,0 2-6-16,-4-2-1 0,0-1-8 0,0-1 9 16,2-13-8-16,-8 21-8 0,3-10 5 0,-1-3-8 15,-5-2 4-15,1 1-4 0,10-7 1 0,-15 2-8 16,15-2-3-16,-19-4-3 0,6-3-15 0,-6-8-7 16,2 1-16-16,-12-20-16 0,8 5 8 0,4-1-20 15,-4-18 19-15,-1 2-14 0,6-5 13 0,-1 3 9 16,10 8-2-16,1 2 13 0,2 4-15 15,2 0 12-15,-1 5-4 0,6 4 7 0,1-9-2 0,-2 3 5 16,4 1-1-16,-4-4 12 0,3-1 8 0,1 3-7 16,2 7-2-16,1 0 5 0,-3-1 1 0,1 5 1 15,-1 2 3-15,-4 3-4 0,2 1 3 0,0 0-3 16,1 0 7-16,-3 5 9 0,-2 10 9 0,4-15-7 16,-4 15-1-16,0 0 14 0,4-12-9 15,-4 12-3-15,0 0 8 0,0 0-14 0,0 0 9 16,0 0-1-16,0 0-18 0,0 0 16 0,0 0-5 15,0 0 0-15,17 48 5 0,-10-33-10 0,-3-1-7 16,0-1 5-16,2 0 13 0,3-1-7 0,-1 1-2 16,-4-1 3-16,5-1 5 0,-1 0-15 0,3-3 25 15,-11-8-2-15,13 6 2 0,-5-4 10 0,-8-2-7 0,0 0 5 16,0 0-8-16,32-6 6 0,-32 6-1 16,17-10-3-16,-5 1-9 0,3-1 3 0,-2-9-7 15,4 2 11-15,-4-4-12 0,1-2-7 0,-1-3 10 16,-4 5-3-16,1-4-7 0,-1 0 12 0,-3 4-3 15,-4 0-4-15,-4 2-4 0,0 2-2 0,-5 0-13 16,5 2-5-16,-2 3 4 0,-4-1-2 0,1 1 17 16,-1 1-12-16,-3 7 3 0,11 4-4 0,-15-9 12 15,15 9-5-15,0 0-3 0,-21 3 6 16,21-3 2-16,0 0-11 0,-17 4 5 0,17-4-7 0,0 0 14 16,-12 2-5-16,12-2-4 0,0 0 5 0,0 0-1 15,-9 10 2-15,9-10-2 0,0 0 1 0,0 0 0 16,0 0-1-16,0 0 2 0,0 0 6 0,0 0-12 15,0 0 10-15,0 0-9 0,43-16-3 0,-33 16 13 16,-1-7-4-16,-9 7-6 0,14-8 9 0,-7 4 3 16,-7 4 2-16,10-9-7 0,-10 9 2 0,13-6-1 15,-13 6 7-15,8-9-18 0,-8 9 13 0,9-8 2 16,-9 8 0-16,0 0-7 0,0 0 9 0,0 0-10 16,0 0 3-16,17 11 14 0,-17-11-7 0,6 14-1 15,-4-1-1-15,5 4 1 0,-3 0-7 0,9 6 1 16,-9-6 8-16,2 10 2 0,-2-10 4 0,1 4-9 15,1-2-2-15,0-7 11 0,1 5-10 0,-1-4 1 16,-6-13 1-16,38 80-837 16,-38-80 924-1,8 6-92-15,-8-6 37 0,0 0-104 0,19-2 135 16,-19 2-115-16,24-13 44 0,-14 5 4 0,5-11 99 16,0 0-164-16,2-6-19 0,-2 6 155 0,-3-8-126 15,-1-1 40-15,-1-1-9 0,5-18 135 0,-2 7-108 16,-7 5-37-16,11-14-29 0,-15 7 117 15,3 9-89-15,-5 1 32 0,0 0-40 0,-933-71-15 16</inkml:trace>
        </inkml:traceGroup>
        <inkml:traceGroup>
          <inkml:annotationXML>
            <emma:emma xmlns:emma="http://www.w3.org/2003/04/emma" version="1.0">
              <emma:interpretation id="{CC97127D-C222-44F2-96C0-F3A5885F012C}" emma:medium="tactile" emma:mode="ink">
                <msink:context xmlns:msink="http://schemas.microsoft.com/ink/2010/main" type="inkWord" rotatedBoundingBox="2842,11579 3655,11124 4013,11765 3200,12220"/>
              </emma:interpretation>
              <emma:one-of disjunction-type="recognition" id="oneOf2">
                <emma:interpretation id="interp6" emma:lang="" emma:confidence="0.5">
                  <emma:literal>M</emma:literal>
                </emma:interpretation>
                <emma:interpretation id="interp7" emma:lang="" emma:confidence="0">
                  <emma:literal>m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.</emma:literal>
                </emma:interpretation>
                <emma:interpretation id="interp10" emma:lang="" emma:confidence="0">
                  <emma:literal>H</emma:literal>
                </emma:interpretation>
              </emma:one-of>
            </emma:emma>
          </inkml:annotationXML>
          <inkml:trace contextRef="#ctx0" brushRef="#br0" timeOffset="6271.8715">-3285 30 3 0,'0'-17'95'15,"0"17"-9"-15,2-15 3 0,-2 15-19 0,0 0 3 16,2-21-1-16,-2 21-14 0,0 0-14 0,2-17 2 15,-2 17-3-15,0 0 0 0,0-15-7 0,0 15-6 16,4-10-5-16,-4 10-3 0,0 0 0 0,0 0 6 16,0 0-2-16,2-13-5 0,-2 13-12 0,0 0 9 15,0 0 7-15,0 0-5 0,0 0-8 0,0 0-10 16,0 0 13-16,19 34 11 0,-19-21-26 0,5 3 12 16,-1 5 5-16,0 7-6 0,3 1-2 0,-1-1-3 15,2 3 2-15,11 13 0 0,-10-2 5 0,-1-6-15 16,-1-6 2-16,-3-1 8 0,11 20-4 0,4-1-7 15,-9-12 6-15,-3-11 3 0,1-4-2 16,1-2-7-16,-3 10 12 0,0-12-5 0,-2 0-2 16,1-4 11-16,-5-13-13 0,10 23-6 0,-10-23 12 0,9 12-10 15,-9-12 11-15,0 0 0 0,6 15 12 0,-6-15 26 16,0 0 8-16,2 15 6 0,-2-15 14 0,0 0-2 16,0 0-9-16,0 0-4 0,0 0-11 0,0 0-4 15,0 0-5-15,0 0-2 0,0 0-2 0,0 0-5 16,7-36 0-16,-10 15-5 0,-1 4-7 0,0-14-1 15,-2-1 0-15,-5-18 1 0,7 8-4 0,0 4-2 16,-1 2 3-16,3 4-4 0,-4-1 0 0,2 1-4 16,2-2 1-16,-3 5-4 0,3 0 3 0,6 3-4 15,-8 5-1-15,4 4 7 0,-2 1-6 0,6 1 3 16,-2 0-7-16,1-2 4 0,1 7-3 0,-4 10 1 16,0-21 1-16,0 21-2 0,2-15 0 0,-2 15-4 15,0-15 2-15,0 15 2 0,4-12-1 16,-4 12-1-16,0 0-2 0,0 0-2 0,6-15 3 0,-6 15 4 15,9-4 1-15,-9 4-7 0,0 0 3 0,0 0-1 16,0 0 1-16,0 0-1 0,27 21 4 0,-16-13-2 16,0 3 1-16,-3 3-6 0,5 7 2 0,-7-4 0 15,11 6 5-15,-2-1 3 0,0 1-5 0,-5 2 1 16,5 2 3-16,-2-4-4 0,-5 1 0 0,7 1 5 16,-7-6-4-16,-1-2-2 0,-1-3-1 0,0 1 6 15,3 0-3-15,1-1-4 0,-7-1 3 0,-3-13 9 16,12 19-8-16,-12-19-2 0,15 17 6 15,-15-17 0-15,13 6 0 0,-7-6 3 0,-6 0 2 0,15 2 3 16,-15-2-4-16,0 0-12 0,19-17 11 16,-9 7-2-16,-1-3-3 0,-3-1 4 0,3-1-2 15,-1-2 3-15,1-8 0 0,-1 0 1 0,-2-3-1 16,-3-3-6-16,3 3-2 0,-4-3 6 0,-4 1-2 16,-2 3-3-16,6 4 6 0,-4 2 2 0,0 2-5 15,-1-2 1-15,3 2-1 0,-2 2 2 0,0 4 1 16,2 13-10-16,-2-21 2 0,2 21 1 0,-4-17 0 15,4 17-1-15,0-12-5 0,0 12 4 0,0 0-3 16,-4-13 5-16,4 13-8 0,0 0 8 0,0 0-3 16,0 0-2-16,0 0 5 0,0 0 0 0,0 0 4 0,0 0-4 15,0 0-1-15,-2 40-3 0,4-21 2 16,6 6 1-16,1 1 3 0,-1 3-4 0,-2-4-1 16,5 3 7-16,-3-3-5 0,-3-4 2 0,5 2-2 0,1 2-2 15,-3-6 5-15,3-4 2 0,-3-2 0 0,-1 3 0 16,1-3-6-16,-2-4 6 0,5 1-1 0,-5-4 0 15,5 3 5-15,-5-5 0 0,-6-4 5 16,13 6-4-16,-13-6 0 0,0 0 4 0,15 0-7 16,-15 0 3-16,19-10-2 0,-11 3-1 0,3-5 1 0,-3-1-3 15,-1-2 3-15,3-8 3 0,-3 2-4 0,1-4 2 16,-6 0 0-16,0 2-2 0,0-9-1 16,-2 1 0-16,-2 3-4 0,2 5 1 0,-2 0 4 15,-4-2-6-15,2 2-1 0,-1 4 3 0,5 2-2 0,-4 4-1 16,2 1 2-16,0-3-2 0,2 15 0 0,-7-21 0 15,7 21-5-15,-2-11 2 0,2 11 3 16,0 0-6-16,0 0 6 0,0 0 2 0,0 0-4 0,0 0-4 16,0 0 5-16,0 0-4 0,0 0 6 15,0 0 1-15,0 0-6 0,15 34 12 0,-8-21-4 16,1 1 2-16,0 1-3 0,1 2-7 0,1 6 11 16,5 0-4-16,-2 0-2 0,2-2 0 0,2 2-2 15,0 1-30-15,0-1-41 0,-1-2-43 0,-3 2-489 16,4 0 201-16,0 2 136 0</inkml:trace>
        </inkml:traceGroup>
        <inkml:traceGroup>
          <inkml:annotationXML>
            <emma:emma xmlns:emma="http://www.w3.org/2003/04/emma" version="1.0">
              <emma:interpretation id="{6AE2A1D5-0358-454C-A11E-5B5E401C8312}" emma:medium="tactile" emma:mode="ink">
                <msink:context xmlns:msink="http://schemas.microsoft.com/ink/2010/main" type="inkWord" rotatedBoundingBox="2939,11666 3094,11580 3291,11933 3136,12020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3133.67">-3163 2 1212 0,'-4'4'15'0,"2"-4"-19"0,0 5 11 16,2-1-7-16,2 2-10 0,-4 3 13 0,2 3 3 0,-2-1 9 15,4 1-5-15,0 1 9 0,-2 4 0 0,0 2-7 16,2-4 8-16,-4 1-10 0,2 3 15 15,0 0-12-15,0 0 8 0,2 0-5 0,2-2 8 16,-1 2 2-16,-1-2-14 0,0-5 8 0,0 3-8 16,2-2 1-16,-2-1-7 0,0 5 4 0,3-2 5 15,-5-5-3-15,4 1-10 0,2 2-5 0,-6-5-6 16,4 5-14-16,-4-13-14 0,7 14-15 0,-7-7-6 0,0-7-18 16,0 8-5-16,0-8-9 0,0 0-13 15,0 0-240-15,0 0 113 0,0 0 78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09588"/>
            <a:ext cx="44275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1" y="3229445"/>
            <a:ext cx="7943507" cy="305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fld id="{D860B646-EE4C-4352-8DA7-644ADFE1C2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02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1pPr>
    <a:lvl2pPr marL="599023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2pPr>
    <a:lvl3pPr marL="1198047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3pPr>
    <a:lvl4pPr marL="1797070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4pPr>
    <a:lvl5pPr marL="2396094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5pPr>
    <a:lvl6pPr marL="2995117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6pPr>
    <a:lvl7pPr marL="3594141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7pPr>
    <a:lvl8pPr marL="4193164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8pPr>
    <a:lvl9pPr marL="4792188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4"/>
          <p:cNvSpPr>
            <a:spLocks noGrp="1"/>
          </p:cNvSpPr>
          <p:nvPr>
            <p:ph type="title" hasCustomPrompt="1"/>
          </p:nvPr>
        </p:nvSpPr>
        <p:spPr>
          <a:xfrm>
            <a:off x="306875" y="515337"/>
            <a:ext cx="9827725" cy="58724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2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6" name="Прямоугольник 35"/>
          <p:cNvSpPr>
            <a:spLocks noChangeArrowheads="1"/>
          </p:cNvSpPr>
          <p:nvPr userDrawn="1"/>
        </p:nvSpPr>
        <p:spPr bwMode="auto">
          <a:xfrm>
            <a:off x="390336" y="6488928"/>
            <a:ext cx="172579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>
            <a:spAutoFit/>
          </a:bodyPr>
          <a:lstStyle/>
          <a:p>
            <a:pPr>
              <a:spcAft>
                <a:spcPts val="779"/>
              </a:spcAft>
            </a:pP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ru-RU" sz="900" b="0" baseline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ПАО СК</a:t>
            </a: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«Росгосстрах», 201</a:t>
            </a:r>
            <a:r>
              <a:rPr lang="en-US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Прямоугольник 36"/>
          <p:cNvSpPr>
            <a:spLocks noChangeArrowheads="1"/>
          </p:cNvSpPr>
          <p:nvPr userDrawn="1"/>
        </p:nvSpPr>
        <p:spPr bwMode="auto">
          <a:xfrm>
            <a:off x="11188780" y="6495283"/>
            <a:ext cx="3790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/>
          <a:p>
            <a:pPr algn="r">
              <a:spcAft>
                <a:spcPts val="779"/>
              </a:spcAft>
            </a:pPr>
            <a:fld id="{0BF5AE5F-BA33-4B8B-9026-6E2266305314}" type="slidenum">
              <a:rPr lang="ru-RU" sz="900" b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>
                <a:spcAft>
                  <a:spcPts val="779"/>
                </a:spcAft>
              </a:pPr>
              <a:t>‹#›</a:t>
            </a:fld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64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5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4037" userDrawn="1">
          <p15:clr>
            <a:srgbClr val="FBAE40"/>
          </p15:clr>
        </p15:guide>
        <p15:guide id="4" pos="7234" userDrawn="1">
          <p15:clr>
            <a:srgbClr val="FBAE40"/>
          </p15:clr>
        </p15:guide>
        <p15:guide id="5" orient="horz" pos="79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8580464" cy="575142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1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963" y="6340167"/>
            <a:ext cx="2771828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D1E4A86-2703-4937-ABF7-D8FBDB5C3D3E}" type="datetime1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8748" y="6340167"/>
            <a:ext cx="3761767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3473" y="6340167"/>
            <a:ext cx="2771828" cy="36419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8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5pPr>
      <a:lvl6pPr marL="59400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6pPr>
      <a:lvl7pPr marL="1188010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7pPr>
      <a:lvl8pPr marL="178201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8pPr>
      <a:lvl9pPr marL="2376019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9pPr>
    </p:titleStyle>
    <p:bodyStyle>
      <a:lvl1pPr marL="445503" indent="-445503" algn="l" rtl="0" eaLnBrk="1" fontAlgn="base" hangingPunct="1">
        <a:spcBef>
          <a:spcPct val="20000"/>
        </a:spcBef>
        <a:spcAft>
          <a:spcPct val="0"/>
        </a:spcAft>
        <a:buChar char="•"/>
        <a:defRPr sz="4159">
          <a:solidFill>
            <a:srgbClr val="666666"/>
          </a:solidFill>
          <a:latin typeface="+mn-lt"/>
          <a:ea typeface="+mn-ea"/>
          <a:cs typeface="+mn-cs"/>
        </a:defRPr>
      </a:lvl1pPr>
      <a:lvl2pPr marL="965257" indent="-371254" algn="l" rtl="0" eaLnBrk="1" fontAlgn="base" hangingPunct="1">
        <a:spcBef>
          <a:spcPct val="20000"/>
        </a:spcBef>
        <a:spcAft>
          <a:spcPct val="0"/>
        </a:spcAft>
        <a:buChar char="–"/>
        <a:defRPr sz="1949">
          <a:solidFill>
            <a:srgbClr val="666666"/>
          </a:solidFill>
          <a:latin typeface="+mn-lt"/>
        </a:defRPr>
      </a:lvl2pPr>
      <a:lvl3pPr marL="1485012" indent="-297003" algn="l" rtl="0" eaLnBrk="1" fontAlgn="base" hangingPunct="1">
        <a:spcBef>
          <a:spcPct val="20000"/>
        </a:spcBef>
        <a:spcAft>
          <a:spcPct val="0"/>
        </a:spcAft>
        <a:buChar char="•"/>
        <a:defRPr sz="3118">
          <a:solidFill>
            <a:schemeClr val="tx1"/>
          </a:solidFill>
          <a:latin typeface="+mn-lt"/>
        </a:defRPr>
      </a:lvl3pPr>
      <a:lvl4pPr marL="2079017" indent="-29700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267302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326702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386103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445503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504904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400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801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201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6019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7002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4028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803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2037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05.emf"/><Relationship Id="rId21" Type="http://schemas.openxmlformats.org/officeDocument/2006/relationships/image" Target="../media/image238.emf"/><Relationship Id="rId7" Type="http://schemas.openxmlformats.org/officeDocument/2006/relationships/image" Target="../media/image221.emf"/><Relationship Id="rId12" Type="http://schemas.openxmlformats.org/officeDocument/2006/relationships/customXml" Target="../ink/ink6.xml"/><Relationship Id="rId17" Type="http://schemas.openxmlformats.org/officeDocument/2006/relationships/image" Target="../media/image236.emf"/><Relationship Id="rId25" Type="http://schemas.openxmlformats.org/officeDocument/2006/relationships/image" Target="../media/image240.emf"/><Relationship Id="rId33" Type="http://schemas.openxmlformats.org/officeDocument/2006/relationships/image" Target="../media/image244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3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212.emf"/><Relationship Id="rId15" Type="http://schemas.openxmlformats.org/officeDocument/2006/relationships/image" Target="../media/image235.emf"/><Relationship Id="rId23" Type="http://schemas.openxmlformats.org/officeDocument/2006/relationships/image" Target="../media/image239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237.emf"/><Relationship Id="rId31" Type="http://schemas.openxmlformats.org/officeDocument/2006/relationships/image" Target="../media/image243.emf"/><Relationship Id="rId4" Type="http://schemas.openxmlformats.org/officeDocument/2006/relationships/customXml" Target="../ink/ink2.xml"/><Relationship Id="rId9" Type="http://schemas.openxmlformats.org/officeDocument/2006/relationships/image" Target="../media/image222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41.emf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1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bcf.usc.edu/~gareth/ISL/ISLR%20First%20Printing.pdf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.xml"/><Relationship Id="rId21" Type="http://schemas.openxmlformats.org/officeDocument/2006/relationships/image" Target="../media/image10.emf"/><Relationship Id="rId42" Type="http://schemas.openxmlformats.org/officeDocument/2006/relationships/customXml" Target="../ink/ink33.xml"/><Relationship Id="rId47" Type="http://schemas.openxmlformats.org/officeDocument/2006/relationships/image" Target="../media/image18.emf"/><Relationship Id="rId63" Type="http://schemas.openxmlformats.org/officeDocument/2006/relationships/image" Target="../media/image26.emf"/><Relationship Id="rId68" Type="http://schemas.openxmlformats.org/officeDocument/2006/relationships/customXml" Target="../ink/ink46.xml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11" Type="http://schemas.openxmlformats.org/officeDocument/2006/relationships/image" Target="../media/image5.emf"/><Relationship Id="rId24" Type="http://schemas.openxmlformats.org/officeDocument/2006/relationships/customXml" Target="../ink/ink28.xml"/><Relationship Id="rId37" Type="http://schemas.openxmlformats.org/officeDocument/2006/relationships/image" Target="../media/image13.emf"/><Relationship Id="rId40" Type="http://schemas.openxmlformats.org/officeDocument/2006/relationships/customXml" Target="../ink/ink32.xml"/><Relationship Id="rId45" Type="http://schemas.openxmlformats.org/officeDocument/2006/relationships/image" Target="../media/image17.emf"/><Relationship Id="rId53" Type="http://schemas.openxmlformats.org/officeDocument/2006/relationships/image" Target="../media/image21.emf"/><Relationship Id="rId58" Type="http://schemas.openxmlformats.org/officeDocument/2006/relationships/customXml" Target="../ink/ink41.xml"/><Relationship Id="rId66" Type="http://schemas.openxmlformats.org/officeDocument/2006/relationships/customXml" Target="../ink/ink45.xml"/><Relationship Id="rId74" Type="http://schemas.openxmlformats.org/officeDocument/2006/relationships/customXml" Target="../ink/ink49.xml"/><Relationship Id="rId79" Type="http://schemas.openxmlformats.org/officeDocument/2006/relationships/image" Target="../media/image34.emf"/><Relationship Id="rId5" Type="http://schemas.openxmlformats.org/officeDocument/2006/relationships/image" Target="../media/image2.emf"/><Relationship Id="rId61" Type="http://schemas.openxmlformats.org/officeDocument/2006/relationships/image" Target="../media/image25.emf"/><Relationship Id="rId19" Type="http://schemas.openxmlformats.org/officeDocument/2006/relationships/image" Target="../media/image9.emf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35" Type="http://schemas.openxmlformats.org/officeDocument/2006/relationships/image" Target="../media/image261.emf"/><Relationship Id="rId43" Type="http://schemas.openxmlformats.org/officeDocument/2006/relationships/image" Target="../media/image16.emf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29.emf"/><Relationship Id="rId77" Type="http://schemas.openxmlformats.org/officeDocument/2006/relationships/image" Target="../media/image33.emf"/><Relationship Id="rId8" Type="http://schemas.openxmlformats.org/officeDocument/2006/relationships/customXml" Target="../ink/ink20.xml"/><Relationship Id="rId51" Type="http://schemas.openxmlformats.org/officeDocument/2006/relationships/image" Target="../media/image20.emf"/><Relationship Id="rId72" Type="http://schemas.openxmlformats.org/officeDocument/2006/relationships/customXml" Target="../ink/ink48.xml"/><Relationship Id="rId80" Type="http://schemas.openxmlformats.org/officeDocument/2006/relationships/customXml" Target="../ink/ink52.xml"/><Relationship Id="rId3" Type="http://schemas.openxmlformats.org/officeDocument/2006/relationships/image" Target="../media/image1.emf"/><Relationship Id="rId12" Type="http://schemas.openxmlformats.org/officeDocument/2006/relationships/customXml" Target="../ink/ink22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24.emf"/><Relationship Id="rId67" Type="http://schemas.openxmlformats.org/officeDocument/2006/relationships/image" Target="../media/image28.emf"/><Relationship Id="rId20" Type="http://schemas.openxmlformats.org/officeDocument/2006/relationships/customXml" Target="../ink/ink26.xml"/><Relationship Id="rId41" Type="http://schemas.openxmlformats.org/officeDocument/2006/relationships/image" Target="../media/image15.emf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75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36" Type="http://schemas.openxmlformats.org/officeDocument/2006/relationships/customXml" Target="../ink/ink30.xml"/><Relationship Id="rId49" Type="http://schemas.openxmlformats.org/officeDocument/2006/relationships/image" Target="../media/image19.emf"/><Relationship Id="rId57" Type="http://schemas.openxmlformats.org/officeDocument/2006/relationships/image" Target="../media/image23.emf"/><Relationship Id="rId10" Type="http://schemas.openxmlformats.org/officeDocument/2006/relationships/customXml" Target="../ink/ink21.xml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27.emf"/><Relationship Id="rId73" Type="http://schemas.openxmlformats.org/officeDocument/2006/relationships/image" Target="../media/image31.emf"/><Relationship Id="rId78" Type="http://schemas.openxmlformats.org/officeDocument/2006/relationships/customXml" Target="../ink/ink51.xml"/><Relationship Id="rId81" Type="http://schemas.openxmlformats.org/officeDocument/2006/relationships/image" Target="../media/image35.emf"/><Relationship Id="rId4" Type="http://schemas.openxmlformats.org/officeDocument/2006/relationships/customXml" Target="../ink/ink18.xml"/><Relationship Id="rId9" Type="http://schemas.openxmlformats.org/officeDocument/2006/relationships/image" Target="../media/image4.emf"/><Relationship Id="rId13" Type="http://schemas.openxmlformats.org/officeDocument/2006/relationships/image" Target="../media/image6.emf"/><Relationship Id="rId18" Type="http://schemas.openxmlformats.org/officeDocument/2006/relationships/customXml" Target="../ink/ink25.xml"/><Relationship Id="rId39" Type="http://schemas.openxmlformats.org/officeDocument/2006/relationships/image" Target="../media/image14.emf"/><Relationship Id="rId50" Type="http://schemas.openxmlformats.org/officeDocument/2006/relationships/customXml" Target="../ink/ink37.xml"/><Relationship Id="rId55" Type="http://schemas.openxmlformats.org/officeDocument/2006/relationships/image" Target="../media/image22.emf"/><Relationship Id="rId76" Type="http://schemas.openxmlformats.org/officeDocument/2006/relationships/customXml" Target="../ink/ink50.xml"/><Relationship Id="rId7" Type="http://schemas.openxmlformats.org/officeDocument/2006/relationships/image" Target="../media/image3.emf"/><Relationship Id="rId71" Type="http://schemas.openxmlformats.org/officeDocument/2006/relationships/image" Target="../media/image30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navan.name/roc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d86.github.io/ml-slides/unbalanced.html#/23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navan.name/roc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12" Type="http://schemas.openxmlformats.org/officeDocument/2006/relationships/customXml" Target="../ink/ink58.xm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image" Target="../media/image42.emf"/><Relationship Id="rId10" Type="http://schemas.openxmlformats.org/officeDocument/2006/relationships/customXml" Target="../ink/ink57.xml"/><Relationship Id="rId4" Type="http://schemas.openxmlformats.org/officeDocument/2006/relationships/customXml" Target="../ink/ink54.xml"/><Relationship Id="rId9" Type="http://schemas.openxmlformats.org/officeDocument/2006/relationships/image" Target="../media/image39.emf"/><Relationship Id="rId14" Type="http://schemas.openxmlformats.org/officeDocument/2006/relationships/customXml" Target="../ink/ink5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an.name/roc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gD96LTJkfA98htUzvfvlwk1UPRSIm4Fs?usp=sharing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jcr/100-pandas-puzzles" TargetMode="External"/><Relationship Id="rId2" Type="http://schemas.openxmlformats.org/officeDocument/2006/relationships/hyperlink" Target="https://github.com/rougier/numpy-10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5" Type="http://schemas.openxmlformats.org/officeDocument/2006/relationships/image" Target="../media/image44.emf"/><Relationship Id="rId4" Type="http://schemas.openxmlformats.org/officeDocument/2006/relationships/customXml" Target="../ink/ink6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dyakonov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h2o.ai/h2o/latest-stable/h2o-docs/data-science/algo-params/distribution.html" TargetMode="Externa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00.emf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" Type="http://schemas.openxmlformats.org/officeDocument/2006/relationships/image" Target="../media/image95.png"/><Relationship Id="rId21" Type="http://schemas.openxmlformats.org/officeDocument/2006/relationships/image" Target="../media/image104.emf"/><Relationship Id="rId7" Type="http://schemas.openxmlformats.org/officeDocument/2006/relationships/image" Target="../media/image97.emf"/><Relationship Id="rId12" Type="http://schemas.openxmlformats.org/officeDocument/2006/relationships/customXml" Target="../ink/ink67.xml"/><Relationship Id="rId17" Type="http://schemas.openxmlformats.org/officeDocument/2006/relationships/image" Target="../media/image102.emf"/><Relationship Id="rId25" Type="http://schemas.openxmlformats.org/officeDocument/2006/relationships/image" Target="../media/image107.emf"/><Relationship Id="rId2" Type="http://schemas.openxmlformats.org/officeDocument/2006/relationships/hyperlink" Target="https://dyakonov.org/" TargetMode="Externa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99.emf"/><Relationship Id="rId24" Type="http://schemas.openxmlformats.org/officeDocument/2006/relationships/customXml" Target="../ink/ink73.xml"/><Relationship Id="rId5" Type="http://schemas.openxmlformats.org/officeDocument/2006/relationships/image" Target="../media/image51.png"/><Relationship Id="rId15" Type="http://schemas.openxmlformats.org/officeDocument/2006/relationships/image" Target="../media/image101.emf"/><Relationship Id="rId23" Type="http://schemas.openxmlformats.org/officeDocument/2006/relationships/image" Target="../media/image106.emf"/><Relationship Id="rId10" Type="http://schemas.openxmlformats.org/officeDocument/2006/relationships/customXml" Target="../ink/ink66.xml"/><Relationship Id="rId19" Type="http://schemas.openxmlformats.org/officeDocument/2006/relationships/image" Target="../media/image103.emf"/><Relationship Id="rId4" Type="http://schemas.openxmlformats.org/officeDocument/2006/relationships/image" Target="../media/image96.png"/><Relationship Id="rId9" Type="http://schemas.openxmlformats.org/officeDocument/2006/relationships/image" Target="../media/image98.emf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10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114.emf"/><Relationship Id="rId18" Type="http://schemas.openxmlformats.org/officeDocument/2006/relationships/customXml" Target="../ink/ink83.xml"/><Relationship Id="rId3" Type="http://schemas.openxmlformats.org/officeDocument/2006/relationships/image" Target="../media/image109.emf"/><Relationship Id="rId21" Type="http://schemas.openxmlformats.org/officeDocument/2006/relationships/image" Target="../media/image118.emf"/><Relationship Id="rId7" Type="http://schemas.openxmlformats.org/officeDocument/2006/relationships/image" Target="../media/image111.emf"/><Relationship Id="rId12" Type="http://schemas.openxmlformats.org/officeDocument/2006/relationships/customXml" Target="../ink/ink80.xml"/><Relationship Id="rId17" Type="http://schemas.openxmlformats.org/officeDocument/2006/relationships/image" Target="../media/image116.emf"/><Relationship Id="rId2" Type="http://schemas.openxmlformats.org/officeDocument/2006/relationships/customXml" Target="../ink/ink75.xml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1" Type="http://schemas.openxmlformats.org/officeDocument/2006/relationships/image" Target="../media/image113.emf"/><Relationship Id="rId5" Type="http://schemas.openxmlformats.org/officeDocument/2006/relationships/image" Target="../media/image110.emf"/><Relationship Id="rId15" Type="http://schemas.openxmlformats.org/officeDocument/2006/relationships/image" Target="../media/image115.emf"/><Relationship Id="rId23" Type="http://schemas.openxmlformats.org/officeDocument/2006/relationships/image" Target="../media/image119.emf"/><Relationship Id="rId10" Type="http://schemas.openxmlformats.org/officeDocument/2006/relationships/customXml" Target="../ink/ink79.xml"/><Relationship Id="rId19" Type="http://schemas.openxmlformats.org/officeDocument/2006/relationships/image" Target="../media/image117.emf"/><Relationship Id="rId4" Type="http://schemas.openxmlformats.org/officeDocument/2006/relationships/customXml" Target="../ink/ink76.xml"/><Relationship Id="rId9" Type="http://schemas.openxmlformats.org/officeDocument/2006/relationships/image" Target="../media/image112.emf"/><Relationship Id="rId14" Type="http://schemas.openxmlformats.org/officeDocument/2006/relationships/customXml" Target="../ink/ink81.xml"/><Relationship Id="rId22" Type="http://schemas.openxmlformats.org/officeDocument/2006/relationships/customXml" Target="../ink/ink8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customXml" Target="../ink/ink86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132.emf"/><Relationship Id="rId18" Type="http://schemas.openxmlformats.org/officeDocument/2006/relationships/customXml" Target="../ink/ink95.xml"/><Relationship Id="rId3" Type="http://schemas.openxmlformats.org/officeDocument/2006/relationships/image" Target="../media/image127.emf"/><Relationship Id="rId21" Type="http://schemas.openxmlformats.org/officeDocument/2006/relationships/image" Target="../media/image136.emf"/><Relationship Id="rId7" Type="http://schemas.openxmlformats.org/officeDocument/2006/relationships/image" Target="../media/image129.emf"/><Relationship Id="rId12" Type="http://schemas.openxmlformats.org/officeDocument/2006/relationships/customXml" Target="../ink/ink92.xml"/><Relationship Id="rId17" Type="http://schemas.openxmlformats.org/officeDocument/2006/relationships/image" Target="../media/image134.emf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31.emf"/><Relationship Id="rId5" Type="http://schemas.openxmlformats.org/officeDocument/2006/relationships/image" Target="../media/image128.emf"/><Relationship Id="rId15" Type="http://schemas.openxmlformats.org/officeDocument/2006/relationships/image" Target="../media/image133.emf"/><Relationship Id="rId23" Type="http://schemas.openxmlformats.org/officeDocument/2006/relationships/image" Target="../media/image137.emf"/><Relationship Id="rId10" Type="http://schemas.openxmlformats.org/officeDocument/2006/relationships/customXml" Target="../ink/ink91.xml"/><Relationship Id="rId19" Type="http://schemas.openxmlformats.org/officeDocument/2006/relationships/image" Target="../media/image135.emf"/><Relationship Id="rId4" Type="http://schemas.openxmlformats.org/officeDocument/2006/relationships/customXml" Target="../ink/ink88.xml"/><Relationship Id="rId9" Type="http://schemas.openxmlformats.org/officeDocument/2006/relationships/image" Target="../media/image130.emf"/><Relationship Id="rId14" Type="http://schemas.openxmlformats.org/officeDocument/2006/relationships/customXml" Target="../ink/ink93.xml"/><Relationship Id="rId22" Type="http://schemas.openxmlformats.org/officeDocument/2006/relationships/customXml" Target="../ink/ink9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customXml" Target="../ink/ink101.xml"/><Relationship Id="rId3" Type="http://schemas.openxmlformats.org/officeDocument/2006/relationships/hyperlink" Target="http://www.machinelearning.ru/" TargetMode="External"/><Relationship Id="rId7" Type="http://schemas.openxmlformats.org/officeDocument/2006/relationships/customXml" Target="../ink/ink98.xml"/><Relationship Id="rId12" Type="http://schemas.openxmlformats.org/officeDocument/2006/relationships/image" Target="../media/image146.emf"/><Relationship Id="rId2" Type="http://schemas.openxmlformats.org/officeDocument/2006/relationships/hyperlink" Target="https://habr.com/ru/company/ods/blog/32389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customXml" Target="../ink/ink100.xml"/><Relationship Id="rId5" Type="http://schemas.openxmlformats.org/officeDocument/2006/relationships/image" Target="../media/image142.png"/><Relationship Id="rId15" Type="http://schemas.openxmlformats.org/officeDocument/2006/relationships/image" Target="../media/image147.emf"/><Relationship Id="rId10" Type="http://schemas.openxmlformats.org/officeDocument/2006/relationships/image" Target="../media/image145.emf"/><Relationship Id="rId4" Type="http://schemas.openxmlformats.org/officeDocument/2006/relationships/image" Target="../media/image141.png"/><Relationship Id="rId9" Type="http://schemas.openxmlformats.org/officeDocument/2006/relationships/customXml" Target="../ink/ink99.xml"/><Relationship Id="rId14" Type="http://schemas.openxmlformats.org/officeDocument/2006/relationships/customXml" Target="../ink/ink10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emf"/><Relationship Id="rId18" Type="http://schemas.openxmlformats.org/officeDocument/2006/relationships/customXml" Target="../ink/ink111.xml"/><Relationship Id="rId26" Type="http://schemas.openxmlformats.org/officeDocument/2006/relationships/customXml" Target="../ink/ink115.xml"/><Relationship Id="rId39" Type="http://schemas.openxmlformats.org/officeDocument/2006/relationships/image" Target="../media/image166.emf"/><Relationship Id="rId21" Type="http://schemas.openxmlformats.org/officeDocument/2006/relationships/image" Target="../media/image157.emf"/><Relationship Id="rId34" Type="http://schemas.openxmlformats.org/officeDocument/2006/relationships/customXml" Target="../ink/ink119.xml"/><Relationship Id="rId42" Type="http://schemas.openxmlformats.org/officeDocument/2006/relationships/customXml" Target="../ink/ink123.xml"/><Relationship Id="rId7" Type="http://schemas.openxmlformats.org/officeDocument/2006/relationships/image" Target="../media/image150.emf"/><Relationship Id="rId2" Type="http://schemas.openxmlformats.org/officeDocument/2006/relationships/customXml" Target="../ink/ink103.xm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29" Type="http://schemas.openxmlformats.org/officeDocument/2006/relationships/image" Target="../media/image161.emf"/><Relationship Id="rId41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11" Type="http://schemas.openxmlformats.org/officeDocument/2006/relationships/image" Target="../media/image152.emf"/><Relationship Id="rId24" Type="http://schemas.openxmlformats.org/officeDocument/2006/relationships/customXml" Target="../ink/ink114.xml"/><Relationship Id="rId32" Type="http://schemas.openxmlformats.org/officeDocument/2006/relationships/customXml" Target="../ink/ink118.xml"/><Relationship Id="rId37" Type="http://schemas.openxmlformats.org/officeDocument/2006/relationships/image" Target="../media/image165.emf"/><Relationship Id="rId40" Type="http://schemas.openxmlformats.org/officeDocument/2006/relationships/customXml" Target="../ink/ink122.xml"/><Relationship Id="rId5" Type="http://schemas.openxmlformats.org/officeDocument/2006/relationships/image" Target="../media/image149.emf"/><Relationship Id="rId15" Type="http://schemas.openxmlformats.org/officeDocument/2006/relationships/image" Target="../media/image154.emf"/><Relationship Id="rId23" Type="http://schemas.openxmlformats.org/officeDocument/2006/relationships/image" Target="../media/image158.emf"/><Relationship Id="rId28" Type="http://schemas.openxmlformats.org/officeDocument/2006/relationships/customXml" Target="../ink/ink116.xml"/><Relationship Id="rId36" Type="http://schemas.openxmlformats.org/officeDocument/2006/relationships/customXml" Target="../ink/ink120.xml"/><Relationship Id="rId10" Type="http://schemas.openxmlformats.org/officeDocument/2006/relationships/customXml" Target="../ink/ink107.xml"/><Relationship Id="rId19" Type="http://schemas.openxmlformats.org/officeDocument/2006/relationships/image" Target="../media/image156.emf"/><Relationship Id="rId31" Type="http://schemas.openxmlformats.org/officeDocument/2006/relationships/image" Target="../media/image162.emf"/><Relationship Id="rId4" Type="http://schemas.openxmlformats.org/officeDocument/2006/relationships/customXml" Target="../ink/ink104.xml"/><Relationship Id="rId9" Type="http://schemas.openxmlformats.org/officeDocument/2006/relationships/image" Target="../media/image151.emf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../media/image160.emf"/><Relationship Id="rId30" Type="http://schemas.openxmlformats.org/officeDocument/2006/relationships/customXml" Target="../ink/ink117.xml"/><Relationship Id="rId35" Type="http://schemas.openxmlformats.org/officeDocument/2006/relationships/image" Target="../media/image164.emf"/><Relationship Id="rId43" Type="http://schemas.openxmlformats.org/officeDocument/2006/relationships/image" Target="../media/image168.emf"/><Relationship Id="rId8" Type="http://schemas.openxmlformats.org/officeDocument/2006/relationships/customXml" Target="../ink/ink106.xml"/><Relationship Id="rId3" Type="http://schemas.openxmlformats.org/officeDocument/2006/relationships/image" Target="../media/image148.emf"/><Relationship Id="rId12" Type="http://schemas.openxmlformats.org/officeDocument/2006/relationships/customXml" Target="../ink/ink108.xml"/><Relationship Id="rId17" Type="http://schemas.openxmlformats.org/officeDocument/2006/relationships/image" Target="../media/image155.emf"/><Relationship Id="rId25" Type="http://schemas.openxmlformats.org/officeDocument/2006/relationships/image" Target="../media/image159.emf"/><Relationship Id="rId33" Type="http://schemas.openxmlformats.org/officeDocument/2006/relationships/image" Target="../media/image163.emf"/><Relationship Id="rId38" Type="http://schemas.openxmlformats.org/officeDocument/2006/relationships/customXml" Target="../ink/ink1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3MM_i3az8&amp;list=PL4_hYwCyhAvasRqzz4w562ce0esEwS0Mt&amp;index=3&amp;t=0s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3MM_i3az8&amp;list=PL4_hYwCyhAvasRqzz4w562ce0esEwS0Mt&amp;index=3&amp;t=0s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29.stanford.edu/notes/cs229-notes1.pdf" TargetMode="External"/><Relationship Id="rId4" Type="http://schemas.openxmlformats.org/officeDocument/2006/relationships/image" Target="../media/image1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://docs.h2o.ai/h2o/latest-stable/h2o-docs/data-science/glm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2o.ai/h2o/latest-stable/h2o-docs/data-science/glm.html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171759/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97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and stochastic gradient descent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1801297" y="2915538"/>
              <a:ext cx="517680" cy="59544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4457" y="2907258"/>
                <a:ext cx="5324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/>
              <p14:cNvContentPartPr/>
              <p14:nvPr/>
            </p14:nvContentPartPr>
            <p14:xfrm>
              <a:off x="1535257" y="2641938"/>
              <a:ext cx="1103400" cy="122400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857" y="2632578"/>
                <a:ext cx="1117080" cy="12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Рукописный ввод 13"/>
              <p14:cNvContentPartPr/>
              <p14:nvPr/>
            </p14:nvContentPartPr>
            <p14:xfrm>
              <a:off x="1361737" y="2503698"/>
              <a:ext cx="1435680" cy="150084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5257" y="2493978"/>
                <a:ext cx="145152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Рукописный ввод 16"/>
              <p14:cNvContentPartPr/>
              <p14:nvPr/>
            </p14:nvContentPartPr>
            <p14:xfrm>
              <a:off x="1270297" y="2309658"/>
              <a:ext cx="1736280" cy="1828800"/>
            </p14:xfrm>
          </p:contentPart>
        </mc:Choice>
        <mc:Fallback xmlns="">
          <p:pic>
            <p:nvPicPr>
              <p:cNvPr id="17" name="Рукописный ввод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2377" y="2298498"/>
                <a:ext cx="175464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Рукописный ввод 20"/>
              <p14:cNvContentPartPr/>
              <p14:nvPr/>
            </p14:nvContentPartPr>
            <p14:xfrm>
              <a:off x="1002097" y="1949658"/>
              <a:ext cx="2323800" cy="2449800"/>
            </p14:xfrm>
          </p:contentPart>
        </mc:Choice>
        <mc:Fallback xmlns="">
          <p:pic>
            <p:nvPicPr>
              <p:cNvPr id="21" name="Рукописный ввод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015" y="1934898"/>
                <a:ext cx="2349004" cy="24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Рукописный ввод 21"/>
              <p14:cNvContentPartPr/>
              <p14:nvPr/>
            </p14:nvContentPartPr>
            <p14:xfrm>
              <a:off x="1646857" y="2774418"/>
              <a:ext cx="806400" cy="88236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1457" y="2766858"/>
                <a:ext cx="81864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Рукописный ввод 31"/>
              <p14:cNvContentPartPr/>
              <p14:nvPr/>
            </p14:nvContentPartPr>
            <p14:xfrm>
              <a:off x="2076697" y="2255658"/>
              <a:ext cx="495000" cy="100044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2017" y="2245578"/>
                <a:ext cx="50832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Рукописный ввод 48"/>
              <p14:cNvContentPartPr/>
              <p14:nvPr/>
            </p14:nvContentPartPr>
            <p14:xfrm>
              <a:off x="6740857" y="1864338"/>
              <a:ext cx="193320" cy="1336680"/>
            </p14:xfrm>
          </p:contentPart>
        </mc:Choice>
        <mc:Fallback xmlns="">
          <p:pic>
            <p:nvPicPr>
              <p:cNvPr id="49" name="Рукописный ввод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1497" y="1858220"/>
                <a:ext cx="209880" cy="1349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Рукописный ввод 79"/>
              <p14:cNvContentPartPr/>
              <p14:nvPr/>
            </p14:nvContentPartPr>
            <p14:xfrm>
              <a:off x="2121697" y="2340258"/>
              <a:ext cx="330480" cy="876600"/>
            </p14:xfrm>
          </p:contentPart>
        </mc:Choice>
        <mc:Fallback xmlns="">
          <p:pic>
            <p:nvPicPr>
              <p:cNvPr id="80" name="Рукописный ввод 7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2697" y="2335578"/>
                <a:ext cx="352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Рукописный ввод 82"/>
              <p14:cNvContentPartPr/>
              <p14:nvPr/>
            </p14:nvContentPartPr>
            <p14:xfrm>
              <a:off x="1148977" y="2155578"/>
              <a:ext cx="1987200" cy="2131200"/>
            </p14:xfrm>
          </p:contentPart>
        </mc:Choice>
        <mc:Fallback xmlns="">
          <p:pic>
            <p:nvPicPr>
              <p:cNvPr id="83" name="Рукописный ввод 8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9975" y="2139738"/>
                <a:ext cx="2010244" cy="21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Рукописный ввод 106"/>
              <p14:cNvContentPartPr/>
              <p14:nvPr/>
            </p14:nvContentPartPr>
            <p14:xfrm>
              <a:off x="3532537" y="2030658"/>
              <a:ext cx="4742280" cy="1053000"/>
            </p14:xfrm>
          </p:contentPart>
        </mc:Choice>
        <mc:Fallback xmlns="">
          <p:pic>
            <p:nvPicPr>
              <p:cNvPr id="107" name="Рукописный ввод 1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2097" y="2020938"/>
                <a:ext cx="4769640" cy="10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Рукописный ввод 114"/>
              <p14:cNvContentPartPr/>
              <p14:nvPr/>
            </p14:nvContentPartPr>
            <p14:xfrm>
              <a:off x="8550937" y="3720858"/>
              <a:ext cx="6480" cy="12960"/>
            </p14:xfrm>
          </p:contentPart>
        </mc:Choice>
        <mc:Fallback xmlns="">
          <p:pic>
            <p:nvPicPr>
              <p:cNvPr id="115" name="Рукописный ввод 1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47337" y="3715458"/>
                <a:ext cx="15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Рукописный ввод 117"/>
              <p14:cNvContentPartPr/>
              <p14:nvPr/>
            </p14:nvContentPartPr>
            <p14:xfrm>
              <a:off x="2542537" y="4278498"/>
              <a:ext cx="123840" cy="305640"/>
            </p14:xfrm>
          </p:contentPart>
        </mc:Choice>
        <mc:Fallback xmlns="">
          <p:pic>
            <p:nvPicPr>
              <p:cNvPr id="118" name="Рукописный ввод 1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36777" y="4272378"/>
                <a:ext cx="1335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Рукописный ввод 119"/>
              <p14:cNvContentPartPr/>
              <p14:nvPr/>
            </p14:nvContentPartPr>
            <p14:xfrm>
              <a:off x="1929817" y="3041178"/>
              <a:ext cx="256320" cy="357480"/>
            </p14:xfrm>
          </p:contentPart>
        </mc:Choice>
        <mc:Fallback xmlns="">
          <p:pic>
            <p:nvPicPr>
              <p:cNvPr id="120" name="Рукописный ввод 11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4057" y="3033618"/>
                <a:ext cx="2689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Рукописный ввод 121"/>
              <p14:cNvContentPartPr/>
              <p14:nvPr/>
            </p14:nvContentPartPr>
            <p14:xfrm>
              <a:off x="2779417" y="4446978"/>
              <a:ext cx="6840000" cy="803520"/>
            </p14:xfrm>
          </p:contentPart>
        </mc:Choice>
        <mc:Fallback xmlns="">
          <p:pic>
            <p:nvPicPr>
              <p:cNvPr id="122" name="Рукописный ввод 1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75097" y="4435098"/>
                <a:ext cx="684972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1" name="Рукописный ввод 130"/>
              <p14:cNvContentPartPr/>
              <p14:nvPr/>
            </p14:nvContentPartPr>
            <p14:xfrm>
              <a:off x="2811817" y="4762698"/>
              <a:ext cx="1730160" cy="74160"/>
            </p14:xfrm>
          </p:contentPart>
        </mc:Choice>
        <mc:Fallback xmlns="">
          <p:pic>
            <p:nvPicPr>
              <p:cNvPr id="131" name="Рукописный ввод 13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4977" y="4751898"/>
                <a:ext cx="174168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9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F767C-B731-4D76-A5B7-96260E36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Прирост информации при разбиении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1DFCB-2EAE-4DDB-8A94-54FA919CFC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31474" y="1928926"/>
            <a:ext cx="10680681" cy="473563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Прирост информации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6F9324-AE5D-467E-A1B8-1DB02AAF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0" y="1711789"/>
            <a:ext cx="7287227" cy="18844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1E4DB1-8DC1-4183-B43A-3037639E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76" y="1769624"/>
            <a:ext cx="3493169" cy="19479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6ADA9B-2F56-4086-9DC2-6E33624EF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94" y="5234766"/>
            <a:ext cx="4790075" cy="5569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A308F-AA16-40D1-9368-A59DC783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064" y="3813394"/>
            <a:ext cx="2905608" cy="7426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 bwMode="auto">
          <a:xfrm>
            <a:off x="5997742" y="1229510"/>
            <a:ext cx="1848065" cy="346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D09E00"/>
                </a:solidFill>
                <a:effectLst/>
                <a:latin typeface="Arial" charset="0"/>
              </a:rPr>
              <a:t>% yellow = 6/7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D09E00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49286" y="1321138"/>
            <a:ext cx="2107162" cy="346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D09E00"/>
                </a:solidFill>
                <a:effectLst/>
                <a:latin typeface="Arial" charset="0"/>
              </a:rPr>
              <a:t>% yellow = 5/13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D09E00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8"/>
          <p:cNvSpPr/>
          <p:nvPr/>
        </p:nvSpPr>
        <p:spPr bwMode="auto">
          <a:xfrm>
            <a:off x="349286" y="1667271"/>
            <a:ext cx="2107162" cy="346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5B77CC"/>
                </a:solidFill>
                <a:effectLst/>
                <a:latin typeface="Arial" charset="0"/>
              </a:rPr>
              <a:t>% </a:t>
            </a:r>
            <a:r>
              <a:rPr lang="en-US" dirty="0" smtClean="0">
                <a:solidFill>
                  <a:srgbClr val="5B77CC"/>
                </a:solidFill>
              </a:rPr>
              <a:t>blue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5B77CC"/>
                </a:solidFill>
                <a:effectLst/>
                <a:latin typeface="Arial" charset="0"/>
              </a:rPr>
              <a:t> = 8/13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5B77CC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7"/>
          <p:cNvSpPr/>
          <p:nvPr/>
        </p:nvSpPr>
        <p:spPr bwMode="auto">
          <a:xfrm>
            <a:off x="5997741" y="1575643"/>
            <a:ext cx="1848065" cy="34613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5B77CC"/>
                </a:solidFill>
                <a:effectLst/>
                <a:latin typeface="Arial" charset="0"/>
              </a:rPr>
              <a:t>% blue = 1/7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rgbClr val="5B77CC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Рукописный ввод 12"/>
              <p14:cNvContentPartPr/>
              <p14:nvPr/>
            </p14:nvContentPartPr>
            <p14:xfrm>
              <a:off x="8159760" y="2621340"/>
              <a:ext cx="134640" cy="221400"/>
            </p14:xfrm>
          </p:contentPart>
        </mc:Choice>
        <mc:Fallback>
          <p:pic>
            <p:nvPicPr>
              <p:cNvPr id="13" name="Рукописный ввод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7880" y="2609460"/>
                <a:ext cx="1584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0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FEA60-FC64-4B01-8256-BAB50FFD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Разбиение разбиений. Где остановиться?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0B2254-9331-48FA-A673-CA4DECCC0D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habrastorage.org/storage2/173/96f/27f/17396f27f81e9bb312f2f01aa1254dbe.png">
            <a:extLst>
              <a:ext uri="{FF2B5EF4-FFF2-40B4-BE49-F238E27FC236}">
                <a16:creationId xmlns:a16="http://schemas.microsoft.com/office/drawing/2014/main" id="{E8688C7B-0C70-460C-B5DA-43F88B85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2" y="1484214"/>
            <a:ext cx="4948248" cy="47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E3B59D-7728-4FC1-82D0-BA8111B7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095" y="1484213"/>
            <a:ext cx="6159474" cy="28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4D594-89BE-4126-9C43-4523B429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57" y="183612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алгоритма построения решающих деревьев</a:t>
            </a:r>
            <a:r>
              <a:rPr lang="en-US" dirty="0"/>
              <a:t> </a:t>
            </a:r>
            <a:r>
              <a:rPr lang="ru-RU" dirty="0"/>
              <a:t>для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CCFCD-DE3B-48DD-89FB-DCD1CDA9C3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FAABCE-30A2-466B-A7C9-886F86B6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0" y="1455252"/>
            <a:ext cx="8760919" cy="44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95B89-3C5E-476C-B9E5-F9C53CC9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74" y="339545"/>
            <a:ext cx="8580464" cy="575142"/>
          </a:xfrm>
        </p:spPr>
        <p:txBody>
          <a:bodyPr/>
          <a:lstStyle/>
          <a:p>
            <a:r>
              <a:rPr lang="ru-RU" dirty="0"/>
              <a:t>Деревья для задачи регрессии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91FA6-A1E5-41AB-9DE0-01849131EA6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3174" y="1176074"/>
            <a:ext cx="10680681" cy="5106954"/>
          </a:xfrm>
        </p:spPr>
        <p:txBody>
          <a:bodyPr/>
          <a:lstStyle/>
          <a:p>
            <a:r>
              <a:rPr lang="ru-RU" sz="2800" dirty="0"/>
              <a:t>Мера неоднородности  - это ошибка на выборке. Зависит от распределения. Для нормального распределения можно взять среднеквадратичную ошибку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FFF2F-A3B7-4332-846C-AAAAD4C4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28" y="2659707"/>
            <a:ext cx="4168108" cy="30912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EB472-5518-4E9D-8A21-BAE220DC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78" y="5540381"/>
            <a:ext cx="2905608" cy="742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2AB784-3435-4354-B147-D102B1F4C693}"/>
                  </a:ext>
                </a:extLst>
              </p:cNvPr>
              <p:cNvSpPr txBox="1"/>
              <p:nvPr/>
            </p:nvSpPr>
            <p:spPr>
              <a:xfrm>
                <a:off x="325295" y="2929015"/>
                <a:ext cx="814485" cy="47993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119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3119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3119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2AB784-3435-4354-B147-D102B1F4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5" y="2929015"/>
                <a:ext cx="814485" cy="479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BDB4E5-39FE-4C53-B9DF-7F46345A1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0" y="2539154"/>
            <a:ext cx="4921829" cy="38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AC54D-6EC0-450F-96C7-4D14517F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Обрезка ветвей для задачи регрессии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62AA5A-A1CC-4C33-808F-5B939A751F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err="1"/>
              <a:t>Регуляризатор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A0AF8-F5B3-44F3-AB4A-744B6308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5" y="2405639"/>
            <a:ext cx="3750369" cy="1095405"/>
          </a:xfrm>
          <a:prstGeom prst="rect">
            <a:avLst/>
          </a:prstGeom>
        </p:spPr>
      </p:pic>
      <p:pic>
        <p:nvPicPr>
          <p:cNvPr id="6" name="Рисунок 5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16D201-A928-4797-BD14-82F1503B8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76" y="1850875"/>
            <a:ext cx="5614336" cy="43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726D4-3479-4D27-9388-7A03EA5A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41" y="348865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работает лучше деревья решений или линейные модели?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671CE3-5C4E-41B2-9DD5-019DEBE141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1" y="1385072"/>
            <a:ext cx="10680681" cy="4759737"/>
          </a:xfrm>
        </p:spPr>
        <p:txBody>
          <a:bodyPr/>
          <a:lstStyle/>
          <a:p>
            <a:r>
              <a:rPr lang="ru-RU" sz="3600" dirty="0"/>
              <a:t>Ответ</a:t>
            </a:r>
            <a:r>
              <a:rPr lang="en-US" sz="3600" dirty="0"/>
              <a:t>: </a:t>
            </a:r>
            <a:r>
              <a:rPr lang="ru-RU" sz="3600" dirty="0"/>
              <a:t>зависит от ситуации </a:t>
            </a:r>
          </a:p>
          <a:p>
            <a:pPr marL="0" indent="0">
              <a:buNone/>
            </a:pPr>
            <a:r>
              <a:rPr lang="ru-RU" sz="3600" dirty="0"/>
              <a:t>   с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3182BD-740C-412E-B13F-98EA17E0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41" y="2062101"/>
            <a:ext cx="4861527" cy="4310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6FBA4-B58E-48B0-A7C1-AF58070C3D8E}"/>
              </a:ext>
            </a:extLst>
          </p:cNvPr>
          <p:cNvSpPr txBox="1"/>
          <p:nvPr/>
        </p:nvSpPr>
        <p:spPr>
          <a:xfrm>
            <a:off x="281159" y="6049741"/>
            <a:ext cx="7298636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3"/>
              </a:rPr>
              <a:t>https://www-bcf.usc.edu/~gareth/ISL/ISLR%20First%20Printing.pdf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 классификации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10" y="242713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задач и типовых ошибок для задачи </a:t>
            </a:r>
            <a:r>
              <a:rPr lang="ru-RU" dirty="0" smtClean="0"/>
              <a:t>классификации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C3E98E-866E-44AE-A6B9-5F4A4662BC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1" y="1282700"/>
            <a:ext cx="10680681" cy="4862109"/>
          </a:xfrm>
        </p:spPr>
        <p:txBody>
          <a:bodyPr/>
          <a:lstStyle/>
          <a:p>
            <a:r>
              <a:rPr lang="en-US" sz="2800" dirty="0"/>
              <a:t>Accuracy – </a:t>
            </a:r>
            <a:r>
              <a:rPr lang="ru-RU" sz="2800" dirty="0"/>
              <a:t>доля правильных ответов для всех предсказаний</a:t>
            </a:r>
          </a:p>
          <a:p>
            <a:endParaRPr lang="ru-RU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C51B699-7292-4764-A895-A36253068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60177"/>
              </p:ext>
            </p:extLst>
          </p:nvPr>
        </p:nvGraphicFramePr>
        <p:xfrm>
          <a:off x="886730" y="1940520"/>
          <a:ext cx="6175769" cy="4394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2149">
                  <a:extLst>
                    <a:ext uri="{9D8B030D-6E8A-4147-A177-3AD203B41FA5}">
                      <a16:colId xmlns:a16="http://schemas.microsoft.com/office/drawing/2014/main" val="3929836723"/>
                    </a:ext>
                  </a:extLst>
                </a:gridCol>
                <a:gridCol w="2245735">
                  <a:extLst>
                    <a:ext uri="{9D8B030D-6E8A-4147-A177-3AD203B41FA5}">
                      <a16:colId xmlns:a16="http://schemas.microsoft.com/office/drawing/2014/main" val="4061600403"/>
                    </a:ext>
                  </a:extLst>
                </a:gridCol>
                <a:gridCol w="3087885">
                  <a:extLst>
                    <a:ext uri="{9D8B030D-6E8A-4147-A177-3AD203B41FA5}">
                      <a16:colId xmlns:a16="http://schemas.microsoft.com/office/drawing/2014/main" val="2443740992"/>
                    </a:ext>
                  </a:extLst>
                </a:gridCol>
              </a:tblGrid>
              <a:tr h="87470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Полис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/>
                        <a:t>Соглашение</a:t>
                      </a:r>
                      <a:r>
                        <a:rPr lang="ru-RU" sz="1600" b="1" baseline="0" dirty="0" smtClean="0"/>
                        <a:t> по убытку - </a:t>
                      </a:r>
                      <a:r>
                        <a:rPr lang="ru-RU" sz="1600" b="1" dirty="0" smtClean="0"/>
                        <a:t>факт </a:t>
                      </a:r>
                      <a:endParaRPr lang="ru-RU" sz="1600" b="1" dirty="0"/>
                    </a:p>
                    <a:p>
                      <a:pPr algn="ctr"/>
                      <a:r>
                        <a:rPr lang="ru-RU" sz="1600" b="1" dirty="0"/>
                        <a:t>(был на самом деле или нет)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/>
                        <a:t>Соглашение</a:t>
                      </a:r>
                      <a:r>
                        <a:rPr lang="ru-RU" sz="1600" b="1" baseline="0" dirty="0" smtClean="0"/>
                        <a:t> по убытку - </a:t>
                      </a:r>
                      <a:r>
                        <a:rPr lang="ru-RU" sz="1600" b="1" dirty="0" smtClean="0"/>
                        <a:t> </a:t>
                      </a:r>
                      <a:r>
                        <a:rPr lang="ru-RU" sz="1600" b="1" dirty="0"/>
                        <a:t>прогноз </a:t>
                      </a:r>
                    </a:p>
                    <a:p>
                      <a:pPr algn="ctr"/>
                      <a:r>
                        <a:rPr lang="ru-RU" sz="1600" b="1" dirty="0"/>
                        <a:t>(как мы предсказали </a:t>
                      </a:r>
                      <a:r>
                        <a:rPr lang="ru-RU" sz="1600" b="1"/>
                        <a:t>будет </a:t>
                      </a:r>
                      <a:r>
                        <a:rPr lang="ru-RU" sz="1600" b="1" smtClean="0"/>
                        <a:t>соглашение </a:t>
                      </a:r>
                      <a:r>
                        <a:rPr lang="ru-RU" sz="1600" b="1" dirty="0"/>
                        <a:t>или нет)</a:t>
                      </a: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3879707554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38867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15348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45587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4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05328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239173244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6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4942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7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86069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171067043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9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87202"/>
                  </a:ext>
                </a:extLst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100727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7776229" y="2016685"/>
            <a:ext cx="3228243" cy="445588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29" dirty="0">
                <a:solidFill>
                  <a:schemeClr val="tx1"/>
                </a:solidFill>
              </a:rPr>
              <a:t>Accuracy = 7/10</a:t>
            </a:r>
          </a:p>
          <a:p>
            <a:endParaRPr lang="en-US" sz="2729" dirty="0">
              <a:solidFill>
                <a:schemeClr val="tx1"/>
              </a:solidFill>
            </a:endParaRPr>
          </a:p>
          <a:p>
            <a:r>
              <a:rPr lang="ru-RU" sz="2729" dirty="0">
                <a:solidFill>
                  <a:schemeClr val="tx1"/>
                </a:solidFill>
              </a:rPr>
              <a:t>7 – верно угаданных ответов из 10</a:t>
            </a:r>
            <a:r>
              <a:rPr lang="en-US" sz="2729" dirty="0">
                <a:solidFill>
                  <a:schemeClr val="tx1"/>
                </a:solidFill>
              </a:rPr>
              <a:t> </a:t>
            </a:r>
            <a:endParaRPr lang="ru-RU" sz="272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8A633-5571-4B18-8800-28CC727E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10" y="283988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en-US" dirty="0"/>
              <a:t>Confusion matrix – </a:t>
            </a:r>
            <a:r>
              <a:rPr lang="ru-RU" dirty="0"/>
              <a:t>ключевое понятие для понимании метрик классификации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DD0DCEC-9EDE-4238-B602-A354C0F549A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657264569"/>
              </p:ext>
            </p:extLst>
          </p:nvPr>
        </p:nvGraphicFramePr>
        <p:xfrm>
          <a:off x="606496" y="1455348"/>
          <a:ext cx="10680197" cy="4440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6864">
                  <a:extLst>
                    <a:ext uri="{9D8B030D-6E8A-4147-A177-3AD203B41FA5}">
                      <a16:colId xmlns:a16="http://schemas.microsoft.com/office/drawing/2014/main" val="3486739408"/>
                    </a:ext>
                  </a:extLst>
                </a:gridCol>
                <a:gridCol w="2456272">
                  <a:extLst>
                    <a:ext uri="{9D8B030D-6E8A-4147-A177-3AD203B41FA5}">
                      <a16:colId xmlns:a16="http://schemas.microsoft.com/office/drawing/2014/main" val="1230255436"/>
                    </a:ext>
                  </a:extLst>
                </a:gridCol>
                <a:gridCol w="2877347">
                  <a:extLst>
                    <a:ext uri="{9D8B030D-6E8A-4147-A177-3AD203B41FA5}">
                      <a16:colId xmlns:a16="http://schemas.microsoft.com/office/drawing/2014/main" val="3382590694"/>
                    </a:ext>
                  </a:extLst>
                </a:gridCol>
                <a:gridCol w="2469714">
                  <a:extLst>
                    <a:ext uri="{9D8B030D-6E8A-4147-A177-3AD203B41FA5}">
                      <a16:colId xmlns:a16="http://schemas.microsoft.com/office/drawing/2014/main" val="987788781"/>
                    </a:ext>
                  </a:extLst>
                </a:gridCol>
              </a:tblGrid>
              <a:tr h="313756">
                <a:tc rowSpan="2" gridSpan="2"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89118" marR="89118" marT="44559" marB="44559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Фактический класс</a:t>
                      </a:r>
                    </a:p>
                  </a:txBody>
                  <a:tcPr marL="89118" marR="89118" marT="44559" marB="44559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13603"/>
                  </a:ext>
                </a:extLst>
              </a:tr>
              <a:tr h="815765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1 </a:t>
                      </a:r>
                    </a:p>
                    <a:p>
                      <a:pPr algn="ctr"/>
                      <a:r>
                        <a:rPr lang="ru-RU" sz="2000" b="1" dirty="0" smtClean="0"/>
                        <a:t>(факт соглашение было</a:t>
                      </a:r>
                      <a:r>
                        <a:rPr lang="en-US" sz="2000" b="1" dirty="0" smtClean="0"/>
                        <a:t> - positive</a:t>
                      </a:r>
                      <a:r>
                        <a:rPr lang="ru-RU" sz="2000" b="1" dirty="0" smtClean="0"/>
                        <a:t>)</a:t>
                      </a:r>
                      <a:endParaRPr lang="ru-RU" sz="20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0 </a:t>
                      </a:r>
                    </a:p>
                    <a:p>
                      <a:pPr algn="ctr"/>
                      <a:r>
                        <a:rPr lang="ru-RU" sz="2000" b="1" dirty="0" smtClean="0"/>
                        <a:t>(факт соглашения не было</a:t>
                      </a:r>
                      <a:r>
                        <a:rPr lang="en-US" sz="2000" b="1" dirty="0" smtClean="0"/>
                        <a:t> - negative</a:t>
                      </a:r>
                      <a:r>
                        <a:rPr lang="ru-RU" sz="2000" b="1" dirty="0" smtClean="0"/>
                        <a:t>)</a:t>
                      </a:r>
                      <a:endParaRPr lang="ru-RU" sz="2000" b="1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676935173"/>
                  </a:ext>
                </a:extLst>
              </a:tr>
              <a:tr h="815765">
                <a:tc rowSpan="2"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Прогнозируемый класс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1 </a:t>
                      </a:r>
                    </a:p>
                    <a:p>
                      <a:pPr algn="ctr"/>
                      <a:r>
                        <a:rPr lang="ru-RU" sz="2000" b="1" dirty="0" smtClean="0"/>
                        <a:t>(соглашение</a:t>
                      </a:r>
                      <a:r>
                        <a:rPr lang="ru-RU" sz="2000" b="1" baseline="0" dirty="0" smtClean="0"/>
                        <a:t> </a:t>
                      </a:r>
                      <a:r>
                        <a:rPr lang="ru-RU" sz="2000" b="1" dirty="0" smtClean="0"/>
                        <a:t>прогнозируем</a:t>
                      </a:r>
                      <a:r>
                        <a:rPr lang="en-US" sz="2000" b="1" dirty="0" smtClean="0"/>
                        <a:t> - positive</a:t>
                      </a:r>
                      <a:r>
                        <a:rPr lang="ru-RU" sz="2000" b="1" dirty="0" smtClean="0"/>
                        <a:t>)</a:t>
                      </a:r>
                      <a:endParaRPr lang="ru-RU" sz="20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TP </a:t>
                      </a:r>
                      <a:endParaRPr lang="ru-RU" sz="2000" dirty="0"/>
                    </a:p>
                    <a:p>
                      <a:pPr algn="ctr"/>
                      <a:r>
                        <a:rPr lang="en-US" sz="1600" dirty="0"/>
                        <a:t>(true positive – </a:t>
                      </a:r>
                      <a:r>
                        <a:rPr lang="ru-RU" sz="1600" dirty="0"/>
                        <a:t>верно </a:t>
                      </a:r>
                      <a:r>
                        <a:rPr lang="en-US" sz="1600" dirty="0" smtClean="0"/>
                        <a:t>–true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dirty="0" smtClean="0"/>
                        <a:t>сказали соглашение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baseline="0" dirty="0" smtClean="0"/>
                        <a:t> positive</a:t>
                      </a:r>
                      <a:r>
                        <a:rPr lang="ru-RU" sz="1600" dirty="0" smtClean="0"/>
                        <a:t>)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dirty="0" smtClean="0"/>
                        <a:t>(false positive –</a:t>
                      </a:r>
                      <a:r>
                        <a:rPr lang="ru-RU" sz="1600" baseline="0" dirty="0" smtClean="0"/>
                        <a:t> факт соглашения нет, модель говорит есть – неверно сказали </a:t>
                      </a:r>
                      <a:r>
                        <a:rPr lang="en-US" sz="1600" baseline="0" dirty="0" smtClean="0"/>
                        <a:t>positive</a:t>
                      </a:r>
                      <a:r>
                        <a:rPr lang="ru-RU" sz="1600" dirty="0" smtClean="0"/>
                        <a:t>)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4150689458"/>
                  </a:ext>
                </a:extLst>
              </a:tr>
              <a:tr h="815765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/>
                        <a:t>0</a:t>
                      </a:r>
                    </a:p>
                    <a:p>
                      <a:pPr algn="ctr"/>
                      <a:r>
                        <a:rPr lang="ru-RU" sz="2000" b="1" dirty="0" smtClean="0"/>
                        <a:t>(соглашение не прогнозируем</a:t>
                      </a:r>
                      <a:r>
                        <a:rPr lang="en-US" sz="2000" b="1" dirty="0" smtClean="0"/>
                        <a:t> - negative</a:t>
                      </a:r>
                      <a:r>
                        <a:rPr lang="ru-RU" sz="2000" b="1" dirty="0" smtClean="0"/>
                        <a:t>)</a:t>
                      </a:r>
                      <a:endParaRPr lang="ru-RU" sz="20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FN</a:t>
                      </a:r>
                      <a:endParaRPr lang="ru-RU" sz="2000" dirty="0"/>
                    </a:p>
                    <a:p>
                      <a:pPr algn="ctr"/>
                      <a:r>
                        <a:rPr lang="en-US" sz="1600" dirty="0" smtClean="0"/>
                        <a:t>(false negative – </a:t>
                      </a:r>
                      <a:r>
                        <a:rPr lang="ru-RU" sz="1600" dirty="0" smtClean="0"/>
                        <a:t>факт соглашение</a:t>
                      </a:r>
                      <a:r>
                        <a:rPr lang="ru-RU" sz="1600" baseline="0" dirty="0" smtClean="0"/>
                        <a:t> есть, модель говорит нет, неверно сказали </a:t>
                      </a:r>
                      <a:r>
                        <a:rPr lang="en-US" sz="1600" baseline="0" dirty="0" smtClean="0"/>
                        <a:t>negative</a:t>
                      </a:r>
                      <a:r>
                        <a:rPr lang="ru-RU" sz="1600" dirty="0" smtClean="0"/>
                        <a:t>)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dirty="0"/>
                        <a:t>(true </a:t>
                      </a:r>
                      <a:r>
                        <a:rPr lang="en-US" sz="1600" dirty="0" smtClean="0"/>
                        <a:t>negative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– </a:t>
                      </a:r>
                      <a:r>
                        <a:rPr lang="ru-RU" sz="1600" dirty="0" smtClean="0"/>
                        <a:t>верно</a:t>
                      </a:r>
                      <a:r>
                        <a:rPr lang="en-US" sz="1600" dirty="0" smtClean="0"/>
                        <a:t> - true</a:t>
                      </a:r>
                      <a:r>
                        <a:rPr lang="ru-RU" sz="1600" dirty="0" smtClean="0"/>
                        <a:t> </a:t>
                      </a:r>
                      <a:r>
                        <a:rPr lang="ru-RU" sz="1600" dirty="0"/>
                        <a:t>сказали </a:t>
                      </a:r>
                      <a:r>
                        <a:rPr lang="ru-RU" sz="1600" dirty="0" smtClean="0"/>
                        <a:t>нет соглашения </a:t>
                      </a:r>
                      <a:r>
                        <a:rPr lang="en-US" sz="1600" dirty="0" smtClean="0"/>
                        <a:t>- negative</a:t>
                      </a:r>
                      <a:r>
                        <a:rPr lang="ru-RU" sz="1600" dirty="0" smtClean="0"/>
                        <a:t>)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54840262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1681" y="6028357"/>
            <a:ext cx="1052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smtClean="0"/>
              <a:t>Первая буква это угадали или нет</a:t>
            </a:r>
            <a:r>
              <a:rPr lang="en-US" sz="1200" dirty="0" smtClean="0"/>
              <a:t> (</a:t>
            </a:r>
            <a:r>
              <a:rPr lang="ru-RU" sz="1200" dirty="0" smtClean="0"/>
              <a:t>угадали </a:t>
            </a:r>
            <a:r>
              <a:rPr lang="en-US" sz="1200" dirty="0" smtClean="0"/>
              <a:t>T – true, </a:t>
            </a:r>
            <a:r>
              <a:rPr lang="ru-RU" sz="1200" dirty="0" smtClean="0"/>
              <a:t>не угадали </a:t>
            </a:r>
            <a:r>
              <a:rPr lang="en-US" sz="1200" dirty="0" smtClean="0"/>
              <a:t>F - false</a:t>
            </a:r>
            <a:r>
              <a:rPr lang="ru-RU" sz="1200" dirty="0" smtClean="0"/>
              <a:t>, вторая –</a:t>
            </a:r>
            <a:r>
              <a:rPr lang="en-US" sz="1200" dirty="0" smtClean="0"/>
              <a:t> </a:t>
            </a:r>
            <a:r>
              <a:rPr lang="ru-RU" sz="1200" dirty="0" smtClean="0"/>
              <a:t>это положительный прогноз 1 </a:t>
            </a:r>
            <a:r>
              <a:rPr lang="en-US" sz="1200" dirty="0" smtClean="0"/>
              <a:t>(positive)</a:t>
            </a:r>
            <a:r>
              <a:rPr lang="ru-RU" sz="1200" dirty="0" smtClean="0"/>
              <a:t> или </a:t>
            </a:r>
            <a:endParaRPr lang="en-US" sz="1200" dirty="0" smtClean="0"/>
          </a:p>
          <a:p>
            <a:pPr algn="ctr"/>
            <a:r>
              <a:rPr lang="ru-RU" sz="1200" dirty="0" smtClean="0"/>
              <a:t>отрицательный прогноз – </a:t>
            </a:r>
            <a:r>
              <a:rPr lang="en-US" sz="1200" dirty="0" smtClean="0"/>
              <a:t>0 (negative). TP – true positive – </a:t>
            </a:r>
            <a:r>
              <a:rPr lang="ru-RU" sz="1200" dirty="0" smtClean="0"/>
              <a:t>угадали, что будет 1 соглашение, </a:t>
            </a:r>
            <a:r>
              <a:rPr lang="en-US" sz="1200" dirty="0" smtClean="0"/>
              <a:t>TN – </a:t>
            </a:r>
            <a:r>
              <a:rPr lang="ru-RU" sz="1200" dirty="0" smtClean="0"/>
              <a:t>угадали, что соглашения не будет 0 – </a:t>
            </a:r>
            <a:r>
              <a:rPr lang="en-US" sz="1200" dirty="0" smtClean="0"/>
              <a:t>negative. FN – </a:t>
            </a:r>
            <a:r>
              <a:rPr lang="ru-RU" sz="1200" dirty="0" smtClean="0"/>
              <a:t>не угадали, что соглашения не будет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95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Precision - </a:t>
            </a:r>
            <a:r>
              <a:rPr lang="ru-RU" dirty="0"/>
              <a:t>точность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C3E98E-866E-44AE-A6B9-5F4A4662BC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571" y="1287259"/>
            <a:ext cx="10680681" cy="4735630"/>
          </a:xfrm>
        </p:spPr>
        <p:txBody>
          <a:bodyPr>
            <a:normAutofit/>
          </a:bodyPr>
          <a:lstStyle/>
          <a:p>
            <a:r>
              <a:rPr lang="en-US" sz="1949" dirty="0"/>
              <a:t>Precision – </a:t>
            </a:r>
            <a:r>
              <a:rPr lang="ru-RU" sz="1949" dirty="0"/>
              <a:t>доля правильных угаданных </a:t>
            </a:r>
            <a:r>
              <a:rPr lang="ru-RU" sz="1949" dirty="0" smtClean="0"/>
              <a:t>соглашений от </a:t>
            </a:r>
            <a:r>
              <a:rPr lang="ru-RU" sz="1949" dirty="0"/>
              <a:t>количества</a:t>
            </a:r>
            <a:r>
              <a:rPr lang="en-US" sz="1949" dirty="0"/>
              <a:t> </a:t>
            </a:r>
            <a:r>
              <a:rPr lang="ru-RU" sz="1949" dirty="0"/>
              <a:t>положительных прогнозов </a:t>
            </a:r>
            <a:r>
              <a:rPr lang="ru-RU" sz="1949" dirty="0" smtClean="0"/>
              <a:t>(предсказываем, что соглашение будет)</a:t>
            </a:r>
            <a:endParaRPr lang="ru-RU" sz="1949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C51B699-7292-4764-A895-A36253068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42246"/>
              </p:ext>
            </p:extLst>
          </p:nvPr>
        </p:nvGraphicFramePr>
        <p:xfrm>
          <a:off x="465654" y="2153875"/>
          <a:ext cx="6175769" cy="4384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433">
                  <a:extLst>
                    <a:ext uri="{9D8B030D-6E8A-4147-A177-3AD203B41FA5}">
                      <a16:colId xmlns:a16="http://schemas.microsoft.com/office/drawing/2014/main" val="3929836723"/>
                    </a:ext>
                  </a:extLst>
                </a:gridCol>
                <a:gridCol w="1563713">
                  <a:extLst>
                    <a:ext uri="{9D8B030D-6E8A-4147-A177-3AD203B41FA5}">
                      <a16:colId xmlns:a16="http://schemas.microsoft.com/office/drawing/2014/main" val="4061600403"/>
                    </a:ext>
                  </a:extLst>
                </a:gridCol>
                <a:gridCol w="1992033">
                  <a:extLst>
                    <a:ext uri="{9D8B030D-6E8A-4147-A177-3AD203B41FA5}">
                      <a16:colId xmlns:a16="http://schemas.microsoft.com/office/drawing/2014/main" val="2443740992"/>
                    </a:ext>
                  </a:extLst>
                </a:gridCol>
                <a:gridCol w="2058590">
                  <a:extLst>
                    <a:ext uri="{9D8B030D-6E8A-4147-A177-3AD203B41FA5}">
                      <a16:colId xmlns:a16="http://schemas.microsoft.com/office/drawing/2014/main" val="3239041081"/>
                    </a:ext>
                  </a:extLst>
                </a:gridCol>
              </a:tblGrid>
              <a:tr h="1360009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Полис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Соглашение факт </a:t>
                      </a:r>
                      <a:endParaRPr lang="ru-RU" sz="1400" b="1" dirty="0"/>
                    </a:p>
                    <a:p>
                      <a:pPr algn="ctr"/>
                      <a:r>
                        <a:rPr lang="ru-RU" sz="1400" b="1" dirty="0"/>
                        <a:t>(</a:t>
                      </a:r>
                      <a:r>
                        <a:rPr lang="ru-RU" sz="1400" b="1" dirty="0" smtClean="0"/>
                        <a:t>было </a:t>
                      </a:r>
                      <a:r>
                        <a:rPr lang="ru-RU" sz="1400" b="1" dirty="0"/>
                        <a:t>на самом деле или нет)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Соглашение прогноз </a:t>
                      </a:r>
                      <a:endParaRPr lang="ru-RU" sz="1400" b="1" dirty="0"/>
                    </a:p>
                    <a:p>
                      <a:pPr algn="ctr"/>
                      <a:r>
                        <a:rPr lang="ru-RU" sz="1400" b="1" dirty="0"/>
                        <a:t>(как мы предсказали будет </a:t>
                      </a:r>
                      <a:r>
                        <a:rPr lang="ru-RU" sz="1400" b="1" dirty="0" smtClean="0"/>
                        <a:t>соглашение или </a:t>
                      </a:r>
                      <a:r>
                        <a:rPr lang="ru-RU" sz="1400" b="1" dirty="0"/>
                        <a:t>нет)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Куда добавляем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879707554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(1)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38867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FN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+1 (1)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15348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(1)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45587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(2)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05328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FP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+1 (1)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239173244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(2)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4942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(3)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86069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FP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+1 (2)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171067043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9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(4)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87202"/>
                  </a:ext>
                </a:extLst>
              </a:tr>
              <a:tr h="2917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(3)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100727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6781781" y="2049047"/>
            <a:ext cx="4743816" cy="128862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Precision = </a:t>
            </a:r>
            <a:r>
              <a:rPr lang="ru-RU" sz="2000" dirty="0">
                <a:solidFill>
                  <a:schemeClr val="tx1"/>
                </a:solidFill>
              </a:rPr>
              <a:t>3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ru-RU" sz="2000" dirty="0">
                <a:solidFill>
                  <a:schemeClr val="tx1"/>
                </a:solidFill>
              </a:rPr>
              <a:t>(3+2) = 0,6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3 – верно угаданных </a:t>
            </a:r>
            <a:r>
              <a:rPr lang="ru-RU" sz="2000" dirty="0" smtClean="0">
                <a:solidFill>
                  <a:schemeClr val="tx1"/>
                </a:solidFill>
              </a:rPr>
              <a:t>соглашений из </a:t>
            </a:r>
            <a:r>
              <a:rPr lang="ru-RU" sz="2000" dirty="0">
                <a:solidFill>
                  <a:schemeClr val="tx1"/>
                </a:solidFill>
              </a:rPr>
              <a:t>5 </a:t>
            </a:r>
            <a:r>
              <a:rPr lang="ru-RU" sz="2000" dirty="0" smtClean="0">
                <a:solidFill>
                  <a:schemeClr val="tx1"/>
                </a:solidFill>
              </a:rPr>
              <a:t>попыток угадать наличие соглашения</a:t>
            </a:r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6B1563FB-B319-4560-818C-FE648B6D7F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649205"/>
              </p:ext>
            </p:extLst>
          </p:nvPr>
        </p:nvGraphicFramePr>
        <p:xfrm>
          <a:off x="6781781" y="3472636"/>
          <a:ext cx="4982723" cy="3068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68">
                  <a:extLst>
                    <a:ext uri="{9D8B030D-6E8A-4147-A177-3AD203B41FA5}">
                      <a16:colId xmlns:a16="http://schemas.microsoft.com/office/drawing/2014/main" val="3486739408"/>
                    </a:ext>
                  </a:extLst>
                </a:gridCol>
                <a:gridCol w="1345171">
                  <a:extLst>
                    <a:ext uri="{9D8B030D-6E8A-4147-A177-3AD203B41FA5}">
                      <a16:colId xmlns:a16="http://schemas.microsoft.com/office/drawing/2014/main" val="1230255436"/>
                    </a:ext>
                  </a:extLst>
                </a:gridCol>
                <a:gridCol w="1143168">
                  <a:extLst>
                    <a:ext uri="{9D8B030D-6E8A-4147-A177-3AD203B41FA5}">
                      <a16:colId xmlns:a16="http://schemas.microsoft.com/office/drawing/2014/main" val="3382590694"/>
                    </a:ext>
                  </a:extLst>
                </a:gridCol>
                <a:gridCol w="1152216">
                  <a:extLst>
                    <a:ext uri="{9D8B030D-6E8A-4147-A177-3AD203B41FA5}">
                      <a16:colId xmlns:a16="http://schemas.microsoft.com/office/drawing/2014/main" val="987788781"/>
                    </a:ext>
                  </a:extLst>
                </a:gridCol>
              </a:tblGrid>
              <a:tr h="312482">
                <a:tc rowSpan="2" gridSpan="2"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89118" marR="89118" marT="44559" marB="44559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Фактический класс</a:t>
                      </a:r>
                    </a:p>
                  </a:txBody>
                  <a:tcPr marL="89118" marR="89118" marT="44559" marB="44559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13603"/>
                  </a:ext>
                </a:extLst>
              </a:tr>
              <a:tr h="767004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 было)</a:t>
                      </a:r>
                      <a:endParaRPr lang="ru-RU" sz="12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(соглашения не </a:t>
                      </a:r>
                      <a:r>
                        <a:rPr lang="ru-RU" sz="1200" b="1" dirty="0"/>
                        <a:t>было)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676935173"/>
                  </a:ext>
                </a:extLst>
              </a:tr>
              <a:tr h="994264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Прогнозируемый класс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 прогнозируем</a:t>
                      </a:r>
                      <a:r>
                        <a:rPr lang="ru-RU" sz="1200" b="1" dirty="0"/>
                        <a:t>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TP </a:t>
                      </a:r>
                    </a:p>
                    <a:p>
                      <a:pPr algn="ctr"/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4150689458"/>
                  </a:ext>
                </a:extLst>
              </a:tr>
              <a:tr h="99426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 не </a:t>
                      </a:r>
                      <a:r>
                        <a:rPr lang="ru-RU" sz="1200" b="1" dirty="0"/>
                        <a:t>прогнозируем)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548402623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8E6234-8E3B-4E83-A232-C4828DDF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04" y="663363"/>
            <a:ext cx="2625792" cy="7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0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Рукописный ввод 32"/>
              <p14:cNvContentPartPr/>
              <p14:nvPr/>
            </p14:nvContentPartPr>
            <p14:xfrm>
              <a:off x="2656969" y="2297138"/>
              <a:ext cx="18000" cy="1263240"/>
            </p14:xfrm>
          </p:contentPart>
        </mc:Choice>
        <mc:Fallback>
          <p:pic>
            <p:nvPicPr>
              <p:cNvPr id="33" name="Рукописный ввод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5449" y="2290658"/>
                <a:ext cx="45360" cy="12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Рукописный ввод 33"/>
              <p14:cNvContentPartPr/>
              <p14:nvPr/>
            </p14:nvContentPartPr>
            <p14:xfrm>
              <a:off x="2619889" y="2306498"/>
              <a:ext cx="116280" cy="115560"/>
            </p14:xfrm>
          </p:contentPart>
        </mc:Choice>
        <mc:Fallback>
          <p:pic>
            <p:nvPicPr>
              <p:cNvPr id="34" name="Рукописный ввод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8369" y="2298218"/>
                <a:ext cx="132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Рукописный ввод 37"/>
              <p14:cNvContentPartPr/>
              <p14:nvPr/>
            </p14:nvContentPartPr>
            <p14:xfrm>
              <a:off x="1927969" y="3400898"/>
              <a:ext cx="1915920" cy="86400"/>
            </p14:xfrm>
          </p:contentPart>
        </mc:Choice>
        <mc:Fallback>
          <p:pic>
            <p:nvPicPr>
              <p:cNvPr id="38" name="Рукописный ввод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8249" y="3387938"/>
                <a:ext cx="19396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Рукописный ввод 39"/>
              <p14:cNvContentPartPr/>
              <p14:nvPr/>
            </p14:nvContentPartPr>
            <p14:xfrm>
              <a:off x="2084929" y="2553818"/>
              <a:ext cx="577800" cy="892440"/>
            </p14:xfrm>
          </p:contentPart>
        </mc:Choice>
        <mc:Fallback>
          <p:pic>
            <p:nvPicPr>
              <p:cNvPr id="40" name="Рукописный ввод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4489" y="2546618"/>
                <a:ext cx="5979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Рукописный ввод 41"/>
              <p14:cNvContentPartPr/>
              <p14:nvPr/>
            </p14:nvContentPartPr>
            <p14:xfrm>
              <a:off x="2710609" y="2596658"/>
              <a:ext cx="653760" cy="789120"/>
            </p14:xfrm>
          </p:contentPart>
        </mc:Choice>
        <mc:Fallback>
          <p:pic>
            <p:nvPicPr>
              <p:cNvPr id="42" name="Рукописный ввод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1609" y="2586938"/>
                <a:ext cx="66816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Рукописный ввод 44"/>
              <p14:cNvContentPartPr/>
              <p14:nvPr/>
            </p14:nvContentPartPr>
            <p14:xfrm>
              <a:off x="5471809" y="2275178"/>
              <a:ext cx="15840" cy="1251720"/>
            </p14:xfrm>
          </p:contentPart>
        </mc:Choice>
        <mc:Fallback>
          <p:pic>
            <p:nvPicPr>
              <p:cNvPr id="45" name="Рукописный ввод 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5609" y="2268338"/>
                <a:ext cx="3960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Рукописный ввод 46"/>
              <p14:cNvContentPartPr/>
              <p14:nvPr/>
            </p14:nvContentPartPr>
            <p14:xfrm>
              <a:off x="4229809" y="3378578"/>
              <a:ext cx="2729160" cy="120240"/>
            </p14:xfrm>
          </p:contentPart>
        </mc:Choice>
        <mc:Fallback>
          <p:pic>
            <p:nvPicPr>
              <p:cNvPr id="47" name="Рукописный ввод 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19369" y="3365978"/>
                <a:ext cx="2755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Рукописный ввод 48"/>
              <p14:cNvContentPartPr/>
              <p14:nvPr/>
            </p14:nvContentPartPr>
            <p14:xfrm>
              <a:off x="5436169" y="2249978"/>
              <a:ext cx="105840" cy="160560"/>
            </p14:xfrm>
          </p:contentPart>
        </mc:Choice>
        <mc:Fallback>
          <p:pic>
            <p:nvPicPr>
              <p:cNvPr id="49" name="Рукописный ввод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4289" y="2236658"/>
                <a:ext cx="124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Рукописный ввод 49"/>
              <p14:cNvContentPartPr/>
              <p14:nvPr/>
            </p14:nvContentPartPr>
            <p14:xfrm>
              <a:off x="4765489" y="2446178"/>
              <a:ext cx="709920" cy="985320"/>
            </p14:xfrm>
          </p:contentPart>
        </mc:Choice>
        <mc:Fallback>
          <p:pic>
            <p:nvPicPr>
              <p:cNvPr id="50" name="Рукописный ввод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2889" y="2437178"/>
                <a:ext cx="73152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Рукописный ввод 52"/>
              <p14:cNvContentPartPr/>
              <p14:nvPr/>
            </p14:nvContentPartPr>
            <p14:xfrm>
              <a:off x="5511049" y="2482538"/>
              <a:ext cx="991440" cy="937080"/>
            </p14:xfrm>
          </p:contentPart>
        </mc:Choice>
        <mc:Fallback>
          <p:pic>
            <p:nvPicPr>
              <p:cNvPr id="53" name="Рукописный ввод 5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98449" y="2471018"/>
                <a:ext cx="10108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Рукописный ввод 72"/>
              <p14:cNvContentPartPr/>
              <p14:nvPr/>
            </p14:nvContentPartPr>
            <p14:xfrm>
              <a:off x="2476249" y="1838858"/>
              <a:ext cx="3335400" cy="243000"/>
            </p14:xfrm>
          </p:contentPart>
        </mc:Choice>
        <mc:Fallback>
          <p:pic>
            <p:nvPicPr>
              <p:cNvPr id="73" name="Рукописный ввод 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7970" y="1826258"/>
                <a:ext cx="3349798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6" name="Рукописный ввод 105"/>
              <p14:cNvContentPartPr/>
              <p14:nvPr/>
            </p14:nvContentPartPr>
            <p14:xfrm>
              <a:off x="4420609" y="3742178"/>
              <a:ext cx="2065680" cy="566640"/>
            </p14:xfrm>
          </p:contentPart>
        </mc:Choice>
        <mc:Fallback>
          <p:pic>
            <p:nvPicPr>
              <p:cNvPr id="106" name="Рукописный ввод 1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09449" y="3732818"/>
                <a:ext cx="20894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3" name="Рукописный ввод 242"/>
              <p14:cNvContentPartPr/>
              <p14:nvPr/>
            </p14:nvContentPartPr>
            <p14:xfrm>
              <a:off x="6645097" y="3517098"/>
              <a:ext cx="360" cy="7560"/>
            </p14:xfrm>
          </p:contentPart>
        </mc:Choice>
        <mc:Fallback xmlns="">
          <p:pic>
            <p:nvPicPr>
              <p:cNvPr id="243" name="Рукописный ввод 24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41857" y="3513858"/>
                <a:ext cx="68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7" name="Рукописный ввод 246"/>
              <p14:cNvContentPartPr/>
              <p14:nvPr/>
            </p14:nvContentPartPr>
            <p14:xfrm>
              <a:off x="5682515" y="5059236"/>
              <a:ext cx="5204520" cy="118080"/>
            </p14:xfrm>
          </p:contentPart>
        </mc:Choice>
        <mc:Fallback>
          <p:pic>
            <p:nvPicPr>
              <p:cNvPr id="247" name="Рукописный ввод 24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2075" y="5045556"/>
                <a:ext cx="5224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9" name="Рукописный ввод 298"/>
              <p14:cNvContentPartPr/>
              <p14:nvPr/>
            </p14:nvContentPartPr>
            <p14:xfrm>
              <a:off x="8053615" y="2370858"/>
              <a:ext cx="1656062" cy="517680"/>
            </p14:xfrm>
          </p:contentPart>
        </mc:Choice>
        <mc:Fallback>
          <p:pic>
            <p:nvPicPr>
              <p:cNvPr id="299" name="Рукописный ввод 29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1735" y="2361498"/>
                <a:ext cx="1677663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7" name="Рукописный ввод 306"/>
              <p14:cNvContentPartPr/>
              <p14:nvPr/>
            </p14:nvContentPartPr>
            <p14:xfrm>
              <a:off x="2682889" y="4915778"/>
              <a:ext cx="732600" cy="304200"/>
            </p14:xfrm>
          </p:contentPart>
        </mc:Choice>
        <mc:Fallback>
          <p:pic>
            <p:nvPicPr>
              <p:cNvPr id="307" name="Рукописный ввод 30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75689" y="4895618"/>
                <a:ext cx="7531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4" name="Рукописный ввод 313"/>
              <p14:cNvContentPartPr/>
              <p14:nvPr/>
            </p14:nvContentPartPr>
            <p14:xfrm>
              <a:off x="4065289" y="2378858"/>
              <a:ext cx="490320" cy="3952080"/>
            </p14:xfrm>
          </p:contentPart>
        </mc:Choice>
        <mc:Fallback>
          <p:pic>
            <p:nvPicPr>
              <p:cNvPr id="314" name="Рукописный ввод 3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62409" y="2375978"/>
                <a:ext cx="499320" cy="39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7" name="Рукописный ввод 346"/>
              <p14:cNvContentPartPr/>
              <p14:nvPr/>
            </p14:nvContentPartPr>
            <p14:xfrm>
              <a:off x="9969895" y="2302098"/>
              <a:ext cx="451502" cy="398520"/>
            </p14:xfrm>
          </p:contentPart>
        </mc:Choice>
        <mc:Fallback>
          <p:pic>
            <p:nvPicPr>
              <p:cNvPr id="347" name="Рукописный ввод 3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60534" y="2288418"/>
                <a:ext cx="474545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5" name="Рукописный ввод 354"/>
              <p14:cNvContentPartPr/>
              <p14:nvPr/>
            </p14:nvContentPartPr>
            <p14:xfrm>
              <a:off x="6245555" y="5292516"/>
              <a:ext cx="442440" cy="123120"/>
            </p14:xfrm>
          </p:contentPart>
        </mc:Choice>
        <mc:Fallback>
          <p:pic>
            <p:nvPicPr>
              <p:cNvPr id="355" name="Рукописный ввод 3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36187" y="5282796"/>
                <a:ext cx="459734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0" name="Рукописный ввод 369"/>
              <p14:cNvContentPartPr/>
              <p14:nvPr/>
            </p14:nvContentPartPr>
            <p14:xfrm>
              <a:off x="1615849" y="3760538"/>
              <a:ext cx="2434320" cy="1399320"/>
            </p14:xfrm>
          </p:contentPart>
        </mc:Choice>
        <mc:Fallback>
          <p:pic>
            <p:nvPicPr>
              <p:cNvPr id="370" name="Рукописный ввод 3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05409" y="3751178"/>
                <a:ext cx="2451960" cy="14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4" name="Рукописный ввод 443"/>
              <p14:cNvContentPartPr/>
              <p14:nvPr/>
            </p14:nvContentPartPr>
            <p14:xfrm>
              <a:off x="8862395" y="5804796"/>
              <a:ext cx="586080" cy="612720"/>
            </p14:xfrm>
          </p:contentPart>
        </mc:Choice>
        <mc:Fallback>
          <p:pic>
            <p:nvPicPr>
              <p:cNvPr id="444" name="Рукописный ввод 44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52315" y="5789676"/>
                <a:ext cx="60660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51" name="Рукописный ввод 450"/>
              <p14:cNvContentPartPr/>
              <p14:nvPr/>
            </p14:nvContentPartPr>
            <p14:xfrm>
              <a:off x="5663435" y="5418156"/>
              <a:ext cx="1580760" cy="417240"/>
            </p14:xfrm>
          </p:contentPart>
        </mc:Choice>
        <mc:Fallback>
          <p:pic>
            <p:nvPicPr>
              <p:cNvPr id="451" name="Рукописный ввод 45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54077" y="5409156"/>
                <a:ext cx="1598756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2" name="Рукописный ввод 451"/>
              <p14:cNvContentPartPr/>
              <p14:nvPr/>
            </p14:nvContentPartPr>
            <p14:xfrm>
              <a:off x="5770715" y="5869596"/>
              <a:ext cx="1913760" cy="531000"/>
            </p14:xfrm>
          </p:contentPart>
        </mc:Choice>
        <mc:Fallback>
          <p:pic>
            <p:nvPicPr>
              <p:cNvPr id="452" name="Рукописный ввод 4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60995" y="5851236"/>
                <a:ext cx="19411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3" name="Рукописный ввод 452"/>
              <p14:cNvContentPartPr/>
              <p14:nvPr/>
            </p14:nvContentPartPr>
            <p14:xfrm>
              <a:off x="5901755" y="5519676"/>
              <a:ext cx="1548720" cy="803520"/>
            </p14:xfrm>
          </p:contentPart>
        </mc:Choice>
        <mc:Fallback>
          <p:pic>
            <p:nvPicPr>
              <p:cNvPr id="453" name="Рукописный ввод 45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92395" y="5510316"/>
                <a:ext cx="157320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8" name="Рукописный ввод 457"/>
              <p14:cNvContentPartPr/>
              <p14:nvPr/>
            </p14:nvContentPartPr>
            <p14:xfrm>
              <a:off x="9782915" y="5165076"/>
              <a:ext cx="537480" cy="504360"/>
            </p14:xfrm>
          </p:contentPart>
        </mc:Choice>
        <mc:Fallback>
          <p:pic>
            <p:nvPicPr>
              <p:cNvPr id="458" name="Рукописный ввод 4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70675" y="5152836"/>
                <a:ext cx="5583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9" name="Рукописный ввод 458"/>
              <p14:cNvContentPartPr/>
              <p14:nvPr/>
            </p14:nvContentPartPr>
            <p14:xfrm>
              <a:off x="7021715" y="5291796"/>
              <a:ext cx="505080" cy="1029240"/>
            </p14:xfrm>
          </p:contentPart>
        </mc:Choice>
        <mc:Fallback>
          <p:pic>
            <p:nvPicPr>
              <p:cNvPr id="459" name="Рукописный ввод 45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11635" y="5284956"/>
                <a:ext cx="532440" cy="10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5" name="Рукописный ввод 464"/>
              <p14:cNvContentPartPr/>
              <p14:nvPr/>
            </p14:nvContentPartPr>
            <p14:xfrm>
              <a:off x="7563515" y="5217276"/>
              <a:ext cx="3013560" cy="555480"/>
            </p14:xfrm>
          </p:contentPart>
        </mc:Choice>
        <mc:Fallback>
          <p:pic>
            <p:nvPicPr>
              <p:cNvPr id="465" name="Рукописный ввод 46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58835" y="5206483"/>
                <a:ext cx="3036960" cy="584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6" name="Рукописный ввод 465"/>
              <p14:cNvContentPartPr/>
              <p14:nvPr/>
            </p14:nvContentPartPr>
            <p14:xfrm>
              <a:off x="9611915" y="5922156"/>
              <a:ext cx="1518840" cy="387720"/>
            </p14:xfrm>
          </p:contentPart>
        </mc:Choice>
        <mc:Fallback>
          <p:pic>
            <p:nvPicPr>
              <p:cNvPr id="466" name="Рукописный ввод 46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97515" y="5904500"/>
                <a:ext cx="1549080" cy="426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77" name="Рукописный ввод 476"/>
              <p14:cNvContentPartPr/>
              <p14:nvPr/>
            </p14:nvContentPartPr>
            <p14:xfrm>
              <a:off x="9857935" y="2390298"/>
              <a:ext cx="28502" cy="546480"/>
            </p14:xfrm>
          </p:contentPart>
        </mc:Choice>
        <mc:Fallback>
          <p:pic>
            <p:nvPicPr>
              <p:cNvPr id="477" name="Рукописный ввод 47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46534" y="2378778"/>
                <a:ext cx="53085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8" name="Рукописный ввод 477"/>
              <p14:cNvContentPartPr/>
              <p14:nvPr/>
            </p14:nvContentPartPr>
            <p14:xfrm>
              <a:off x="10517455" y="2374098"/>
              <a:ext cx="29942" cy="600120"/>
            </p14:xfrm>
          </p:contentPart>
        </mc:Choice>
        <mc:Fallback>
          <p:pic>
            <p:nvPicPr>
              <p:cNvPr id="478" name="Рукописный ввод 47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00861" y="2363298"/>
                <a:ext cx="63491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5" name="Рукописный ввод 484"/>
              <p14:cNvContentPartPr/>
              <p14:nvPr/>
            </p14:nvContentPartPr>
            <p14:xfrm>
              <a:off x="9979835" y="5786436"/>
              <a:ext cx="1251000" cy="612720"/>
            </p14:xfrm>
          </p:contentPart>
        </mc:Choice>
        <mc:Fallback>
          <p:pic>
            <p:nvPicPr>
              <p:cNvPr id="485" name="Рукописный ввод 48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62915" y="5765556"/>
                <a:ext cx="128880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9" name="Рукописный ввод 488"/>
              <p14:cNvContentPartPr/>
              <p14:nvPr/>
            </p14:nvContentPartPr>
            <p14:xfrm>
              <a:off x="10585495" y="2602698"/>
              <a:ext cx="2222" cy="72720"/>
            </p14:xfrm>
          </p:contentPart>
        </mc:Choice>
        <mc:Fallback>
          <p:pic>
            <p:nvPicPr>
              <p:cNvPr id="489" name="Рукописный ввод 48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581421" y="2599818"/>
                <a:ext cx="9629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0" name="Рукописный ввод 489"/>
              <p14:cNvContentPartPr/>
              <p14:nvPr/>
            </p14:nvContentPartPr>
            <p14:xfrm>
              <a:off x="10007695" y="2729058"/>
              <a:ext cx="489662" cy="28800"/>
            </p14:xfrm>
          </p:contentPart>
        </mc:Choice>
        <mc:Fallback>
          <p:pic>
            <p:nvPicPr>
              <p:cNvPr id="490" name="Рукописный ввод 48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95813" y="2711778"/>
                <a:ext cx="515225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91" name="Рукописный ввод 490"/>
              <p14:cNvContentPartPr/>
              <p14:nvPr/>
            </p14:nvContentPartPr>
            <p14:xfrm>
              <a:off x="10174375" y="2791698"/>
              <a:ext cx="93302" cy="279000"/>
            </p14:xfrm>
          </p:contentPart>
        </mc:Choice>
        <mc:Fallback>
          <p:pic>
            <p:nvPicPr>
              <p:cNvPr id="491" name="Рукописный ввод 49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63208" y="2779442"/>
                <a:ext cx="120320" cy="307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2" name="Рукописный ввод 491"/>
              <p14:cNvContentPartPr/>
              <p14:nvPr/>
            </p14:nvContentPartPr>
            <p14:xfrm>
              <a:off x="10755995" y="5233116"/>
              <a:ext cx="124920" cy="300240"/>
            </p14:xfrm>
          </p:contentPart>
        </mc:Choice>
        <mc:Fallback>
          <p:pic>
            <p:nvPicPr>
              <p:cNvPr id="492" name="Рукописный ввод 49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745555" y="5218356"/>
                <a:ext cx="1436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93" name="Рукописный ввод 492"/>
              <p14:cNvContentPartPr/>
              <p14:nvPr/>
            </p14:nvContentPartPr>
            <p14:xfrm>
              <a:off x="10672835" y="5225556"/>
              <a:ext cx="75600" cy="510120"/>
            </p14:xfrm>
          </p:contentPart>
        </mc:Choice>
        <mc:Fallback>
          <p:pic>
            <p:nvPicPr>
              <p:cNvPr id="493" name="Рукописный ввод 49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59515" y="5212236"/>
                <a:ext cx="10980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02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- </a:t>
            </a:r>
            <a:r>
              <a:rPr lang="ru-RU" dirty="0"/>
              <a:t>полнота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C3E98E-866E-44AE-A6B9-5F4A4662BC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1949" dirty="0"/>
              <a:t>Recall – </a:t>
            </a:r>
            <a:r>
              <a:rPr lang="ru-RU" sz="1949" dirty="0"/>
              <a:t>доля правильных угаданных </a:t>
            </a:r>
            <a:r>
              <a:rPr lang="ru-RU" sz="1949" dirty="0" smtClean="0"/>
              <a:t>соглашений от </a:t>
            </a:r>
            <a:r>
              <a:rPr lang="ru-RU" sz="1949" dirty="0"/>
              <a:t>фактического количества</a:t>
            </a:r>
            <a:r>
              <a:rPr lang="en-US" sz="1949" dirty="0"/>
              <a:t> </a:t>
            </a:r>
            <a:r>
              <a:rPr lang="ru-RU" sz="1949" dirty="0"/>
              <a:t> </a:t>
            </a:r>
            <a:r>
              <a:rPr lang="ru-RU" sz="1949" dirty="0" smtClean="0"/>
              <a:t>соглашений</a:t>
            </a:r>
            <a:endParaRPr lang="ru-RU" sz="1949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C51B699-7292-4764-A895-A36253068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00313"/>
              </p:ext>
            </p:extLst>
          </p:nvPr>
        </p:nvGraphicFramePr>
        <p:xfrm>
          <a:off x="455494" y="2520641"/>
          <a:ext cx="6175769" cy="418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433">
                  <a:extLst>
                    <a:ext uri="{9D8B030D-6E8A-4147-A177-3AD203B41FA5}">
                      <a16:colId xmlns:a16="http://schemas.microsoft.com/office/drawing/2014/main" val="3929836723"/>
                    </a:ext>
                  </a:extLst>
                </a:gridCol>
                <a:gridCol w="1497156">
                  <a:extLst>
                    <a:ext uri="{9D8B030D-6E8A-4147-A177-3AD203B41FA5}">
                      <a16:colId xmlns:a16="http://schemas.microsoft.com/office/drawing/2014/main" val="4061600403"/>
                    </a:ext>
                  </a:extLst>
                </a:gridCol>
                <a:gridCol w="2058590">
                  <a:extLst>
                    <a:ext uri="{9D8B030D-6E8A-4147-A177-3AD203B41FA5}">
                      <a16:colId xmlns:a16="http://schemas.microsoft.com/office/drawing/2014/main" val="2443740992"/>
                    </a:ext>
                  </a:extLst>
                </a:gridCol>
                <a:gridCol w="2058590">
                  <a:extLst>
                    <a:ext uri="{9D8B030D-6E8A-4147-A177-3AD203B41FA5}">
                      <a16:colId xmlns:a16="http://schemas.microsoft.com/office/drawing/2014/main" val="3239041081"/>
                    </a:ext>
                  </a:extLst>
                </a:gridCol>
              </a:tblGrid>
              <a:tr h="824873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Полис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Соглашение факт </a:t>
                      </a:r>
                      <a:endParaRPr lang="ru-RU" sz="1400" b="1" dirty="0"/>
                    </a:p>
                    <a:p>
                      <a:pPr algn="ctr"/>
                      <a:r>
                        <a:rPr lang="ru-RU" sz="1400" b="1" dirty="0"/>
                        <a:t>(</a:t>
                      </a:r>
                      <a:r>
                        <a:rPr lang="ru-RU" sz="1400" b="1" dirty="0" smtClean="0"/>
                        <a:t>было </a:t>
                      </a:r>
                      <a:r>
                        <a:rPr lang="ru-RU" sz="1400" b="1" dirty="0"/>
                        <a:t>на самом деле или нет)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Соглашение прогноз </a:t>
                      </a:r>
                      <a:endParaRPr lang="ru-RU" sz="1400" b="1" dirty="0"/>
                    </a:p>
                    <a:p>
                      <a:pPr algn="ctr"/>
                      <a:r>
                        <a:rPr lang="ru-RU" sz="1400" b="1" dirty="0"/>
                        <a:t>(как мы предсказали будет </a:t>
                      </a:r>
                      <a:r>
                        <a:rPr lang="ru-RU" sz="1400" b="1" dirty="0" smtClean="0"/>
                        <a:t>соглашение или </a:t>
                      </a:r>
                      <a:r>
                        <a:rPr lang="ru-RU" sz="1400" b="1" dirty="0"/>
                        <a:t>нет)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/>
                        <a:t>Куда добавляем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879707554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(1)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638867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FN +1 (1)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15348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(1)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45587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(2)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05328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FP +1 (1)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239173244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(2)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44942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(3)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86069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FP +1 (2)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171067043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9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TN +1 (4)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87202"/>
                  </a:ext>
                </a:extLst>
              </a:tr>
              <a:tr h="1656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</a:t>
                      </a:r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TP +1 (3)</a:t>
                      </a:r>
                      <a:endParaRPr lang="ru-RU" sz="1400" dirty="0"/>
                    </a:p>
                  </a:txBody>
                  <a:tcPr marL="89118" marR="89118" marT="44559" marB="44559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100727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6781781" y="2038887"/>
            <a:ext cx="4743816" cy="128862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Precision = </a:t>
            </a:r>
            <a:r>
              <a:rPr lang="ru-RU" sz="2000" dirty="0">
                <a:solidFill>
                  <a:schemeClr val="tx1"/>
                </a:solidFill>
              </a:rPr>
              <a:t>3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ru-RU" sz="2000" dirty="0">
                <a:solidFill>
                  <a:schemeClr val="tx1"/>
                </a:solidFill>
              </a:rPr>
              <a:t>(3+1) = 0,75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ru-RU" sz="2000" dirty="0">
                <a:solidFill>
                  <a:schemeClr val="tx1"/>
                </a:solidFill>
              </a:rPr>
              <a:t>3 – верно угаданных </a:t>
            </a:r>
            <a:r>
              <a:rPr lang="ru-RU" sz="2000" dirty="0" smtClean="0">
                <a:solidFill>
                  <a:schemeClr val="tx1"/>
                </a:solidFill>
              </a:rPr>
              <a:t>соглашений из </a:t>
            </a:r>
            <a:r>
              <a:rPr lang="ru-RU" sz="2000" dirty="0">
                <a:solidFill>
                  <a:schemeClr val="tx1"/>
                </a:solidFill>
              </a:rPr>
              <a:t>4 фактических </a:t>
            </a:r>
            <a:r>
              <a:rPr lang="ru-RU" sz="2000" dirty="0" smtClean="0">
                <a:solidFill>
                  <a:schemeClr val="tx1"/>
                </a:solidFill>
              </a:rPr>
              <a:t>соглашений</a:t>
            </a:r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6B1563FB-B319-4560-818C-FE648B6D7F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532855"/>
              </p:ext>
            </p:extLst>
          </p:nvPr>
        </p:nvGraphicFramePr>
        <p:xfrm>
          <a:off x="6781782" y="3299917"/>
          <a:ext cx="4982723" cy="3348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2168">
                  <a:extLst>
                    <a:ext uri="{9D8B030D-6E8A-4147-A177-3AD203B41FA5}">
                      <a16:colId xmlns:a16="http://schemas.microsoft.com/office/drawing/2014/main" val="3486739408"/>
                    </a:ext>
                  </a:extLst>
                </a:gridCol>
                <a:gridCol w="1365490">
                  <a:extLst>
                    <a:ext uri="{9D8B030D-6E8A-4147-A177-3AD203B41FA5}">
                      <a16:colId xmlns:a16="http://schemas.microsoft.com/office/drawing/2014/main" val="1230255436"/>
                    </a:ext>
                  </a:extLst>
                </a:gridCol>
                <a:gridCol w="1122849">
                  <a:extLst>
                    <a:ext uri="{9D8B030D-6E8A-4147-A177-3AD203B41FA5}">
                      <a16:colId xmlns:a16="http://schemas.microsoft.com/office/drawing/2014/main" val="3382590694"/>
                    </a:ext>
                  </a:extLst>
                </a:gridCol>
                <a:gridCol w="1152216">
                  <a:extLst>
                    <a:ext uri="{9D8B030D-6E8A-4147-A177-3AD203B41FA5}">
                      <a16:colId xmlns:a16="http://schemas.microsoft.com/office/drawing/2014/main" val="987788781"/>
                    </a:ext>
                  </a:extLst>
                </a:gridCol>
              </a:tblGrid>
              <a:tr h="341060">
                <a:tc rowSpan="2" gridSpan="2"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89118" marR="89118" marT="44559" marB="44559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Фактический класс</a:t>
                      </a:r>
                    </a:p>
                  </a:txBody>
                  <a:tcPr marL="89118" marR="89118" marT="44559" marB="44559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13603"/>
                  </a:ext>
                </a:extLst>
              </a:tr>
              <a:tr h="837149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</a:t>
                      </a:r>
                      <a:r>
                        <a:rPr lang="ru-RU" sz="1200" b="1" baseline="0" dirty="0" smtClean="0"/>
                        <a:t> </a:t>
                      </a:r>
                      <a:r>
                        <a:rPr lang="ru-RU" sz="1200" b="1" dirty="0" smtClean="0"/>
                        <a:t>было)</a:t>
                      </a:r>
                      <a:endParaRPr lang="ru-RU" sz="12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(соглашения</a:t>
                      </a:r>
                      <a:r>
                        <a:rPr lang="ru-RU" sz="1200" b="1" baseline="0" dirty="0" smtClean="0"/>
                        <a:t> </a:t>
                      </a:r>
                      <a:r>
                        <a:rPr lang="ru-RU" sz="1200" b="1" dirty="0" smtClean="0"/>
                        <a:t>не </a:t>
                      </a:r>
                      <a:r>
                        <a:rPr lang="ru-RU" sz="1200" b="1" dirty="0"/>
                        <a:t>было)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676935173"/>
                  </a:ext>
                </a:extLst>
              </a:tr>
              <a:tr h="1085193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Прогнозируемый класс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 прогнозируем</a:t>
                      </a:r>
                      <a:r>
                        <a:rPr lang="ru-RU" sz="1200" b="1" dirty="0"/>
                        <a:t>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TP </a:t>
                      </a:r>
                    </a:p>
                    <a:p>
                      <a:pPr algn="ctr"/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dirty="0"/>
                        <a:t>2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4150689458"/>
                  </a:ext>
                </a:extLst>
              </a:tr>
              <a:tr h="1085193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  <a:p>
                      <a:pPr algn="ctr"/>
                      <a:r>
                        <a:rPr lang="ru-RU" sz="1200" b="1" dirty="0" smtClean="0"/>
                        <a:t>(соглашение не </a:t>
                      </a:r>
                      <a:r>
                        <a:rPr lang="ru-RU" sz="1200" b="1" dirty="0"/>
                        <a:t>прогнозируем)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  <a:p>
                      <a:pPr algn="ctr"/>
                      <a:r>
                        <a:rPr lang="en-US" sz="1600" dirty="0"/>
                        <a:t>1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548402623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152158-64A8-48F8-8F6E-1D8A3944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681" y="615915"/>
            <a:ext cx="2637915" cy="8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0C52A-C6F0-48AD-9CE6-C12BD458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 - measure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16724-F73B-4D51-8CC9-AB6D97AD91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/>
              <a:t>Среднее гармоническое между точностью </a:t>
            </a:r>
            <a:r>
              <a:rPr lang="en-US" dirty="0"/>
              <a:t>(precision) </a:t>
            </a:r>
            <a:r>
              <a:rPr lang="ru-RU" dirty="0"/>
              <a:t>и полнотой (</a:t>
            </a:r>
            <a:r>
              <a:rPr lang="en-US" dirty="0"/>
              <a:t>recall)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F1 = 2*(0,75*0,6) / (0,75 + 0,6) = 0,9/1,35 = </a:t>
            </a:r>
            <a:r>
              <a:rPr lang="en-US" b="1" dirty="0"/>
              <a:t>0,67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AB8E1-90FB-4505-A6DA-D1B8C702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49" y="2172991"/>
            <a:ext cx="5152116" cy="16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AF12F-DF05-444D-8BAD-750FC235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- AUC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B6A675-F695-49B6-86DA-76996268A2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3600" dirty="0"/>
              <a:t>Метрика «качества» ранжирования объектов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F272A66-B74A-49AA-9012-CCD26FE7B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8617"/>
              </p:ext>
            </p:extLst>
          </p:nvPr>
        </p:nvGraphicFramePr>
        <p:xfrm>
          <a:off x="746370" y="2238672"/>
          <a:ext cx="7683710" cy="4216764"/>
        </p:xfrm>
        <a:graphic>
          <a:graphicData uri="http://schemas.openxmlformats.org/drawingml/2006/table">
            <a:tbl>
              <a:tblPr firstRow="1" bandRow="1"/>
              <a:tblGrid>
                <a:gridCol w="1536742">
                  <a:extLst>
                    <a:ext uri="{9D8B030D-6E8A-4147-A177-3AD203B41FA5}">
                      <a16:colId xmlns:a16="http://schemas.microsoft.com/office/drawing/2014/main" val="3931139969"/>
                    </a:ext>
                  </a:extLst>
                </a:gridCol>
                <a:gridCol w="1536742">
                  <a:extLst>
                    <a:ext uri="{9D8B030D-6E8A-4147-A177-3AD203B41FA5}">
                      <a16:colId xmlns:a16="http://schemas.microsoft.com/office/drawing/2014/main" val="3241683170"/>
                    </a:ext>
                  </a:extLst>
                </a:gridCol>
                <a:gridCol w="1707186">
                  <a:extLst>
                    <a:ext uri="{9D8B030D-6E8A-4147-A177-3AD203B41FA5}">
                      <a16:colId xmlns:a16="http://schemas.microsoft.com/office/drawing/2014/main" val="3079257609"/>
                    </a:ext>
                  </a:extLst>
                </a:gridCol>
                <a:gridCol w="1366298">
                  <a:extLst>
                    <a:ext uri="{9D8B030D-6E8A-4147-A177-3AD203B41FA5}">
                      <a16:colId xmlns:a16="http://schemas.microsoft.com/office/drawing/2014/main" val="966937941"/>
                    </a:ext>
                  </a:extLst>
                </a:gridCol>
                <a:gridCol w="1536742">
                  <a:extLst>
                    <a:ext uri="{9D8B030D-6E8A-4147-A177-3AD203B41FA5}">
                      <a16:colId xmlns:a16="http://schemas.microsoft.com/office/drawing/2014/main" val="1235862749"/>
                    </a:ext>
                  </a:extLst>
                </a:gridCol>
              </a:tblGrid>
              <a:tr h="44774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Полис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 факт 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</a:t>
                      </a:r>
                      <a:r>
                        <a:rPr lang="ru-RU" sz="1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прогноз 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Куда добавляем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Оценка 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63541"/>
                  </a:ext>
                </a:extLst>
              </a:tr>
              <a:tr h="961720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(был на самом деле или нет)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(как мы предсказали будет 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 или </a:t>
                      </a:r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нет)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«вероятности 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соглашения»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650098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(1)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413246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FN +1 (1)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249853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(1)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82804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(2)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247408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FP +1 (1)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821995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(2)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236727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(3)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473350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FP +1 (2)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  <a:endParaRPr lang="ru-RU" sz="1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909412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(4)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07602"/>
                  </a:ext>
                </a:extLst>
              </a:tr>
              <a:tr h="24424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(3)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957" marR="5957" marT="59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510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0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05B7155D-7156-48E1-84DA-7185DE0B28C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928927239"/>
              </p:ext>
            </p:extLst>
          </p:nvPr>
        </p:nvGraphicFramePr>
        <p:xfrm>
          <a:off x="676191" y="1459990"/>
          <a:ext cx="7430460" cy="4860622"/>
        </p:xfrm>
        <a:graphic>
          <a:graphicData uri="http://schemas.openxmlformats.org/drawingml/2006/table">
            <a:tbl>
              <a:tblPr firstRow="1" bandRow="1"/>
              <a:tblGrid>
                <a:gridCol w="1486092">
                  <a:extLst>
                    <a:ext uri="{9D8B030D-6E8A-4147-A177-3AD203B41FA5}">
                      <a16:colId xmlns:a16="http://schemas.microsoft.com/office/drawing/2014/main" val="3673590145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772599084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439783413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1226050149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3388709598"/>
                    </a:ext>
                  </a:extLst>
                </a:gridCol>
              </a:tblGrid>
              <a:tr h="5034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Полис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 факт </a:t>
                      </a:r>
                      <a:endParaRPr lang="ru-RU" sz="17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 прогноз 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Куда добавляем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Оценка 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772"/>
                  </a:ext>
                </a:extLst>
              </a:tr>
              <a:tr h="1088649">
                <a:tc vMerge="1">
                  <a:txBody>
                    <a:bodyPr/>
                    <a:lstStyle/>
                    <a:p>
                      <a:pPr algn="l" rtl="0" fontAlgn="ctr"/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(был на самом деле или нет)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(как мы предсказали будет соглашение</a:t>
                      </a:r>
                      <a:r>
                        <a:rPr lang="ru-RU" sz="1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или нет)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«вероятности </a:t>
                      </a:r>
                      <a:r>
                        <a:rPr lang="ru-RU" sz="1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Соглашения»</a:t>
                      </a:r>
                      <a:endParaRPr lang="ru-RU" sz="17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60870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(2)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1612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(3)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087525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FP +1 (2)</a:t>
                      </a:r>
                      <a:endParaRPr lang="en-US" sz="17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655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 +1 (1)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25684"/>
                  </a:ext>
                </a:extLst>
              </a:tr>
              <a:tr h="54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7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FP +1 (1)</a:t>
                      </a:r>
                      <a:endParaRPr lang="en-US" sz="1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189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7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FN +1 (1)</a:t>
                      </a:r>
                      <a:endParaRPr lang="en-US" sz="17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20225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(4)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414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(1)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39352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(2)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176727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 +1 (3)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09921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0" y="296688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en-US" dirty="0"/>
              <a:t>ROC-AUC. </a:t>
            </a:r>
            <a:r>
              <a:rPr lang="ru-RU" dirty="0"/>
              <a:t>Отсортируем полисы по убыванию </a:t>
            </a:r>
            <a:r>
              <a:rPr lang="ru-RU" dirty="0" smtClean="0"/>
              <a:t>прогнозной вероятности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6781781" y="1876327"/>
            <a:ext cx="4743816" cy="128862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339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6F76FCD-F767-4CE5-9B7F-06DF872EB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77590"/>
              </p:ext>
            </p:extLst>
          </p:nvPr>
        </p:nvGraphicFramePr>
        <p:xfrm>
          <a:off x="8456654" y="1480654"/>
          <a:ext cx="3106739" cy="1541538"/>
        </p:xfrm>
        <a:graphic>
          <a:graphicData uri="http://schemas.openxmlformats.org/drawingml/2006/table">
            <a:tbl>
              <a:tblPr firstRow="1" bandRow="1"/>
              <a:tblGrid>
                <a:gridCol w="247549">
                  <a:extLst>
                    <a:ext uri="{9D8B030D-6E8A-4147-A177-3AD203B41FA5}">
                      <a16:colId xmlns:a16="http://schemas.microsoft.com/office/drawing/2014/main" val="368742788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2274009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3140983894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149046567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471902828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41957007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803665473"/>
                    </a:ext>
                  </a:extLst>
                </a:gridCol>
                <a:gridCol w="185662">
                  <a:extLst>
                    <a:ext uri="{9D8B030D-6E8A-4147-A177-3AD203B41FA5}">
                      <a16:colId xmlns:a16="http://schemas.microsoft.com/office/drawing/2014/main" val="1000865365"/>
                    </a:ext>
                  </a:extLst>
                </a:gridCol>
              </a:tblGrid>
              <a:tr h="17328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138886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74718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91842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88941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356807"/>
                  </a:ext>
                </a:extLst>
              </a:tr>
              <a:tr h="17947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9075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E231DC-58B1-4CC9-A498-250D67BF9B70}"/>
              </a:ext>
            </a:extLst>
          </p:cNvPr>
          <p:cNvSpPr/>
          <p:nvPr/>
        </p:nvSpPr>
        <p:spPr>
          <a:xfrm>
            <a:off x="8309009" y="3244348"/>
            <a:ext cx="3452829" cy="216871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Сортируем по прогнозу</a:t>
            </a:r>
          </a:p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Поле размером </a:t>
            </a:r>
            <a:r>
              <a:rPr lang="en-US" sz="1949" dirty="0">
                <a:solidFill>
                  <a:schemeClr val="tx1"/>
                </a:solidFill>
              </a:rPr>
              <a:t>m x n (m-</a:t>
            </a:r>
            <a:r>
              <a:rPr lang="ru-RU" sz="1949" dirty="0">
                <a:solidFill>
                  <a:schemeClr val="tx1"/>
                </a:solidFill>
              </a:rPr>
              <a:t>число 1, </a:t>
            </a:r>
            <a:r>
              <a:rPr lang="en-US" sz="1949" dirty="0">
                <a:solidFill>
                  <a:schemeClr val="tx1"/>
                </a:solidFill>
              </a:rPr>
              <a:t>n – </a:t>
            </a:r>
            <a:r>
              <a:rPr lang="ru-RU" sz="1949" dirty="0">
                <a:solidFill>
                  <a:schemeClr val="tx1"/>
                </a:solidFill>
              </a:rPr>
              <a:t>число 0 в факте)</a:t>
            </a:r>
          </a:p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Начиная из 0,0 движемся по отсортированной </a:t>
            </a:r>
            <a:r>
              <a:rPr lang="ru-RU" sz="1949" dirty="0" smtClean="0">
                <a:solidFill>
                  <a:schemeClr val="tx1"/>
                </a:solidFill>
              </a:rPr>
              <a:t>таблице. Шаг </a:t>
            </a:r>
            <a:r>
              <a:rPr lang="ru-RU" sz="1949" dirty="0">
                <a:solidFill>
                  <a:schemeClr val="tx1"/>
                </a:solidFill>
              </a:rPr>
              <a:t>вверх, если факт 1 и </a:t>
            </a:r>
            <a:r>
              <a:rPr lang="ru-RU" sz="1949" dirty="0" smtClean="0">
                <a:solidFill>
                  <a:schemeClr val="tx1"/>
                </a:solidFill>
              </a:rPr>
              <a:t>вправо, </a:t>
            </a:r>
            <a:r>
              <a:rPr lang="ru-RU" sz="1949" dirty="0">
                <a:solidFill>
                  <a:schemeClr val="tx1"/>
                </a:solidFill>
              </a:rPr>
              <a:t>если факт 0.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B54BF10-4050-4D03-B9C0-953D1F7EC07C}"/>
              </a:ext>
            </a:extLst>
          </p:cNvPr>
          <p:cNvCxnSpPr>
            <a:cxnSpLocks/>
          </p:cNvCxnSpPr>
          <p:nvPr/>
        </p:nvCxnSpPr>
        <p:spPr>
          <a:xfrm flipV="1">
            <a:off x="8702020" y="1726561"/>
            <a:ext cx="2666809" cy="1122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05B7155D-7156-48E1-84DA-7185DE0B28C1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301289004"/>
              </p:ext>
            </p:extLst>
          </p:nvPr>
        </p:nvGraphicFramePr>
        <p:xfrm>
          <a:off x="676191" y="1459990"/>
          <a:ext cx="4458276" cy="4648111"/>
        </p:xfrm>
        <a:graphic>
          <a:graphicData uri="http://schemas.openxmlformats.org/drawingml/2006/table">
            <a:tbl>
              <a:tblPr firstRow="1" bandRow="1"/>
              <a:tblGrid>
                <a:gridCol w="1486092">
                  <a:extLst>
                    <a:ext uri="{9D8B030D-6E8A-4147-A177-3AD203B41FA5}">
                      <a16:colId xmlns:a16="http://schemas.microsoft.com/office/drawing/2014/main" val="3673590145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772599084"/>
                    </a:ext>
                  </a:extLst>
                </a:gridCol>
                <a:gridCol w="1486092">
                  <a:extLst>
                    <a:ext uri="{9D8B030D-6E8A-4147-A177-3AD203B41FA5}">
                      <a16:colId xmlns:a16="http://schemas.microsoft.com/office/drawing/2014/main" val="3388709598"/>
                    </a:ext>
                  </a:extLst>
                </a:gridCol>
              </a:tblGrid>
              <a:tr h="50342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Полис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Соглашение факт </a:t>
                      </a:r>
                      <a:endParaRPr lang="ru-RU" sz="17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Оценка 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772"/>
                  </a:ext>
                </a:extLst>
              </a:tr>
              <a:tr h="1088649">
                <a:tc vMerge="1">
                  <a:txBody>
                    <a:bodyPr/>
                    <a:lstStyle/>
                    <a:p>
                      <a:pPr algn="l" rtl="0" fontAlgn="ctr"/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было </a:t>
                      </a:r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 самом деле или нет)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«вероятности </a:t>
                      </a:r>
                      <a:r>
                        <a:rPr lang="ru-R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соглашения»</a:t>
                      </a:r>
                      <a:endParaRPr lang="ru-R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60870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1612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087525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38655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625684"/>
                  </a:ext>
                </a:extLst>
              </a:tr>
              <a:tr h="54720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189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202251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414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393520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176727"/>
                  </a:ext>
                </a:extLst>
              </a:tr>
              <a:tr h="27648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09921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0" y="296688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en-US" dirty="0"/>
              <a:t>ROC-AUC. </a:t>
            </a:r>
            <a:r>
              <a:rPr lang="ru-RU" dirty="0"/>
              <a:t>Отсортируем полисы по убыванию </a:t>
            </a:r>
            <a:r>
              <a:rPr lang="ru-RU" dirty="0" smtClean="0"/>
              <a:t>прогнозной вероятности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6781781" y="1876327"/>
            <a:ext cx="4743816" cy="128862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339" dirty="0">
              <a:solidFill>
                <a:schemeClr val="tx1"/>
              </a:solidFill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6F76FCD-F767-4CE5-9B7F-06DF872EB6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56654" y="1480654"/>
          <a:ext cx="3106739" cy="1541538"/>
        </p:xfrm>
        <a:graphic>
          <a:graphicData uri="http://schemas.openxmlformats.org/drawingml/2006/table">
            <a:tbl>
              <a:tblPr firstRow="1" bandRow="1"/>
              <a:tblGrid>
                <a:gridCol w="247549">
                  <a:extLst>
                    <a:ext uri="{9D8B030D-6E8A-4147-A177-3AD203B41FA5}">
                      <a16:colId xmlns:a16="http://schemas.microsoft.com/office/drawing/2014/main" val="368742788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2274009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3140983894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149046567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471902828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41957007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803665473"/>
                    </a:ext>
                  </a:extLst>
                </a:gridCol>
                <a:gridCol w="185662">
                  <a:extLst>
                    <a:ext uri="{9D8B030D-6E8A-4147-A177-3AD203B41FA5}">
                      <a16:colId xmlns:a16="http://schemas.microsoft.com/office/drawing/2014/main" val="1000865365"/>
                    </a:ext>
                  </a:extLst>
                </a:gridCol>
              </a:tblGrid>
              <a:tr h="17328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138886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74718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91842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88941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356807"/>
                  </a:ext>
                </a:extLst>
              </a:tr>
              <a:tr h="17947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9075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E231DC-58B1-4CC9-A498-250D67BF9B70}"/>
              </a:ext>
            </a:extLst>
          </p:cNvPr>
          <p:cNvSpPr/>
          <p:nvPr/>
        </p:nvSpPr>
        <p:spPr>
          <a:xfrm>
            <a:off x="5659121" y="3244348"/>
            <a:ext cx="6102718" cy="216871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Сортируем по прогнозу</a:t>
            </a:r>
          </a:p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Поле размером </a:t>
            </a:r>
            <a:r>
              <a:rPr lang="en-US" sz="1949" dirty="0">
                <a:solidFill>
                  <a:schemeClr val="tx1"/>
                </a:solidFill>
              </a:rPr>
              <a:t>m x n (m-</a:t>
            </a:r>
            <a:r>
              <a:rPr lang="ru-RU" sz="1949" dirty="0">
                <a:solidFill>
                  <a:schemeClr val="tx1"/>
                </a:solidFill>
              </a:rPr>
              <a:t>число 1, </a:t>
            </a:r>
            <a:r>
              <a:rPr lang="en-US" sz="1949" dirty="0">
                <a:solidFill>
                  <a:schemeClr val="tx1"/>
                </a:solidFill>
              </a:rPr>
              <a:t>n – </a:t>
            </a:r>
            <a:r>
              <a:rPr lang="ru-RU" sz="1949" dirty="0">
                <a:solidFill>
                  <a:schemeClr val="tx1"/>
                </a:solidFill>
              </a:rPr>
              <a:t>число 0 в факте)</a:t>
            </a:r>
          </a:p>
          <a:p>
            <a:pPr marL="445587" indent="-445587">
              <a:buAutoNum type="arabicPeriod"/>
            </a:pPr>
            <a:r>
              <a:rPr lang="ru-RU" sz="1949" dirty="0">
                <a:solidFill>
                  <a:schemeClr val="tx1"/>
                </a:solidFill>
              </a:rPr>
              <a:t>Начиная из 0,0 движемся по отсортированной </a:t>
            </a:r>
            <a:r>
              <a:rPr lang="ru-RU" sz="1949" dirty="0" smtClean="0">
                <a:solidFill>
                  <a:schemeClr val="tx1"/>
                </a:solidFill>
              </a:rPr>
              <a:t>таблице. На графике </a:t>
            </a:r>
            <a:r>
              <a:rPr lang="ru-RU" sz="1949" dirty="0">
                <a:solidFill>
                  <a:schemeClr val="tx1"/>
                </a:solidFill>
              </a:rPr>
              <a:t>вверх, если факт 1 и </a:t>
            </a:r>
            <a:r>
              <a:rPr lang="ru-RU" sz="1949" dirty="0" smtClean="0">
                <a:solidFill>
                  <a:schemeClr val="tx1"/>
                </a:solidFill>
              </a:rPr>
              <a:t>вправо, </a:t>
            </a:r>
            <a:r>
              <a:rPr lang="ru-RU" sz="1949" dirty="0">
                <a:solidFill>
                  <a:schemeClr val="tx1"/>
                </a:solidFill>
              </a:rPr>
              <a:t>если факт 0</a:t>
            </a:r>
            <a:r>
              <a:rPr lang="ru-RU" sz="1949" dirty="0" smtClean="0">
                <a:solidFill>
                  <a:schemeClr val="tx1"/>
                </a:solidFill>
              </a:rPr>
              <a:t>.</a:t>
            </a:r>
          </a:p>
          <a:p>
            <a:pPr marL="445587" indent="-445587">
              <a:buAutoNum type="arabicPeriod"/>
            </a:pPr>
            <a:r>
              <a:rPr lang="ru-RU" sz="1949" dirty="0" smtClean="0">
                <a:solidFill>
                  <a:schemeClr val="tx1"/>
                </a:solidFill>
              </a:rPr>
              <a:t>Чем выше линия, тем лучше классификатор</a:t>
            </a:r>
            <a:endParaRPr lang="ru-RU" sz="1949" dirty="0">
              <a:solidFill>
                <a:schemeClr val="tx1"/>
              </a:solidFill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B54BF10-4050-4D03-B9C0-953D1F7EC07C}"/>
              </a:ext>
            </a:extLst>
          </p:cNvPr>
          <p:cNvCxnSpPr>
            <a:cxnSpLocks/>
          </p:cNvCxnSpPr>
          <p:nvPr/>
        </p:nvCxnSpPr>
        <p:spPr>
          <a:xfrm flipV="1">
            <a:off x="8702020" y="1726561"/>
            <a:ext cx="2666809" cy="1122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C3E98E-866E-44AE-A6B9-5F4A4662BC6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Просчитаем значения показателей</a:t>
            </a:r>
            <a:endParaRPr lang="it-IT" sz="2800" dirty="0"/>
          </a:p>
          <a:p>
            <a:r>
              <a:rPr lang="it-IT" sz="2800" dirty="0"/>
              <a:t>ROC AUC = (24/2-3)/(24) = 21/24 = 0,875</a:t>
            </a:r>
          </a:p>
          <a:p>
            <a:r>
              <a:rPr lang="it-IT" sz="2800" dirty="0"/>
              <a:t>Gini = 2 ×AUC_ROC – 1 = 0,75</a:t>
            </a:r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Для случайного угадывания </a:t>
            </a:r>
            <a:r>
              <a:rPr lang="en-US" sz="2800" dirty="0"/>
              <a:t>ROC AUC = 0,5 = 12 / 24</a:t>
            </a:r>
          </a:p>
          <a:p>
            <a:r>
              <a:rPr lang="ru-RU" sz="2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Хороший пример для понимания </a:t>
            </a:r>
            <a:r>
              <a:rPr lang="en-US" sz="2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ROC AUC</a:t>
            </a:r>
          </a:p>
          <a:p>
            <a:r>
              <a:rPr lang="en-US" sz="2800" dirty="0">
                <a:hlinkClick r:id="rId2"/>
              </a:rPr>
              <a:t>http://www.navan.name/roc/</a:t>
            </a:r>
            <a:endParaRPr lang="it-IT" sz="2800" dirty="0"/>
          </a:p>
          <a:p>
            <a:endParaRPr lang="ru-RU" sz="12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0C4B5-C108-4DDD-96AC-CBA67279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ROC-AUC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2EB132-74F1-4FD9-8633-BC7AC9BACCBC}"/>
              </a:ext>
            </a:extLst>
          </p:cNvPr>
          <p:cNvSpPr/>
          <p:nvPr/>
        </p:nvSpPr>
        <p:spPr>
          <a:xfrm>
            <a:off x="6781781" y="1876327"/>
            <a:ext cx="4743816" cy="128862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2339" dirty="0">
              <a:solidFill>
                <a:schemeClr val="tx1"/>
              </a:solidFill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D0CDB48-7406-41A8-8F83-7078D3FE2E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99403" y="1479005"/>
          <a:ext cx="3106739" cy="1541538"/>
        </p:xfrm>
        <a:graphic>
          <a:graphicData uri="http://schemas.openxmlformats.org/drawingml/2006/table">
            <a:tbl>
              <a:tblPr firstRow="1" bandRow="1"/>
              <a:tblGrid>
                <a:gridCol w="247549">
                  <a:extLst>
                    <a:ext uri="{9D8B030D-6E8A-4147-A177-3AD203B41FA5}">
                      <a16:colId xmlns:a16="http://schemas.microsoft.com/office/drawing/2014/main" val="368742788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2274009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3140983894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1490465676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471902828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041957007"/>
                    </a:ext>
                  </a:extLst>
                </a:gridCol>
                <a:gridCol w="445588">
                  <a:extLst>
                    <a:ext uri="{9D8B030D-6E8A-4147-A177-3AD203B41FA5}">
                      <a16:colId xmlns:a16="http://schemas.microsoft.com/office/drawing/2014/main" val="2803665473"/>
                    </a:ext>
                  </a:extLst>
                </a:gridCol>
                <a:gridCol w="185662">
                  <a:extLst>
                    <a:ext uri="{9D8B030D-6E8A-4147-A177-3AD203B41FA5}">
                      <a16:colId xmlns:a16="http://schemas.microsoft.com/office/drawing/2014/main" val="1000865365"/>
                    </a:ext>
                  </a:extLst>
                </a:gridCol>
              </a:tblGrid>
              <a:tr h="17328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138886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74718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91842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88941"/>
                  </a:ext>
                </a:extLst>
              </a:tr>
              <a:tr h="2970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356807"/>
                  </a:ext>
                </a:extLst>
              </a:tr>
              <a:tr h="17947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89" marR="6189" marT="618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9075"/>
                  </a:ext>
                </a:extLst>
              </a:tr>
            </a:tbl>
          </a:graphicData>
        </a:graphic>
      </p:graphicFrame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E5C836F-8132-4592-A947-935675564DBC}"/>
              </a:ext>
            </a:extLst>
          </p:cNvPr>
          <p:cNvCxnSpPr>
            <a:cxnSpLocks/>
          </p:cNvCxnSpPr>
          <p:nvPr/>
        </p:nvCxnSpPr>
        <p:spPr>
          <a:xfrm flipV="1">
            <a:off x="8557168" y="1683958"/>
            <a:ext cx="2666809" cy="1122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DBA855-5C68-4C3A-A2A8-E0BCCA6A375B}"/>
              </a:ext>
            </a:extLst>
          </p:cNvPr>
          <p:cNvSpPr/>
          <p:nvPr/>
        </p:nvSpPr>
        <p:spPr>
          <a:xfrm>
            <a:off x="9548123" y="3092535"/>
            <a:ext cx="684899" cy="239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FPR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F58A59-3346-4777-BAE3-6ACA2AEFD6FB}"/>
              </a:ext>
            </a:extLst>
          </p:cNvPr>
          <p:cNvSpPr/>
          <p:nvPr/>
        </p:nvSpPr>
        <p:spPr>
          <a:xfrm>
            <a:off x="7544464" y="1564126"/>
            <a:ext cx="684899" cy="23966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TPR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7681" t="22802" r="64403" b="70118"/>
          <a:stretch/>
        </p:blipFill>
        <p:spPr>
          <a:xfrm>
            <a:off x="2451098" y="5266184"/>
            <a:ext cx="2032001" cy="1022274"/>
          </a:xfrm>
          <a:prstGeom prst="rect">
            <a:avLst/>
          </a:prstGeom>
        </p:spPr>
      </p:pic>
      <p:graphicFrame>
        <p:nvGraphicFramePr>
          <p:cNvPr id="10" name="Объект 3">
            <a:extLst>
              <a:ext uri="{FF2B5EF4-FFF2-40B4-BE49-F238E27FC236}">
                <a16:creationId xmlns:a16="http://schemas.microsoft.com/office/drawing/2014/main" id="{6B1563FB-B319-4560-818C-FE648B6D7F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144587"/>
              </p:ext>
            </p:extLst>
          </p:nvPr>
        </p:nvGraphicFramePr>
        <p:xfrm>
          <a:off x="6542874" y="4488640"/>
          <a:ext cx="4982723" cy="2185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18">
                  <a:extLst>
                    <a:ext uri="{9D8B030D-6E8A-4147-A177-3AD203B41FA5}">
                      <a16:colId xmlns:a16="http://schemas.microsoft.com/office/drawing/2014/main" val="3486739408"/>
                    </a:ext>
                  </a:extLst>
                </a:gridCol>
                <a:gridCol w="1357796">
                  <a:extLst>
                    <a:ext uri="{9D8B030D-6E8A-4147-A177-3AD203B41FA5}">
                      <a16:colId xmlns:a16="http://schemas.microsoft.com/office/drawing/2014/main" val="1230255436"/>
                    </a:ext>
                  </a:extLst>
                </a:gridCol>
                <a:gridCol w="1342393">
                  <a:extLst>
                    <a:ext uri="{9D8B030D-6E8A-4147-A177-3AD203B41FA5}">
                      <a16:colId xmlns:a16="http://schemas.microsoft.com/office/drawing/2014/main" val="3382590694"/>
                    </a:ext>
                  </a:extLst>
                </a:gridCol>
                <a:gridCol w="1152216">
                  <a:extLst>
                    <a:ext uri="{9D8B030D-6E8A-4147-A177-3AD203B41FA5}">
                      <a16:colId xmlns:a16="http://schemas.microsoft.com/office/drawing/2014/main" val="987788781"/>
                    </a:ext>
                  </a:extLst>
                </a:gridCol>
              </a:tblGrid>
              <a:tr h="235567">
                <a:tc rowSpan="2" gridSpan="2">
                  <a:txBody>
                    <a:bodyPr/>
                    <a:lstStyle/>
                    <a:p>
                      <a:endParaRPr lang="ru-RU" sz="1200" dirty="0"/>
                    </a:p>
                  </a:txBody>
                  <a:tcPr marL="89118" marR="89118" marT="44559" marB="44559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Фактический класс</a:t>
                      </a:r>
                    </a:p>
                  </a:txBody>
                  <a:tcPr marL="89118" marR="89118" marT="44559" marB="44559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13603"/>
                  </a:ext>
                </a:extLst>
              </a:tr>
              <a:tr h="552337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/>
                        <a:t>(угон был)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 </a:t>
                      </a:r>
                    </a:p>
                    <a:p>
                      <a:pPr algn="ctr"/>
                      <a:r>
                        <a:rPr lang="ru-RU" sz="1200" b="1" dirty="0"/>
                        <a:t>(угона не было)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676935173"/>
                  </a:ext>
                </a:extLst>
              </a:tr>
              <a:tr h="593504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Прогнозируемый класс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1 </a:t>
                      </a:r>
                    </a:p>
                    <a:p>
                      <a:pPr algn="ctr"/>
                      <a:r>
                        <a:rPr lang="ru-RU" sz="1200" b="1" dirty="0"/>
                        <a:t>(угон прогнозируем)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TP </a:t>
                      </a:r>
                    </a:p>
                    <a:p>
                      <a:pPr algn="ctr"/>
                      <a:r>
                        <a:rPr lang="en-US" sz="1600" dirty="0"/>
                        <a:t>3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600" dirty="0"/>
                        <a:t>2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4150689458"/>
                  </a:ext>
                </a:extLst>
              </a:tr>
              <a:tr h="59350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/>
                        <a:t>0</a:t>
                      </a:r>
                    </a:p>
                    <a:p>
                      <a:pPr algn="ctr"/>
                      <a:r>
                        <a:rPr lang="ru-RU" sz="1200" b="1" dirty="0"/>
                        <a:t>(угон не прогнозируем)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FN</a:t>
                      </a:r>
                    </a:p>
                    <a:p>
                      <a:pPr algn="ctr"/>
                      <a:r>
                        <a:rPr lang="en-US" sz="1600" dirty="0"/>
                        <a:t>1</a:t>
                      </a:r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TN</a:t>
                      </a:r>
                    </a:p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548402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265530"/>
            <a:ext cx="5558123" cy="285711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12800" y="6288458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https://ld86.github.io/ml-slides/unbalanced.html#/23</a:t>
            </a:r>
            <a:endParaRPr lang="ru-RU" dirty="0"/>
          </a:p>
        </p:txBody>
      </p:sp>
      <p:pic>
        <p:nvPicPr>
          <p:cNvPr id="8" name="Picture 2" descr="Картинки по запросу compare roc auc g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76" y="2284413"/>
            <a:ext cx="663892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F92ED-5A8B-4578-8FF7-F548051A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Хороший пример для понимания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ROC AUC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4E865-212E-4989-94E9-35AE603E000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http://www.navan.name/roc/</a:t>
            </a:r>
            <a:endParaRPr lang="it-IT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CB133B-C616-4D38-B849-1D1A7E13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58" y="2235200"/>
            <a:ext cx="3874231" cy="421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9D794-BB02-49ED-B646-FA47AB1B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Ошибка и метрика качества?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833B5-4F93-424D-AEC6-18B5CE5C72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3200" dirty="0"/>
              <a:t>ROC – AUC </a:t>
            </a:r>
            <a:r>
              <a:rPr lang="ru-RU" sz="3200" dirty="0"/>
              <a:t>не является функцией ошибки, часто требуется подобрать такую функцию ошибки, чтобы </a:t>
            </a:r>
            <a:r>
              <a:rPr lang="en-US" sz="3200" dirty="0"/>
              <a:t>ROC – AUC </a:t>
            </a:r>
            <a:r>
              <a:rPr lang="ru-RU" sz="3200" dirty="0" smtClean="0"/>
              <a:t>рос</a:t>
            </a:r>
          </a:p>
          <a:p>
            <a:r>
              <a:rPr lang="en-US" sz="3200" dirty="0" smtClean="0"/>
              <a:t>Cross Entropy loss </a:t>
            </a:r>
            <a:r>
              <a:rPr lang="ru-RU" sz="3200" dirty="0" smtClean="0"/>
              <a:t>является функцией ошибки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9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387" y="401021"/>
            <a:ext cx="10871527" cy="575142"/>
          </a:xfrm>
        </p:spPr>
        <p:txBody>
          <a:bodyPr/>
          <a:lstStyle/>
          <a:p>
            <a:r>
              <a:rPr lang="ru-RU" sz="2400" dirty="0" smtClean="0"/>
              <a:t>Оцениваем качество 2 раза на двух выборках (или большем количестве в зависимости от постановки эксперимента)</a:t>
            </a:r>
            <a:endParaRPr lang="ru-RU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7546694" y="1409179"/>
            <a:ext cx="3739998" cy="4735630"/>
          </a:xfrm>
        </p:spPr>
        <p:txBody>
          <a:bodyPr/>
          <a:lstStyle/>
          <a:p>
            <a:r>
              <a:rPr lang="ru-RU" dirty="0" err="1" smtClean="0"/>
              <a:t>Валидация</a:t>
            </a:r>
            <a:r>
              <a:rPr lang="ru-RU" dirty="0" smtClean="0"/>
              <a:t> – важнейшая часть машинного обучения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" y="1420129"/>
            <a:ext cx="654367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 descr="Train/Test Split and Cross Validation - A Python Tutorial - AlgoTrading101 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3" y="3254697"/>
            <a:ext cx="6023534" cy="324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Рукописный ввод 20"/>
              <p14:cNvContentPartPr/>
              <p14:nvPr/>
            </p14:nvContentPartPr>
            <p14:xfrm>
              <a:off x="1324209" y="2315829"/>
              <a:ext cx="418680" cy="915840"/>
            </p14:xfrm>
          </p:contentPart>
        </mc:Choice>
        <mc:Fallback>
          <p:pic>
            <p:nvPicPr>
              <p:cNvPr id="21" name="Рукописный ввод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9169" y="2309709"/>
                <a:ext cx="42804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Рукописный ввод 34"/>
              <p14:cNvContentPartPr/>
              <p14:nvPr/>
            </p14:nvContentPartPr>
            <p14:xfrm>
              <a:off x="2100369" y="1590429"/>
              <a:ext cx="982440" cy="3873960"/>
            </p14:xfrm>
          </p:contentPart>
        </mc:Choice>
        <mc:Fallback>
          <p:pic>
            <p:nvPicPr>
              <p:cNvPr id="35" name="Рукописный ввод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446" y="1581789"/>
                <a:ext cx="994684" cy="38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0" name="Рукописный ввод 49"/>
              <p14:cNvContentPartPr/>
              <p14:nvPr/>
            </p14:nvContentPartPr>
            <p14:xfrm>
              <a:off x="3636129" y="3247509"/>
              <a:ext cx="2517840" cy="324720"/>
            </p14:xfrm>
          </p:contentPart>
        </mc:Choice>
        <mc:Fallback>
          <p:pic>
            <p:nvPicPr>
              <p:cNvPr id="50" name="Рукописный ввод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2169" y="3242109"/>
                <a:ext cx="25272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Рукописный ввод 52"/>
              <p14:cNvContentPartPr/>
              <p14:nvPr/>
            </p14:nvContentPartPr>
            <p14:xfrm>
              <a:off x="2394489" y="1717149"/>
              <a:ext cx="8708040" cy="1601280"/>
            </p14:xfrm>
          </p:contentPart>
        </mc:Choice>
        <mc:Fallback>
          <p:pic>
            <p:nvPicPr>
              <p:cNvPr id="53" name="Рукописный ввод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6209" y="1708149"/>
                <a:ext cx="8723520" cy="16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Рукописный ввод 53"/>
              <p14:cNvContentPartPr/>
              <p14:nvPr/>
            </p14:nvContentPartPr>
            <p14:xfrm>
              <a:off x="3955089" y="3715149"/>
              <a:ext cx="1626120" cy="2028240"/>
            </p14:xfrm>
          </p:contentPart>
        </mc:Choice>
        <mc:Fallback>
          <p:pic>
            <p:nvPicPr>
              <p:cNvPr id="54" name="Рукописный ввод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1849" y="3709029"/>
                <a:ext cx="1634760" cy="20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4" name="Рукописный ввод 83"/>
              <p14:cNvContentPartPr/>
              <p14:nvPr/>
            </p14:nvContentPartPr>
            <p14:xfrm>
              <a:off x="6395169" y="5778309"/>
              <a:ext cx="2562480" cy="298440"/>
            </p14:xfrm>
          </p:contentPart>
        </mc:Choice>
        <mc:Fallback>
          <p:pic>
            <p:nvPicPr>
              <p:cNvPr id="84" name="Рукописный ввод 8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1929" y="5775069"/>
                <a:ext cx="25714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7" name="Рукописный ввод 86"/>
              <p14:cNvContentPartPr/>
              <p14:nvPr/>
            </p14:nvContentPartPr>
            <p14:xfrm>
              <a:off x="5216889" y="4764549"/>
              <a:ext cx="5178600" cy="2053080"/>
            </p14:xfrm>
          </p:contentPart>
        </mc:Choice>
        <mc:Fallback>
          <p:pic>
            <p:nvPicPr>
              <p:cNvPr id="87" name="Рукописный ввод 8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2569" y="4759869"/>
                <a:ext cx="5190840" cy="20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20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Gain curve</a:t>
            </a:r>
            <a:endParaRPr lang="ru-RU" dirty="0" smtClean="0"/>
          </a:p>
          <a:p>
            <a:r>
              <a:rPr lang="en-US" dirty="0" smtClean="0"/>
              <a:t>PRC curve</a:t>
            </a:r>
          </a:p>
          <a:p>
            <a:r>
              <a:rPr lang="ru-RU" dirty="0" smtClean="0"/>
              <a:t>Как оценивать экономику классификатора</a:t>
            </a:r>
          </a:p>
          <a:p>
            <a:r>
              <a:rPr lang="en-US" dirty="0" smtClean="0"/>
              <a:t>GINI curve</a:t>
            </a:r>
          </a:p>
          <a:p>
            <a:r>
              <a:rPr lang="ru-RU" dirty="0" smtClean="0"/>
              <a:t>Несбалансированные классы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D9F7F-CF58-443A-B862-3774553B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Gain curve </a:t>
            </a:r>
            <a:r>
              <a:rPr lang="ru-RU" dirty="0"/>
              <a:t>при переходе к задаче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80F61-6659-438F-900B-4B48EF1649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7410" y="1739379"/>
            <a:ext cx="10680681" cy="4735630"/>
          </a:xfrm>
        </p:spPr>
        <p:txBody>
          <a:bodyPr/>
          <a:lstStyle/>
          <a:p>
            <a:r>
              <a:rPr lang="ru-RU" sz="3200" dirty="0"/>
              <a:t>Для </a:t>
            </a:r>
            <a:r>
              <a:rPr lang="en-US" sz="3200" dirty="0"/>
              <a:t>gain curve </a:t>
            </a:r>
            <a:r>
              <a:rPr lang="ru-RU" sz="3200" dirty="0"/>
              <a:t>отличается ось </a:t>
            </a:r>
            <a:r>
              <a:rPr lang="en-US" sz="3200" dirty="0"/>
              <a:t>X</a:t>
            </a:r>
            <a:endParaRPr lang="ru-RU" sz="3200" dirty="0"/>
          </a:p>
        </p:txBody>
      </p:sp>
      <p:pic>
        <p:nvPicPr>
          <p:cNvPr id="11266" name="Picture 2" descr="https://community.tibco.com/sites/default/files/formula3b.jpg">
            <a:extLst>
              <a:ext uri="{FF2B5EF4-FFF2-40B4-BE49-F238E27FC236}">
                <a16:creationId xmlns:a16="http://schemas.microsoft.com/office/drawing/2014/main" id="{765C4EA3-C675-4F48-84AB-90B69B81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73" y="2531365"/>
            <a:ext cx="7649267" cy="18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recall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3826042" y="5952172"/>
            <a:ext cx="1383632" cy="64113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Порог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5782973" y="4727267"/>
            <a:ext cx="2771828" cy="364195"/>
          </a:xfrm>
        </p:spPr>
        <p:txBody>
          <a:bodyPr/>
          <a:lstStyle/>
          <a:p>
            <a:fld id="{A3F31473-23EB-4724-8B59-FE6D21D89FA4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11" y="1409180"/>
            <a:ext cx="8520494" cy="43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recall curve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33</a:t>
            </a:fld>
            <a:endParaRPr lang="en-US" dirty="0"/>
          </a:p>
        </p:txBody>
      </p:sp>
      <p:pic>
        <p:nvPicPr>
          <p:cNvPr id="11266" name="Picture 2" descr="Картинки по запросу prc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0" y="1409179"/>
            <a:ext cx="5765800" cy="50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09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Разные </a:t>
            </a:r>
            <a:r>
              <a:rPr lang="en-US" dirty="0" smtClean="0"/>
              <a:t>GINI – </a:t>
            </a:r>
            <a:r>
              <a:rPr lang="ru-RU" dirty="0" smtClean="0"/>
              <a:t>важно не спутать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34</a:t>
            </a:fld>
            <a:endParaRPr lang="en-US" dirty="0"/>
          </a:p>
        </p:txBody>
      </p:sp>
      <p:pic>
        <p:nvPicPr>
          <p:cNvPr id="13314" name="Picture 2" descr="g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490994"/>
            <a:ext cx="4467459" cy="308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4" y="1490994"/>
            <a:ext cx="4796377" cy="278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оценки эффекта от внедрения модели 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805544649"/>
              </p:ext>
            </p:extLst>
          </p:nvPr>
        </p:nvGraphicFramePr>
        <p:xfrm>
          <a:off x="675148" y="1399540"/>
          <a:ext cx="10704052" cy="4735514"/>
        </p:xfrm>
        <a:graphic>
          <a:graphicData uri="http://schemas.openxmlformats.org/drawingml/2006/table">
            <a:tbl>
              <a:tblPr/>
              <a:tblGrid>
                <a:gridCol w="1356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6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00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82235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Сценарий 1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без модели - 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количество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убытков 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Фактический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ru-RU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Эффект</a:t>
                      </a:r>
                      <a:r>
                        <a:rPr lang="ru-RU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в каждой группе от внедрения модели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Фактический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34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(соглашения не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(соглашения не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34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Прогнозный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FP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Прогнозный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FPCost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0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не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не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0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263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260000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263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263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2235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Сценарий 2 </a:t>
                      </a:r>
                      <a:r>
                        <a:rPr lang="ru-RU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– с моделью и количество </a:t>
                      </a: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убытков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Фактический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Фактический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034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(соглашения не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(соглашения не было)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2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Прогнозный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FP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Прогнозный класс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TPCost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FPCost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3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26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не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1000" b="1" i="0" u="none" strike="noStrike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(соглашение не прогнозируем)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TNCost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93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263"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69" marR="6469" marT="64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257500</a:t>
                      </a:r>
                    </a:p>
                  </a:txBody>
                  <a:tcPr marL="6469" marR="6469" marT="64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67360" y="3931920"/>
            <a:ext cx="1122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itle 1"/>
          <p:cNvSpPr txBox="1">
            <a:spLocks/>
          </p:cNvSpPr>
          <p:nvPr/>
        </p:nvSpPr>
        <p:spPr>
          <a:xfrm>
            <a:off x="556930" y="6146308"/>
            <a:ext cx="9755470" cy="57514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0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5pPr>
            <a:lvl6pPr marL="594004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6pPr>
            <a:lvl7pPr marL="1188010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7pPr>
            <a:lvl8pPr marL="1782014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8pPr>
            <a:lvl9pPr marL="2376019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9pPr>
          </a:lstStyle>
          <a:p>
            <a:r>
              <a:rPr lang="ru-RU" sz="1800" dirty="0" smtClean="0"/>
              <a:t>В том числе оценить крайние точки, если предлагать всем и если никому не предлагать. Итого 4 сценария: всем, никому, с моделью и без модели</a:t>
            </a:r>
            <a:endParaRPr lang="ru-RU" sz="1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75" y="195018"/>
            <a:ext cx="2887345" cy="46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1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875" y="515337"/>
            <a:ext cx="10354840" cy="587246"/>
          </a:xfrm>
        </p:spPr>
        <p:txBody>
          <a:bodyPr/>
          <a:lstStyle/>
          <a:p>
            <a:r>
              <a:rPr lang="ru-RU" dirty="0" smtClean="0"/>
              <a:t>Классификация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70318"/>
              </p:ext>
            </p:extLst>
          </p:nvPr>
        </p:nvGraphicFramePr>
        <p:xfrm>
          <a:off x="469732" y="1260605"/>
          <a:ext cx="10984332" cy="4899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6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1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МЕТРИКИ</a:t>
                      </a:r>
                      <a:r>
                        <a:rPr lang="ru-RU" sz="10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КЛАССИФИКАЦИИ</a:t>
                      </a:r>
                      <a:endParaRPr lang="ru-RU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ОПИСАНИЕ</a:t>
                      </a:r>
                    </a:p>
                  </a:txBody>
                  <a:tcPr marL="118792" marR="288000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ФОРМУЛА</a:t>
                      </a:r>
                    </a:p>
                  </a:txBody>
                  <a:tcPr marL="118792" marR="118792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36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Overall, how often is the classifier correct?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Как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часто классификатор верен?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(TP+TN)/total 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36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Misclassification Rate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Overall, how often is it wrong?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Как часто классификатор ошибается?</a:t>
                      </a: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(FP+FN)/total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772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 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it predicts yes, how often is it correct?</a:t>
                      </a:r>
                      <a:endParaRPr lang="ru-RU" sz="11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ru-RU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Если классификатор предсказывает</a:t>
                      </a:r>
                      <a:r>
                        <a:rPr lang="ru-RU" sz="1100" b="0" i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 (да)</a:t>
                      </a:r>
                      <a:r>
                        <a:rPr lang="ru-RU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как</a:t>
                      </a:r>
                      <a:r>
                        <a:rPr lang="ru-RU" sz="1100" b="0" i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часто он верен?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TP/predicted yes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7907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True Positive Rate: When it's actually yes, how often does it predict yes?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Как часто классификатор верен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из действительно верных предсказаний?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TP/actual yes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7907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</a:t>
                      </a:r>
                      <a:r>
                        <a:rPr lang="ru-RU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мера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 is a weighted average of the true positive rate (recall) and precision</a:t>
                      </a:r>
                      <a:endParaRPr lang="ru-RU" sz="11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ru-RU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Среднее</a:t>
                      </a:r>
                      <a:r>
                        <a:rPr lang="ru-RU" sz="1100" b="0" i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гармоническое между точностью и полнотой.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2*</a:t>
                      </a:r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Precision*recall/(precision</a:t>
                      </a:r>
                      <a:r>
                        <a:rPr lang="en-US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+ recall)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636"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AUC-ROC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40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Доля реальных </a:t>
                      </a:r>
                      <a:r>
                        <a:rPr lang="ru-RU" sz="11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плохишей</a:t>
                      </a:r>
                      <a:r>
                        <a:rPr lang="ru-RU" sz="1100" b="0" i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относительно доли прогнозируемых </a:t>
                      </a:r>
                      <a:r>
                        <a:rPr lang="ru-RU" sz="1100" b="0" i="0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плохишей</a:t>
                      </a:r>
                      <a:r>
                        <a:rPr lang="ru-RU" sz="1100" b="0" i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http://www.navan.name/roc/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GINI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Согласно формуле</a:t>
                      </a:r>
                    </a:p>
                  </a:txBody>
                  <a:tcPr marL="118792" marR="288000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2*AUC-1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45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–</a:t>
            </a:r>
            <a:r>
              <a:rPr lang="ru-RU" dirty="0" smtClean="0"/>
              <a:t> </a:t>
            </a:r>
            <a:r>
              <a:rPr lang="en-US" dirty="0" smtClean="0"/>
              <a:t>Seminar 2.1 – Classification and regression problems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4E865-212E-4989-94E9-35AE603E000F}"/>
              </a:ext>
            </a:extLst>
          </p:cNvPr>
          <p:cNvSpPr txBox="1">
            <a:spLocks/>
          </p:cNvSpPr>
          <p:nvPr/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0" dirty="0" smtClean="0"/>
              <a:t>EDA – exploratory data analysis</a:t>
            </a:r>
          </a:p>
          <a:p>
            <a:r>
              <a:rPr lang="en-US" sz="2800" b="0" dirty="0" err="1" smtClean="0"/>
              <a:t>Sklearn</a:t>
            </a:r>
            <a:r>
              <a:rPr lang="en-US" sz="2800" b="0" dirty="0" smtClean="0"/>
              <a:t> claims example for claims</a:t>
            </a:r>
          </a:p>
          <a:p>
            <a:r>
              <a:rPr lang="en-US" sz="2800" b="0" dirty="0" smtClean="0"/>
              <a:t>Link </a:t>
            </a:r>
            <a:r>
              <a:rPr lang="en-US" sz="2800" b="0" dirty="0"/>
              <a:t>to </a:t>
            </a:r>
            <a:r>
              <a:rPr lang="en-US" sz="2800" b="0" dirty="0" err="1"/>
              <a:t>google</a:t>
            </a:r>
            <a:r>
              <a:rPr lang="en-US" sz="2800" b="0" dirty="0"/>
              <a:t> </a:t>
            </a:r>
            <a:r>
              <a:rPr lang="en-US" sz="2800" b="0" dirty="0" err="1"/>
              <a:t>colab</a:t>
            </a:r>
            <a:endParaRPr lang="en-US" sz="2800" b="0" dirty="0"/>
          </a:p>
          <a:p>
            <a:r>
              <a:rPr lang="en-US" sz="2800" dirty="0">
                <a:hlinkClick r:id="rId2"/>
              </a:rPr>
              <a:t>https://drive.google.com/drive/folders/1gD96LTJkfA98htUzvfvlwk1UPRSIm4Fs?usp=sharing</a:t>
            </a:r>
            <a:endParaRPr lang="en-US" sz="2800" dirty="0"/>
          </a:p>
          <a:p>
            <a:endParaRPr lang="it-IT" sz="2800" b="0" dirty="0" smtClean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169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3600" dirty="0"/>
              <a:t>Тем кто хочет прокачать </a:t>
            </a:r>
            <a:r>
              <a:rPr lang="ru-RU" sz="3600" dirty="0" err="1"/>
              <a:t>NumPy</a:t>
            </a:r>
            <a:r>
              <a:rPr lang="ru-RU" sz="3600" dirty="0"/>
              <a:t> - </a:t>
            </a:r>
            <a:r>
              <a:rPr lang="ru-RU" sz="3600" u="sng" dirty="0">
                <a:hlinkClick r:id="rId2"/>
              </a:rPr>
              <a:t>https://github.com/rougier/numpy-100</a:t>
            </a:r>
            <a:endParaRPr lang="ru-RU" sz="3600" dirty="0"/>
          </a:p>
          <a:p>
            <a:r>
              <a:rPr lang="ru-RU" sz="3600" dirty="0"/>
              <a:t>Тем кто хочет прокачать </a:t>
            </a:r>
            <a:r>
              <a:rPr lang="ru-RU" sz="3600" dirty="0" err="1"/>
              <a:t>Pandas</a:t>
            </a:r>
            <a:r>
              <a:rPr lang="ru-RU" sz="3600" dirty="0"/>
              <a:t> - </a:t>
            </a:r>
            <a:r>
              <a:rPr lang="ru-RU" sz="3600" u="sng" dirty="0">
                <a:hlinkClick r:id="rId3"/>
              </a:rPr>
              <a:t>https://</a:t>
            </a:r>
            <a:r>
              <a:rPr lang="ru-RU" sz="3600" u="sng" dirty="0" smtClean="0">
                <a:hlinkClick r:id="rId3"/>
              </a:rPr>
              <a:t>github.com/ajcr/100-pandas-puzzles</a:t>
            </a:r>
            <a:endParaRPr lang="en-US" sz="3600" u="sng" dirty="0" smtClean="0"/>
          </a:p>
          <a:p>
            <a:r>
              <a:rPr lang="ru-RU" sz="3600" dirty="0" smtClean="0"/>
              <a:t>Библиотеки к изучению:</a:t>
            </a:r>
            <a:r>
              <a:rPr lang="en-US" sz="3600" dirty="0" smtClean="0"/>
              <a:t> Pandas, </a:t>
            </a:r>
            <a:r>
              <a:rPr lang="en-US" sz="3600" dirty="0" err="1" smtClean="0"/>
              <a:t>Numpy</a:t>
            </a:r>
            <a:r>
              <a:rPr lang="en-US" sz="3600" dirty="0" smtClean="0"/>
              <a:t>, </a:t>
            </a:r>
            <a:r>
              <a:rPr lang="en-US" sz="3600" dirty="0" err="1" smtClean="0"/>
              <a:t>Sklearn</a:t>
            </a:r>
            <a:r>
              <a:rPr lang="en-US" sz="3600" dirty="0" smtClean="0"/>
              <a:t>, h2o</a:t>
            </a:r>
            <a:endParaRPr lang="ru-RU" sz="3600" dirty="0" smtClean="0"/>
          </a:p>
          <a:p>
            <a:r>
              <a:rPr lang="ru-RU" sz="3600" dirty="0" smtClean="0"/>
              <a:t>Используйте </a:t>
            </a:r>
            <a:r>
              <a:rPr lang="en-US" sz="3600" dirty="0" smtClean="0"/>
              <a:t>Google </a:t>
            </a:r>
            <a:r>
              <a:rPr lang="en-US" sz="3600" dirty="0" err="1" smtClean="0"/>
              <a:t>colab</a:t>
            </a:r>
            <a:endParaRPr lang="ru-RU" sz="2800" dirty="0"/>
          </a:p>
          <a:p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–</a:t>
            </a:r>
            <a:r>
              <a:rPr lang="ru-RU" dirty="0" smtClean="0"/>
              <a:t> </a:t>
            </a:r>
            <a:r>
              <a:rPr lang="en-US" dirty="0" smtClean="0"/>
              <a:t>Lecture 2.2 – Classification and regression problems advanced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77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й ввод 5"/>
              <p14:cNvContentPartPr/>
              <p14:nvPr/>
            </p14:nvContentPartPr>
            <p14:xfrm>
              <a:off x="10365609" y="1554429"/>
              <a:ext cx="207000" cy="560880"/>
            </p14:xfrm>
          </p:contentPart>
        </mc:Choice>
        <mc:Fallback>
          <p:pic>
            <p:nvPicPr>
              <p:cNvPr id="6" name="Рукописный ввод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9489" y="1543989"/>
                <a:ext cx="2214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9" name="Рукописный ввод 78"/>
              <p14:cNvContentPartPr/>
              <p14:nvPr/>
            </p14:nvContentPartPr>
            <p14:xfrm>
              <a:off x="1286049" y="1819389"/>
              <a:ext cx="10105920" cy="4125600"/>
            </p14:xfrm>
          </p:contentPart>
        </mc:Choice>
        <mc:Fallback>
          <p:pic>
            <p:nvPicPr>
              <p:cNvPr id="79" name="Рукописный ввод 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329" y="1806789"/>
                <a:ext cx="10129680" cy="41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4" name="Рукописный ввод 93"/>
              <p14:cNvContentPartPr/>
              <p14:nvPr/>
            </p14:nvContentPartPr>
            <p14:xfrm>
              <a:off x="1362729" y="4342989"/>
              <a:ext cx="2101680" cy="1120320"/>
            </p14:xfrm>
          </p:contentPart>
        </mc:Choice>
        <mc:Fallback>
          <p:pic>
            <p:nvPicPr>
              <p:cNvPr id="94" name="Рукописный ввод 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1209" y="4333629"/>
                <a:ext cx="2117160" cy="11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09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8108F-4C38-443A-9440-8432C20D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Регрессия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E4B938-E41B-489A-878E-6700ECCC21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199EA-06BF-4FAD-85C3-099F8379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1" y="1452484"/>
            <a:ext cx="9976663" cy="46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B4C9-34A7-40A4-99FF-C8FB41DF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70" y="399270"/>
            <a:ext cx="8580464" cy="561966"/>
          </a:xfrm>
        </p:spPr>
        <p:txBody>
          <a:bodyPr/>
          <a:lstStyle/>
          <a:p>
            <a:r>
              <a:rPr lang="ru-RU" dirty="0"/>
              <a:t>Линейная </a:t>
            </a:r>
            <a:r>
              <a:rPr lang="ru-RU" dirty="0" smtClean="0"/>
              <a:t>регрессия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2A2CEB-56CA-4FC1-AF45-0F38FE443582}"/>
              </a:ext>
            </a:extLst>
          </p:cNvPr>
          <p:cNvSpPr/>
          <p:nvPr/>
        </p:nvSpPr>
        <p:spPr>
          <a:xfrm>
            <a:off x="599537" y="6244100"/>
            <a:ext cx="25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https://dyakonov.org/</a:t>
            </a:r>
            <a:endParaRPr lang="ru-RU" dirty="0"/>
          </a:p>
        </p:txBody>
      </p:sp>
      <p:pic>
        <p:nvPicPr>
          <p:cNvPr id="3074" name="Picture 2" descr="log_loss_01">
            <a:extLst>
              <a:ext uri="{FF2B5EF4-FFF2-40B4-BE49-F238E27FC236}">
                <a16:creationId xmlns:a16="http://schemas.microsoft.com/office/drawing/2014/main" id="{84C8637F-EC88-45DB-BA16-78285122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33" y="2201766"/>
            <a:ext cx="1974710" cy="8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g_loss_02">
            <a:extLst>
              <a:ext uri="{FF2B5EF4-FFF2-40B4-BE49-F238E27FC236}">
                <a16:creationId xmlns:a16="http://schemas.microsoft.com/office/drawing/2014/main" id="{C9EAFD9B-0D2B-4D65-B066-296278DB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9" y="3341408"/>
            <a:ext cx="5664943" cy="21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D70BC0A-B6DA-4DCA-91A6-187B1BAA92DB}"/>
              </a:ext>
            </a:extLst>
          </p:cNvPr>
          <p:cNvCxnSpPr>
            <a:cxnSpLocks/>
          </p:cNvCxnSpPr>
          <p:nvPr/>
        </p:nvCxnSpPr>
        <p:spPr>
          <a:xfrm>
            <a:off x="5946352" y="1020449"/>
            <a:ext cx="0" cy="5223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19E1A5-8383-4212-A8FA-9E2E0C6AD427}"/>
              </a:ext>
            </a:extLst>
          </p:cNvPr>
          <p:cNvSpPr/>
          <p:nvPr/>
        </p:nvSpPr>
        <p:spPr>
          <a:xfrm>
            <a:off x="1983332" y="1082210"/>
            <a:ext cx="1684301" cy="35995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118" tIns="44559" rIns="89118" bIns="445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339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Регрессия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CB577D8-5E93-43D3-855B-591257D57E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671" y="5455466"/>
            <a:ext cx="5540490" cy="959623"/>
          </a:xfrm>
        </p:spPr>
        <p:txBody>
          <a:bodyPr/>
          <a:lstStyle/>
          <a:p>
            <a:r>
              <a:rPr lang="ru-RU" sz="2400" dirty="0" smtClean="0"/>
              <a:t>Почему квадрат ? Отвечает кто кажется не понял по его мнению)</a:t>
            </a:r>
          </a:p>
        </p:txBody>
      </p:sp>
    </p:spTree>
    <p:extLst>
      <p:ext uri="{BB962C8B-B14F-4D97-AF65-F5344CB8AC3E}">
        <p14:creationId xmlns:p14="http://schemas.microsoft.com/office/powerpoint/2010/main" val="35236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</a:t>
            </a:r>
            <a:r>
              <a:rPr lang="ru-RU" dirty="0" smtClean="0"/>
              <a:t>Линейная </a:t>
            </a:r>
            <a:r>
              <a:rPr lang="ru-RU" dirty="0"/>
              <a:t>регрессия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3"/>
          </p:nvPr>
        </p:nvGraphicFramePr>
        <p:xfrm>
          <a:off x="926763" y="1525431"/>
          <a:ext cx="5504124" cy="1229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617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Распределение</a:t>
                      </a:r>
                      <a:r>
                        <a:rPr lang="ru-RU" sz="2300" baseline="0" dirty="0"/>
                        <a:t> ошибки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Gaussian </a:t>
                      </a:r>
                      <a:r>
                        <a:rPr lang="ru-RU" sz="2300" baseline="0" dirty="0"/>
                        <a:t>(нормальное)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68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Функция связи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Identity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65" y="3091859"/>
            <a:ext cx="3358156" cy="105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94" y="4243263"/>
            <a:ext cx="3121899" cy="143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90" y="1455251"/>
            <a:ext cx="3518292" cy="95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ÐÐ°ÑÑÐ¸Ð½ÐºÐ¸ Ð¿Ð¾ Ð·Ð°Ð¿ÑÐ¾ÑÑ Ð½Ð¾ÑÐ¼Ð°Ð»ÑÐ½Ð¾Ðµ ÑÐ°ÑÐ¿ÑÐµÐ´ÐµÐ»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67" y="2736323"/>
            <a:ext cx="3017005" cy="226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BEFD9-4DBD-4E11-B288-63AB1A3B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распределений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0A9C03-89BF-402D-951C-A095AFA38B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Poisson distribution">
            <a:extLst>
              <a:ext uri="{FF2B5EF4-FFF2-40B4-BE49-F238E27FC236}">
                <a16:creationId xmlns:a16="http://schemas.microsoft.com/office/drawing/2014/main" id="{E0F79285-AFCF-417E-B017-4B79CB1E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8" y="3740223"/>
            <a:ext cx="6571244" cy="201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aussian distribution">
            <a:extLst>
              <a:ext uri="{FF2B5EF4-FFF2-40B4-BE49-F238E27FC236}">
                <a16:creationId xmlns:a16="http://schemas.microsoft.com/office/drawing/2014/main" id="{5937234D-D884-497B-AF40-00E9FEB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" y="1398810"/>
            <a:ext cx="7764291" cy="142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aplace distribution">
            <a:extLst>
              <a:ext uri="{FF2B5EF4-FFF2-40B4-BE49-F238E27FC236}">
                <a16:creationId xmlns:a16="http://schemas.microsoft.com/office/drawing/2014/main" id="{F27268DB-7AE6-434F-9002-3A7CCFDD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42" y="5437276"/>
            <a:ext cx="6781443" cy="126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ernoulli distribution">
            <a:extLst>
              <a:ext uri="{FF2B5EF4-FFF2-40B4-BE49-F238E27FC236}">
                <a16:creationId xmlns:a16="http://schemas.microsoft.com/office/drawing/2014/main" id="{92546D41-DA60-431C-A067-B347AFB4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699" y="2566535"/>
            <a:ext cx="8115187" cy="16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4E0C8E-D42B-438B-80AA-2A6700955464}"/>
              </a:ext>
            </a:extLst>
          </p:cNvPr>
          <p:cNvSpPr/>
          <p:nvPr/>
        </p:nvSpPr>
        <p:spPr>
          <a:xfrm>
            <a:off x="201205" y="5688894"/>
            <a:ext cx="4141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http://docs.h2o.ai/h2o/latest-stable/h2o-docs/data-science/algo-params/distribution.html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01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4B4C9-34A7-40A4-99FF-C8FB41DF4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70" y="399270"/>
            <a:ext cx="8580464" cy="561966"/>
          </a:xfrm>
        </p:spPr>
        <p:txBody>
          <a:bodyPr/>
          <a:lstStyle/>
          <a:p>
            <a:r>
              <a:rPr lang="ru-RU" dirty="0" smtClean="0"/>
              <a:t>Классификация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2A2CEB-56CA-4FC1-AF45-0F38FE443582}"/>
              </a:ext>
            </a:extLst>
          </p:cNvPr>
          <p:cNvSpPr/>
          <p:nvPr/>
        </p:nvSpPr>
        <p:spPr>
          <a:xfrm>
            <a:off x="886729" y="6222750"/>
            <a:ext cx="25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https://dyakonov.org/</a:t>
            </a:r>
            <a:endParaRPr lang="ru-RU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6E3113-44BC-4B05-8CF9-F96D2B28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" y="1368257"/>
            <a:ext cx="7994502" cy="18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g_loss_05">
            <a:extLst>
              <a:ext uri="{FF2B5EF4-FFF2-40B4-BE49-F238E27FC236}">
                <a16:creationId xmlns:a16="http://schemas.microsoft.com/office/drawing/2014/main" id="{74B98A1E-9D9B-4212-96D1-0066B8FB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06" y="3252177"/>
            <a:ext cx="4437318" cy="292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13074A9-E836-42B5-A4F7-B063826C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484" y="6244100"/>
            <a:ext cx="2441453" cy="2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89222-3C93-430E-AA15-64F459F9A70E}"/>
              </a:ext>
            </a:extLst>
          </p:cNvPr>
          <p:cNvSpPr/>
          <p:nvPr/>
        </p:nvSpPr>
        <p:spPr>
          <a:xfrm>
            <a:off x="8133753" y="5652595"/>
            <a:ext cx="3745510" cy="35995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118" tIns="44559" rIns="89118" bIns="445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Что если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= p (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вероятность-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Энтропия)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81" name="Рукописный ввод 3080"/>
              <p14:cNvContentPartPr/>
              <p14:nvPr/>
            </p14:nvContentPartPr>
            <p14:xfrm>
              <a:off x="7559306" y="2334549"/>
              <a:ext cx="383040" cy="1083600"/>
            </p14:xfrm>
          </p:contentPart>
        </mc:Choice>
        <mc:Fallback>
          <p:pic>
            <p:nvPicPr>
              <p:cNvPr id="3081" name="Рукописный ввод 308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53186" y="2328789"/>
                <a:ext cx="39492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02" name="Рукописный ввод 3101"/>
              <p14:cNvContentPartPr/>
              <p14:nvPr/>
            </p14:nvContentPartPr>
            <p14:xfrm>
              <a:off x="7720587" y="2614269"/>
              <a:ext cx="424044" cy="334475"/>
            </p14:xfrm>
          </p:contentPart>
        </mc:Choice>
        <mc:Fallback>
          <p:pic>
            <p:nvPicPr>
              <p:cNvPr id="3102" name="Рукописный ввод 31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3748" y="2608868"/>
                <a:ext cx="438803" cy="348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12" name="Рукописный ввод 3111"/>
              <p14:cNvContentPartPr/>
              <p14:nvPr/>
            </p14:nvContentPartPr>
            <p14:xfrm>
              <a:off x="10203506" y="1591869"/>
              <a:ext cx="1783543" cy="826200"/>
            </p14:xfrm>
          </p:contentPart>
        </mc:Choice>
        <mc:Fallback>
          <p:pic>
            <p:nvPicPr>
              <p:cNvPr id="3112" name="Рукописный ввод 3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94145" y="1586469"/>
                <a:ext cx="1797584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39" name="Рукописный ввод 3138"/>
              <p14:cNvContentPartPr/>
              <p14:nvPr/>
            </p14:nvContentPartPr>
            <p14:xfrm>
              <a:off x="9166809" y="1704909"/>
              <a:ext cx="952560" cy="428400"/>
            </p14:xfrm>
          </p:contentPart>
        </mc:Choice>
        <mc:Fallback>
          <p:pic>
            <p:nvPicPr>
              <p:cNvPr id="3139" name="Рукописный ввод 31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55649" y="1695909"/>
                <a:ext cx="9745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46" name="Рукописный ввод 3145"/>
              <p14:cNvContentPartPr/>
              <p14:nvPr/>
            </p14:nvContentPartPr>
            <p14:xfrm>
              <a:off x="9000027" y="857864"/>
              <a:ext cx="109080" cy="768240"/>
            </p14:xfrm>
          </p:contentPart>
        </mc:Choice>
        <mc:Fallback>
          <p:pic>
            <p:nvPicPr>
              <p:cNvPr id="3146" name="Рукописный ввод 31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0667" y="853544"/>
                <a:ext cx="12672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49" name="Рукописный ввод 3148"/>
              <p14:cNvContentPartPr/>
              <p14:nvPr/>
            </p14:nvContentPartPr>
            <p14:xfrm>
              <a:off x="9211707" y="588944"/>
              <a:ext cx="1677600" cy="422640"/>
            </p14:xfrm>
          </p:contentPart>
        </mc:Choice>
        <mc:Fallback>
          <p:pic>
            <p:nvPicPr>
              <p:cNvPr id="3149" name="Рукописный ввод 31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04147" y="579584"/>
                <a:ext cx="16923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54" name="Рукописный ввод 3153"/>
              <p14:cNvContentPartPr/>
              <p14:nvPr/>
            </p14:nvContentPartPr>
            <p14:xfrm>
              <a:off x="7689267" y="2929269"/>
              <a:ext cx="4107702" cy="734400"/>
            </p14:xfrm>
          </p:contentPart>
        </mc:Choice>
        <mc:Fallback>
          <p:pic>
            <p:nvPicPr>
              <p:cNvPr id="3154" name="Рукописный ввод 31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4227" y="2925309"/>
                <a:ext cx="4118862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56" name="Рукописный ввод 3155"/>
              <p14:cNvContentPartPr/>
              <p14:nvPr/>
            </p14:nvContentPartPr>
            <p14:xfrm>
              <a:off x="8123427" y="1696269"/>
              <a:ext cx="550542" cy="890675"/>
            </p14:xfrm>
          </p:contentPart>
        </mc:Choice>
        <mc:Fallback>
          <p:pic>
            <p:nvPicPr>
              <p:cNvPr id="3156" name="Рукописный ввод 31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12985" y="1690149"/>
                <a:ext cx="571426" cy="90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58" name="Рукописный ввод 3157"/>
              <p14:cNvContentPartPr/>
              <p14:nvPr/>
            </p14:nvContentPartPr>
            <p14:xfrm>
              <a:off x="5055808" y="892784"/>
              <a:ext cx="231480" cy="1078560"/>
            </p14:xfrm>
          </p:contentPart>
        </mc:Choice>
        <mc:Fallback>
          <p:pic>
            <p:nvPicPr>
              <p:cNvPr id="3158" name="Рукописный ввод 315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46448" y="888464"/>
                <a:ext cx="245880" cy="10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61" name="Рукописный ввод 3160"/>
              <p14:cNvContentPartPr/>
              <p14:nvPr/>
            </p14:nvContentPartPr>
            <p14:xfrm>
              <a:off x="5374048" y="23384"/>
              <a:ext cx="2701800" cy="1315800"/>
            </p14:xfrm>
          </p:contentPart>
        </mc:Choice>
        <mc:Fallback>
          <p:pic>
            <p:nvPicPr>
              <p:cNvPr id="3161" name="Рукописный ввод 31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67928" y="15464"/>
                <a:ext cx="271908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68" name="Рукописный ввод 3167"/>
              <p14:cNvContentPartPr/>
              <p14:nvPr/>
            </p14:nvContentPartPr>
            <p14:xfrm>
              <a:off x="8885547" y="2001189"/>
              <a:ext cx="325182" cy="400355"/>
            </p14:xfrm>
          </p:contentPart>
        </mc:Choice>
        <mc:Fallback>
          <p:pic>
            <p:nvPicPr>
              <p:cNvPr id="3168" name="Рукописный ввод 316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76904" y="1992188"/>
                <a:ext cx="338146" cy="418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6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Рукописный ввод 55"/>
              <p14:cNvContentPartPr/>
              <p14:nvPr/>
            </p14:nvContentPartPr>
            <p14:xfrm>
              <a:off x="5544688" y="2321984"/>
              <a:ext cx="1184040" cy="61920"/>
            </p14:xfrm>
          </p:contentPart>
        </mc:Choice>
        <mc:Fallback>
          <p:pic>
            <p:nvPicPr>
              <p:cNvPr id="56" name="Рукописный ввод 5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7128" y="2311544"/>
                <a:ext cx="1198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1" name="Рукописный ввод 70"/>
              <p14:cNvContentPartPr/>
              <p14:nvPr/>
            </p14:nvContentPartPr>
            <p14:xfrm>
              <a:off x="1040008" y="2059184"/>
              <a:ext cx="942840" cy="486360"/>
            </p14:xfrm>
          </p:contentPart>
        </mc:Choice>
        <mc:Fallback>
          <p:pic>
            <p:nvPicPr>
              <p:cNvPr id="71" name="Рукописный ввод 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68" y="2046224"/>
                <a:ext cx="9554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5" name="Рукописный ввод 74"/>
              <p14:cNvContentPartPr/>
              <p14:nvPr/>
            </p14:nvContentPartPr>
            <p14:xfrm>
              <a:off x="2281288" y="1919144"/>
              <a:ext cx="314640" cy="892080"/>
            </p14:xfrm>
          </p:contentPart>
        </mc:Choice>
        <mc:Fallback>
          <p:pic>
            <p:nvPicPr>
              <p:cNvPr id="75" name="Рукописный ввод 7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6608" y="1914104"/>
                <a:ext cx="32652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5" name="Рукописный ввод 94"/>
              <p14:cNvContentPartPr/>
              <p14:nvPr/>
            </p14:nvContentPartPr>
            <p14:xfrm>
              <a:off x="5764648" y="3477584"/>
              <a:ext cx="2479320" cy="84960"/>
            </p14:xfrm>
          </p:contentPart>
        </mc:Choice>
        <mc:Fallback>
          <p:pic>
            <p:nvPicPr>
              <p:cNvPr id="95" name="Рукописный ввод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4928" y="3462464"/>
                <a:ext cx="2494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1" name="Рукописный ввод 120"/>
              <p14:cNvContentPartPr/>
              <p14:nvPr/>
            </p14:nvContentPartPr>
            <p14:xfrm>
              <a:off x="2755768" y="1953704"/>
              <a:ext cx="7092000" cy="2225880"/>
            </p14:xfrm>
          </p:contentPart>
        </mc:Choice>
        <mc:Fallback>
          <p:pic>
            <p:nvPicPr>
              <p:cNvPr id="121" name="Рукописный ввод 1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9648" y="1946864"/>
                <a:ext cx="7102440" cy="22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2" name="Рукописный ввод 131"/>
              <p14:cNvContentPartPr/>
              <p14:nvPr/>
            </p14:nvContentPartPr>
            <p14:xfrm>
              <a:off x="5837368" y="3968624"/>
              <a:ext cx="3254760" cy="406800"/>
            </p14:xfrm>
          </p:contentPart>
        </mc:Choice>
        <mc:Fallback>
          <p:pic>
            <p:nvPicPr>
              <p:cNvPr id="132" name="Рукописный ввод 1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3048" y="3964664"/>
                <a:ext cx="32673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3" name="Рукописный ввод 132"/>
              <p14:cNvContentPartPr/>
              <p14:nvPr/>
            </p14:nvContentPartPr>
            <p14:xfrm>
              <a:off x="8393368" y="4714544"/>
              <a:ext cx="1185840" cy="57960"/>
            </p14:xfrm>
          </p:contentPart>
        </mc:Choice>
        <mc:Fallback>
          <p:pic>
            <p:nvPicPr>
              <p:cNvPr id="133" name="Рукописный ввод 1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9408" y="4708064"/>
                <a:ext cx="11937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8" name="Рукописный ввод 187"/>
              <p14:cNvContentPartPr/>
              <p14:nvPr/>
            </p14:nvContentPartPr>
            <p14:xfrm>
              <a:off x="9083488" y="4331504"/>
              <a:ext cx="103680" cy="231840"/>
            </p14:xfrm>
          </p:contentPart>
        </mc:Choice>
        <mc:Fallback>
          <p:pic>
            <p:nvPicPr>
              <p:cNvPr id="188" name="Рукописный ввод 18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77728" y="4324304"/>
                <a:ext cx="114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9" name="Рукописный ввод 188"/>
              <p14:cNvContentPartPr/>
              <p14:nvPr/>
            </p14:nvContentPartPr>
            <p14:xfrm>
              <a:off x="821848" y="4772864"/>
              <a:ext cx="9436680" cy="825840"/>
            </p14:xfrm>
          </p:contentPart>
        </mc:Choice>
        <mc:Fallback>
          <p:pic>
            <p:nvPicPr>
              <p:cNvPr id="189" name="Рукописный ввод 18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448" y="4767464"/>
                <a:ext cx="945144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0" name="Рукописный ввод 189"/>
              <p14:cNvContentPartPr/>
              <p14:nvPr/>
            </p14:nvContentPartPr>
            <p14:xfrm>
              <a:off x="4529848" y="5518064"/>
              <a:ext cx="2427840" cy="317520"/>
            </p14:xfrm>
          </p:contentPart>
        </mc:Choice>
        <mc:Fallback>
          <p:pic>
            <p:nvPicPr>
              <p:cNvPr id="190" name="Рукописный ввод 1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5168" y="5513384"/>
                <a:ext cx="24429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3" name="Рукописный ввод 192"/>
              <p14:cNvContentPartPr/>
              <p14:nvPr/>
            </p14:nvContentPartPr>
            <p14:xfrm>
              <a:off x="5625328" y="5878424"/>
              <a:ext cx="1536120" cy="536400"/>
            </p14:xfrm>
          </p:contentPart>
        </mc:Choice>
        <mc:Fallback>
          <p:pic>
            <p:nvPicPr>
              <p:cNvPr id="193" name="Рукописный ввод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8848" y="5871224"/>
                <a:ext cx="1551960" cy="5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83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</a:t>
            </a:r>
            <a:r>
              <a:rPr lang="ru-RU" dirty="0" smtClean="0"/>
              <a:t>Логистическая </a:t>
            </a:r>
            <a:r>
              <a:rPr lang="ru-RU" dirty="0"/>
              <a:t>регрессия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886729" y="1806148"/>
          <a:ext cx="5504124" cy="1229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617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Распределение</a:t>
                      </a:r>
                      <a:r>
                        <a:rPr lang="ru-RU" sz="2300" baseline="0" dirty="0"/>
                        <a:t> ошибки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Gaussian </a:t>
                      </a:r>
                      <a:r>
                        <a:rPr lang="ru-RU" sz="2300" baseline="0" dirty="0"/>
                        <a:t>(нормальное)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68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Функция связи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/>
                        <a:t>Logit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73" y="3543793"/>
            <a:ext cx="4576564" cy="92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27" y="4719632"/>
            <a:ext cx="5430608" cy="98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1" y="3350155"/>
            <a:ext cx="3948572" cy="317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/>
              <p14:cNvContentPartPr/>
              <p14:nvPr/>
            </p14:nvContentPartPr>
            <p14:xfrm>
              <a:off x="6722968" y="2827424"/>
              <a:ext cx="2876760" cy="414360"/>
            </p14:xfrm>
          </p:contentPart>
        </mc:Choice>
        <mc:Fallback>
          <p:pic>
            <p:nvPicPr>
              <p:cNvPr id="5" name="Рукописный ввод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5408" y="2813024"/>
                <a:ext cx="290016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4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отступа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57201" y="5244537"/>
            <a:ext cx="10534649" cy="1213414"/>
          </a:xfrm>
        </p:spPr>
        <p:txBody>
          <a:bodyPr/>
          <a:lstStyle/>
          <a:p>
            <a:r>
              <a:rPr lang="ru-RU" dirty="0" smtClean="0"/>
              <a:t>Уверенность алгоритма в правильном ответе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7410" name="Picture 2" descr="https://habrastorage.org/files/397/85b/265/39785b2651514289b424a1dacdffd2b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09" y="1338957"/>
            <a:ext cx="5630861" cy="38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61" y="5822157"/>
            <a:ext cx="2571748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" y="1382337"/>
            <a:ext cx="5262563" cy="378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0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Рукописный ввод 28"/>
              <p14:cNvContentPartPr/>
              <p14:nvPr/>
            </p14:nvContentPartPr>
            <p14:xfrm>
              <a:off x="1216768" y="1703504"/>
              <a:ext cx="473040" cy="1035360"/>
            </p14:xfrm>
          </p:contentPart>
        </mc:Choice>
        <mc:Fallback>
          <p:pic>
            <p:nvPicPr>
              <p:cNvPr id="29" name="Рукописный ввод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0648" y="1699904"/>
                <a:ext cx="482760" cy="10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Рукописный ввод 56"/>
              <p14:cNvContentPartPr/>
              <p14:nvPr/>
            </p14:nvContentPartPr>
            <p14:xfrm>
              <a:off x="1624648" y="1899344"/>
              <a:ext cx="6382080" cy="2678400"/>
            </p14:xfrm>
          </p:contentPart>
        </mc:Choice>
        <mc:Fallback>
          <p:pic>
            <p:nvPicPr>
              <p:cNvPr id="57" name="Рукописный ввод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968" y="1896464"/>
                <a:ext cx="6393600" cy="26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" name="Рукописный ввод 103"/>
              <p14:cNvContentPartPr/>
              <p14:nvPr/>
            </p14:nvContentPartPr>
            <p14:xfrm>
              <a:off x="6844288" y="2737424"/>
              <a:ext cx="286920" cy="923040"/>
            </p14:xfrm>
          </p:contentPart>
        </mc:Choice>
        <mc:Fallback>
          <p:pic>
            <p:nvPicPr>
              <p:cNvPr id="104" name="Рукописный ввод 1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0688" y="2734184"/>
                <a:ext cx="29592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0" name="Рукописный ввод 109"/>
              <p14:cNvContentPartPr/>
              <p14:nvPr/>
            </p14:nvContentPartPr>
            <p14:xfrm>
              <a:off x="7256128" y="3053864"/>
              <a:ext cx="2834280" cy="1338840"/>
            </p14:xfrm>
          </p:contentPart>
        </mc:Choice>
        <mc:Fallback>
          <p:pic>
            <p:nvPicPr>
              <p:cNvPr id="110" name="Рукописный ввод 10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2888" y="3049184"/>
                <a:ext cx="284436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4" name="Рукописный ввод 123"/>
              <p14:cNvContentPartPr/>
              <p14:nvPr/>
            </p14:nvContentPartPr>
            <p14:xfrm>
              <a:off x="7675888" y="3518264"/>
              <a:ext cx="1646280" cy="302760"/>
            </p14:xfrm>
          </p:contentPart>
        </mc:Choice>
        <mc:Fallback>
          <p:pic>
            <p:nvPicPr>
              <p:cNvPr id="124" name="Рукописный ввод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2288" y="3514664"/>
                <a:ext cx="1656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1" name="Рукописный ввод 130"/>
              <p14:cNvContentPartPr/>
              <p14:nvPr/>
            </p14:nvContentPartPr>
            <p14:xfrm>
              <a:off x="1882408" y="2838584"/>
              <a:ext cx="127800" cy="434880"/>
            </p14:xfrm>
          </p:contentPart>
        </mc:Choice>
        <mc:Fallback>
          <p:pic>
            <p:nvPicPr>
              <p:cNvPr id="131" name="Рукописный ввод 1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7728" y="2833904"/>
                <a:ext cx="1386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3" name="Рукописный ввод 132"/>
              <p14:cNvContentPartPr/>
              <p14:nvPr/>
            </p14:nvContentPartPr>
            <p14:xfrm>
              <a:off x="1877368" y="4302704"/>
              <a:ext cx="2074320" cy="1492200"/>
            </p14:xfrm>
          </p:contentPart>
        </mc:Choice>
        <mc:Fallback>
          <p:pic>
            <p:nvPicPr>
              <p:cNvPr id="133" name="Рукописный ввод 1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4128" y="4298744"/>
                <a:ext cx="2081520" cy="14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5" name="Рукописный ввод 134"/>
              <p14:cNvContentPartPr/>
              <p14:nvPr/>
            </p14:nvContentPartPr>
            <p14:xfrm>
              <a:off x="1740928" y="4451744"/>
              <a:ext cx="666720" cy="716760"/>
            </p14:xfrm>
          </p:contentPart>
        </mc:Choice>
        <mc:Fallback>
          <p:pic>
            <p:nvPicPr>
              <p:cNvPr id="135" name="Рукописный ввод 13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7328" y="4448144"/>
                <a:ext cx="6739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7" name="Рукописный ввод 136"/>
              <p14:cNvContentPartPr/>
              <p14:nvPr/>
            </p14:nvContentPartPr>
            <p14:xfrm>
              <a:off x="3314128" y="4753784"/>
              <a:ext cx="635760" cy="568440"/>
            </p14:xfrm>
          </p:contentPart>
        </mc:Choice>
        <mc:Fallback>
          <p:pic>
            <p:nvPicPr>
              <p:cNvPr id="137" name="Рукописный ввод 1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9808" y="4749464"/>
                <a:ext cx="64368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9" name="Рукописный ввод 188"/>
              <p14:cNvContentPartPr/>
              <p14:nvPr/>
            </p14:nvContentPartPr>
            <p14:xfrm>
              <a:off x="4281808" y="4460744"/>
              <a:ext cx="458280" cy="475200"/>
            </p14:xfrm>
          </p:contentPart>
        </mc:Choice>
        <mc:Fallback>
          <p:pic>
            <p:nvPicPr>
              <p:cNvPr id="189" name="Рукописный ввод 1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6768" y="4456784"/>
                <a:ext cx="4672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0" name="Рукописный ввод 189"/>
              <p14:cNvContentPartPr/>
              <p14:nvPr/>
            </p14:nvContentPartPr>
            <p14:xfrm>
              <a:off x="1426648" y="4160864"/>
              <a:ext cx="2901600" cy="1727280"/>
            </p14:xfrm>
          </p:contentPart>
        </mc:Choice>
        <mc:Fallback>
          <p:pic>
            <p:nvPicPr>
              <p:cNvPr id="190" name="Рукописный ввод 18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24488" y="4156904"/>
                <a:ext cx="2907720" cy="17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0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3DD3A-7501-47EB-AD3E-37B120D9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Попрактикуемся в подстановке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450A4C-1F8F-47B6-A4EA-946ED6AA5D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Таблица 10">
            <a:extLst>
              <a:ext uri="{FF2B5EF4-FFF2-40B4-BE49-F238E27FC236}">
                <a16:creationId xmlns:a16="http://schemas.microsoft.com/office/drawing/2014/main" id="{0E7C4BFA-D0BA-4009-89FA-A83522310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89441"/>
              </p:ext>
            </p:extLst>
          </p:nvPr>
        </p:nvGraphicFramePr>
        <p:xfrm>
          <a:off x="699246" y="2540705"/>
          <a:ext cx="6529892" cy="157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081">
                  <a:extLst>
                    <a:ext uri="{9D8B030D-6E8A-4147-A177-3AD203B41FA5}">
                      <a16:colId xmlns:a16="http://schemas.microsoft.com/office/drawing/2014/main" val="2260797270"/>
                    </a:ext>
                  </a:extLst>
                </a:gridCol>
                <a:gridCol w="1481599">
                  <a:extLst>
                    <a:ext uri="{9D8B030D-6E8A-4147-A177-3AD203B41FA5}">
                      <a16:colId xmlns:a16="http://schemas.microsoft.com/office/drawing/2014/main" val="3073739746"/>
                    </a:ext>
                  </a:extLst>
                </a:gridCol>
                <a:gridCol w="963684">
                  <a:extLst>
                    <a:ext uri="{9D8B030D-6E8A-4147-A177-3AD203B41FA5}">
                      <a16:colId xmlns:a16="http://schemas.microsoft.com/office/drawing/2014/main" val="2152399889"/>
                    </a:ext>
                  </a:extLst>
                </a:gridCol>
                <a:gridCol w="1158528">
                  <a:extLst>
                    <a:ext uri="{9D8B030D-6E8A-4147-A177-3AD203B41FA5}">
                      <a16:colId xmlns:a16="http://schemas.microsoft.com/office/drawing/2014/main" val="2625985223"/>
                    </a:ext>
                  </a:extLst>
                </a:gridCol>
              </a:tblGrid>
              <a:tr h="244938">
                <a:tc>
                  <a:txBody>
                    <a:bodyPr/>
                    <a:lstStyle/>
                    <a:p>
                      <a:r>
                        <a:rPr lang="en-US" sz="2000" dirty="0"/>
                        <a:t>L </a:t>
                      </a:r>
                      <a:r>
                        <a:rPr lang="ru-RU" sz="2000" dirty="0"/>
                        <a:t>(</a:t>
                      </a:r>
                      <a:r>
                        <a:rPr lang="ru-RU" sz="2000" dirty="0" err="1" smtClean="0"/>
                        <a:t>правдобподобие</a:t>
                      </a:r>
                      <a:r>
                        <a:rPr lang="ru-RU" sz="2000" dirty="0" smtClean="0"/>
                        <a:t>)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yi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73820"/>
                  </a:ext>
                </a:extLst>
              </a:tr>
              <a:tr h="259987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</a:t>
                      </a:r>
                      <a:endParaRPr lang="ru-RU" sz="20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1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0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285262375"/>
                  </a:ext>
                </a:extLst>
              </a:tr>
              <a:tr h="2599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0,99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-&gt; 1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-&gt; 0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2179850061"/>
                  </a:ext>
                </a:extLst>
              </a:tr>
              <a:tr h="259987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0,01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-&gt; 0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-&gt; 1</a:t>
                      </a:r>
                      <a:endParaRPr lang="ru-RU" sz="20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176877231"/>
                  </a:ext>
                </a:extLst>
              </a:tr>
            </a:tbl>
          </a:graphicData>
        </a:graphic>
      </p:graphicFrame>
      <p:pic>
        <p:nvPicPr>
          <p:cNvPr id="5" name="Picture 6">
            <a:extLst>
              <a:ext uri="{FF2B5EF4-FFF2-40B4-BE49-F238E27FC236}">
                <a16:creationId xmlns:a16="http://schemas.microsoft.com/office/drawing/2014/main" id="{89FC4816-B4EF-4895-B969-7EBD01F34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82"/>
          <a:stretch/>
        </p:blipFill>
        <p:spPr bwMode="auto">
          <a:xfrm>
            <a:off x="465654" y="1455252"/>
            <a:ext cx="7763013" cy="10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A6232-64E1-49D7-8114-66E6329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69" y="3565605"/>
            <a:ext cx="2385754" cy="584835"/>
          </a:xfrm>
          <a:prstGeom prst="rect">
            <a:avLst/>
          </a:prstGeom>
        </p:spPr>
      </p:pic>
      <p:pic>
        <p:nvPicPr>
          <p:cNvPr id="7" name="Picture 4" descr="Картинки по запросу &quot;sigmoid&quot;&quot;">
            <a:extLst>
              <a:ext uri="{FF2B5EF4-FFF2-40B4-BE49-F238E27FC236}">
                <a16:creationId xmlns:a16="http://schemas.microsoft.com/office/drawing/2014/main" id="{E1157C79-9393-4D74-AA83-F063CB6C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34" y="4240571"/>
            <a:ext cx="4362085" cy="20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7F40EE-122B-479E-A00C-2A3BE8FD9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67055" r="24594"/>
          <a:stretch/>
        </p:blipFill>
        <p:spPr bwMode="auto">
          <a:xfrm>
            <a:off x="1025446" y="4150440"/>
            <a:ext cx="5263440" cy="7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C5E188B3-DA00-4FBF-918E-8C11017B2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81256"/>
              </p:ext>
            </p:extLst>
          </p:nvPr>
        </p:nvGraphicFramePr>
        <p:xfrm>
          <a:off x="691958" y="4858635"/>
          <a:ext cx="6569452" cy="1728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6977">
                  <a:extLst>
                    <a:ext uri="{9D8B030D-6E8A-4147-A177-3AD203B41FA5}">
                      <a16:colId xmlns:a16="http://schemas.microsoft.com/office/drawing/2014/main" val="2260797270"/>
                    </a:ext>
                  </a:extLst>
                </a:gridCol>
                <a:gridCol w="1517406">
                  <a:extLst>
                    <a:ext uri="{9D8B030D-6E8A-4147-A177-3AD203B41FA5}">
                      <a16:colId xmlns:a16="http://schemas.microsoft.com/office/drawing/2014/main" val="3073739746"/>
                    </a:ext>
                  </a:extLst>
                </a:gridCol>
                <a:gridCol w="969522">
                  <a:extLst>
                    <a:ext uri="{9D8B030D-6E8A-4147-A177-3AD203B41FA5}">
                      <a16:colId xmlns:a16="http://schemas.microsoft.com/office/drawing/2014/main" val="2152399889"/>
                    </a:ext>
                  </a:extLst>
                </a:gridCol>
                <a:gridCol w="1165547">
                  <a:extLst>
                    <a:ext uri="{9D8B030D-6E8A-4147-A177-3AD203B41FA5}">
                      <a16:colId xmlns:a16="http://schemas.microsoft.com/office/drawing/2014/main" val="2625985223"/>
                    </a:ext>
                  </a:extLst>
                </a:gridCol>
              </a:tblGrid>
              <a:tr h="327888">
                <a:tc>
                  <a:txBody>
                    <a:bodyPr/>
                    <a:lstStyle/>
                    <a:p>
                      <a:r>
                        <a:rPr lang="ru-RU" sz="1800" dirty="0"/>
                        <a:t>Логарифм правдоподобия</a:t>
                      </a:r>
                    </a:p>
                  </a:txBody>
                  <a:tcPr marL="89118" marR="89118" marT="44559" marB="44559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yi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73820"/>
                  </a:ext>
                </a:extLst>
              </a:tr>
              <a:tr h="182434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  <a:endParaRPr lang="ru-RU" sz="18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1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0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285262375"/>
                  </a:ext>
                </a:extLst>
              </a:tr>
              <a:tr h="182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0,99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-&gt; 0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-&gt; 1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2179850061"/>
                  </a:ext>
                </a:extLst>
              </a:tr>
              <a:tr h="18243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0,01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-&gt; 1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-&gt; 0</a:t>
                      </a:r>
                      <a:endParaRPr lang="ru-RU" sz="18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41768772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D36CC8-37B0-4E85-B3EE-22EF39F9D91D}"/>
              </a:ext>
            </a:extLst>
          </p:cNvPr>
          <p:cNvSpPr txBox="1"/>
          <p:nvPr/>
        </p:nvSpPr>
        <p:spPr>
          <a:xfrm>
            <a:off x="8360812" y="3658572"/>
            <a:ext cx="4912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P=</a:t>
            </a:r>
            <a:endParaRPr lang="ru-RU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025" y="146755"/>
            <a:ext cx="3425708" cy="328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21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Нормализация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0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1128340" cy="575142"/>
          </a:xfrm>
        </p:spPr>
        <p:txBody>
          <a:bodyPr/>
          <a:lstStyle/>
          <a:p>
            <a:r>
              <a:rPr lang="ru-RU" dirty="0" smtClean="0"/>
              <a:t>Понятие отступа и аппроксимация функции ошибки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5591175"/>
            <a:ext cx="10680681" cy="733425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https://habr.com/ru/company/ods/blog/323890/</a:t>
            </a:r>
            <a:endParaRPr lang="ru-RU" sz="1800" dirty="0"/>
          </a:p>
          <a:p>
            <a:r>
              <a:rPr lang="en-US" sz="1800" dirty="0">
                <a:hlinkClick r:id="rId3"/>
              </a:rPr>
              <a:t>http://www.machinelearning.ru/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5842" name="Picture 2" descr="https://habrastorage.org/files/676/83c/339/67683c3399f14d82bbaedb722b154f0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1" y="1794091"/>
            <a:ext cx="4692650" cy="322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03" y="1600199"/>
            <a:ext cx="5893898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1" y="1562099"/>
            <a:ext cx="232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3" name="Рукописный ввод 42"/>
              <p14:cNvContentPartPr/>
              <p14:nvPr/>
            </p14:nvContentPartPr>
            <p14:xfrm>
              <a:off x="2638698" y="2071424"/>
              <a:ext cx="583200" cy="3368160"/>
            </p14:xfrm>
          </p:contentPart>
        </mc:Choice>
        <mc:Fallback>
          <p:pic>
            <p:nvPicPr>
              <p:cNvPr id="43" name="Рукописный ввод 4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2938" y="2066384"/>
                <a:ext cx="591840" cy="33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3" name="Рукописный ввод 62"/>
              <p14:cNvContentPartPr/>
              <p14:nvPr/>
            </p14:nvContentPartPr>
            <p14:xfrm>
              <a:off x="193938" y="3452384"/>
              <a:ext cx="1558800" cy="1479960"/>
            </p14:xfrm>
          </p:contentPart>
        </mc:Choice>
        <mc:Fallback>
          <p:pic>
            <p:nvPicPr>
              <p:cNvPr id="63" name="Рукописный ввод 6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538" y="3446984"/>
                <a:ext cx="1570320" cy="14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845" name="Рукописный ввод 35844"/>
              <p14:cNvContentPartPr/>
              <p14:nvPr/>
            </p14:nvContentPartPr>
            <p14:xfrm>
              <a:off x="4016418" y="3490904"/>
              <a:ext cx="2390040" cy="2067120"/>
            </p14:xfrm>
          </p:contentPart>
        </mc:Choice>
        <mc:Fallback>
          <p:pic>
            <p:nvPicPr>
              <p:cNvPr id="35845" name="Рукописный ввод 3584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8858" y="3480104"/>
                <a:ext cx="2401560" cy="20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849" name="Рукописный ввод 3584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pic>
            <p:nvPicPr>
              <p:cNvPr id="35849" name="Рукописный ввод 3584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851" name="Рукописный ввод 35850"/>
              <p14:cNvContentPartPr/>
              <p14:nvPr/>
            </p14:nvContentPartPr>
            <p14:xfrm>
              <a:off x="2907978" y="1198784"/>
              <a:ext cx="2483640" cy="3803040"/>
            </p14:xfrm>
          </p:contentPart>
        </mc:Choice>
        <mc:Fallback>
          <p:pic>
            <p:nvPicPr>
              <p:cNvPr id="35851" name="Рукописный ввод 358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3298" y="1193744"/>
                <a:ext cx="2492280" cy="38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Рукописный ввод 5"/>
              <p14:cNvContentPartPr/>
              <p14:nvPr/>
            </p14:nvContentPartPr>
            <p14:xfrm>
              <a:off x="2345658" y="2743904"/>
              <a:ext cx="405000" cy="171720"/>
            </p14:xfrm>
          </p:contentPart>
        </mc:Choice>
        <mc:Fallback>
          <p:pic>
            <p:nvPicPr>
              <p:cNvPr id="6" name="Рукописный ввод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8458" y="2736704"/>
                <a:ext cx="421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ый ввод 7"/>
              <p14:cNvContentPartPr/>
              <p14:nvPr/>
            </p14:nvContentPartPr>
            <p14:xfrm>
              <a:off x="1735818" y="2554904"/>
              <a:ext cx="1483200" cy="551880"/>
            </p14:xfrm>
          </p:contentPart>
        </mc:Choice>
        <mc:Fallback>
          <p:pic>
            <p:nvPicPr>
              <p:cNvPr id="8" name="Рукописный ввод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7538" y="2545184"/>
                <a:ext cx="15008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/>
              <p14:cNvContentPartPr/>
              <p14:nvPr/>
            </p14:nvContentPartPr>
            <p14:xfrm>
              <a:off x="1329738" y="2409104"/>
              <a:ext cx="2309760" cy="739440"/>
            </p14:xfrm>
          </p:contentPart>
        </mc:Choice>
        <mc:Fallback>
          <p:pic>
            <p:nvPicPr>
              <p:cNvPr id="12" name="Рукописный ввод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2178" y="2399024"/>
                <a:ext cx="232704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/>
              <p14:cNvContentPartPr/>
              <p14:nvPr/>
            </p14:nvContentPartPr>
            <p14:xfrm>
              <a:off x="844818" y="2167544"/>
              <a:ext cx="104760" cy="1190880"/>
            </p14:xfrm>
          </p:contentPart>
        </mc:Choice>
        <mc:Fallback>
          <p:pic>
            <p:nvPicPr>
              <p:cNvPr id="16" name="Рукописный ввод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258" y="2161784"/>
                <a:ext cx="11808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Рукописный ввод 16"/>
              <p14:cNvContentPartPr/>
              <p14:nvPr/>
            </p14:nvContentPartPr>
            <p14:xfrm>
              <a:off x="857778" y="2143064"/>
              <a:ext cx="193680" cy="246600"/>
            </p14:xfrm>
          </p:contentPart>
        </mc:Choice>
        <mc:Fallback>
          <p:pic>
            <p:nvPicPr>
              <p:cNvPr id="17" name="Рукописный ввод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0938" y="2134784"/>
                <a:ext cx="2048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Рукописный ввод 17"/>
              <p14:cNvContentPartPr/>
              <p14:nvPr/>
            </p14:nvContentPartPr>
            <p14:xfrm>
              <a:off x="2005098" y="2650664"/>
              <a:ext cx="992160" cy="396720"/>
            </p14:xfrm>
          </p:contentPart>
        </mc:Choice>
        <mc:Fallback>
          <p:pic>
            <p:nvPicPr>
              <p:cNvPr id="18" name="Рукописный ввод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7538" y="2641304"/>
                <a:ext cx="1009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Рукописный ввод 18"/>
              <p14:cNvContentPartPr/>
              <p14:nvPr/>
            </p14:nvContentPartPr>
            <p14:xfrm>
              <a:off x="459978" y="2203904"/>
              <a:ext cx="160200" cy="135720"/>
            </p14:xfrm>
          </p:contentPart>
        </mc:Choice>
        <mc:Fallback>
          <p:pic>
            <p:nvPicPr>
              <p:cNvPr id="19" name="Рукописный ввод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2778" y="2194904"/>
                <a:ext cx="1771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Рукописный ввод 19"/>
              <p14:cNvContentPartPr/>
              <p14:nvPr/>
            </p14:nvContentPartPr>
            <p14:xfrm>
              <a:off x="693978" y="2283104"/>
              <a:ext cx="10440" cy="124920"/>
            </p14:xfrm>
          </p:contentPart>
        </mc:Choice>
        <mc:Fallback>
          <p:pic>
            <p:nvPicPr>
              <p:cNvPr id="20" name="Рукописный ввод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418" y="2279864"/>
                <a:ext cx="255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Рукописный ввод 23"/>
              <p14:cNvContentPartPr/>
              <p14:nvPr/>
            </p14:nvContentPartPr>
            <p14:xfrm>
              <a:off x="875418" y="3372824"/>
              <a:ext cx="3342240" cy="128160"/>
            </p14:xfrm>
          </p:contentPart>
        </mc:Choice>
        <mc:Fallback>
          <p:pic>
            <p:nvPicPr>
              <p:cNvPr id="24" name="Рукописный ввод 2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018" y="3368144"/>
                <a:ext cx="3358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Рукописный ввод 24"/>
              <p14:cNvContentPartPr/>
              <p14:nvPr/>
            </p14:nvContentPartPr>
            <p14:xfrm>
              <a:off x="4202178" y="3722744"/>
              <a:ext cx="527040" cy="215280"/>
            </p14:xfrm>
          </p:contentPart>
        </mc:Choice>
        <mc:Fallback>
          <p:pic>
            <p:nvPicPr>
              <p:cNvPr id="25" name="Рукописный ввод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6418" y="3718064"/>
                <a:ext cx="537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Рукописный ввод 30"/>
              <p14:cNvContentPartPr/>
              <p14:nvPr/>
            </p14:nvContentPartPr>
            <p14:xfrm>
              <a:off x="843018" y="4581704"/>
              <a:ext cx="27360" cy="1252800"/>
            </p14:xfrm>
          </p:contentPart>
        </mc:Choice>
        <mc:Fallback>
          <p:pic>
            <p:nvPicPr>
              <p:cNvPr id="31" name="Рукописный ввод 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538" y="4575944"/>
                <a:ext cx="37800" cy="12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Рукописный ввод 34"/>
              <p14:cNvContentPartPr/>
              <p14:nvPr/>
            </p14:nvContentPartPr>
            <p14:xfrm>
              <a:off x="316338" y="4413944"/>
              <a:ext cx="663480" cy="414000"/>
            </p14:xfrm>
          </p:contentPart>
        </mc:Choice>
        <mc:Fallback>
          <p:pic>
            <p:nvPicPr>
              <p:cNvPr id="35" name="Рукописный ввод 3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378" y="4408184"/>
                <a:ext cx="6717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Рукописный ввод 39"/>
              <p14:cNvContentPartPr/>
              <p14:nvPr/>
            </p14:nvContentPartPr>
            <p14:xfrm>
              <a:off x="730698" y="5684384"/>
              <a:ext cx="3497760" cy="163800"/>
            </p14:xfrm>
          </p:contentPart>
        </mc:Choice>
        <mc:Fallback>
          <p:pic>
            <p:nvPicPr>
              <p:cNvPr id="40" name="Рукописный ввод 3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3858" y="5675744"/>
                <a:ext cx="35139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Рукописный ввод 40"/>
              <p14:cNvContentPartPr/>
              <p14:nvPr/>
            </p14:nvContentPartPr>
            <p14:xfrm>
              <a:off x="4239978" y="5729744"/>
              <a:ext cx="512640" cy="423720"/>
            </p14:xfrm>
          </p:contentPart>
        </mc:Choice>
        <mc:Fallback>
          <p:pic>
            <p:nvPicPr>
              <p:cNvPr id="41" name="Рукописный ввод 4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34578" y="5723624"/>
                <a:ext cx="525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Рукописный ввод 43"/>
              <p14:cNvContentPartPr/>
              <p14:nvPr/>
            </p14:nvContentPartPr>
            <p14:xfrm>
              <a:off x="2065218" y="4924064"/>
              <a:ext cx="626760" cy="425880"/>
            </p14:xfrm>
          </p:contentPart>
        </mc:Choice>
        <mc:Fallback>
          <p:pic>
            <p:nvPicPr>
              <p:cNvPr id="44" name="Рукописный ввод 4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9098" y="4915064"/>
                <a:ext cx="6422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Рукописный ввод 44"/>
              <p14:cNvContentPartPr/>
              <p14:nvPr/>
            </p14:nvContentPartPr>
            <p14:xfrm>
              <a:off x="2265738" y="5063024"/>
              <a:ext cx="219960" cy="200520"/>
            </p14:xfrm>
          </p:contentPart>
        </mc:Choice>
        <mc:Fallback>
          <p:pic>
            <p:nvPicPr>
              <p:cNvPr id="45" name="Рукописный ввод 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9258" y="5054024"/>
                <a:ext cx="2350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7" name="Рукописный ввод 46"/>
              <p14:cNvContentPartPr/>
              <p14:nvPr/>
            </p14:nvContentPartPr>
            <p14:xfrm>
              <a:off x="1971618" y="4756304"/>
              <a:ext cx="925560" cy="768240"/>
            </p14:xfrm>
          </p:contentPart>
        </mc:Choice>
        <mc:Fallback>
          <p:pic>
            <p:nvPicPr>
              <p:cNvPr id="47" name="Рукописный ввод 4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5138" y="4746224"/>
                <a:ext cx="94212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Рукописный ввод 48"/>
              <p14:cNvContentPartPr/>
              <p14:nvPr/>
            </p14:nvContentPartPr>
            <p14:xfrm>
              <a:off x="1727178" y="4560824"/>
              <a:ext cx="1508040" cy="1184040"/>
            </p14:xfrm>
          </p:contentPart>
        </mc:Choice>
        <mc:Fallback>
          <p:pic>
            <p:nvPicPr>
              <p:cNvPr id="49" name="Рукописный ввод 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20698" y="4550744"/>
                <a:ext cx="152532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Рукописный ввод 53"/>
              <p14:cNvContentPartPr/>
              <p14:nvPr/>
            </p14:nvContentPartPr>
            <p14:xfrm>
              <a:off x="1096098" y="3655784"/>
              <a:ext cx="297000" cy="704160"/>
            </p14:xfrm>
          </p:contentPart>
        </mc:Choice>
        <mc:Fallback>
          <p:pic>
            <p:nvPicPr>
              <p:cNvPr id="54" name="Рукописный ввод 5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7818" y="3651104"/>
                <a:ext cx="30996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Рукописный ввод 55"/>
              <p14:cNvContentPartPr/>
              <p14:nvPr/>
            </p14:nvContentPartPr>
            <p14:xfrm>
              <a:off x="1531698" y="3937664"/>
              <a:ext cx="3192480" cy="632520"/>
            </p14:xfrm>
          </p:contentPart>
        </mc:Choice>
        <mc:Fallback>
          <p:pic>
            <p:nvPicPr>
              <p:cNvPr id="56" name="Рукописный ввод 5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4858" y="3927230"/>
                <a:ext cx="3204360" cy="65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Рукописный ввод 61"/>
              <p14:cNvContentPartPr/>
              <p14:nvPr/>
            </p14:nvContentPartPr>
            <p14:xfrm>
              <a:off x="6844578" y="2195984"/>
              <a:ext cx="3012120" cy="610200"/>
            </p14:xfrm>
          </p:contentPart>
        </mc:Choice>
        <mc:Fallback>
          <p:pic>
            <p:nvPicPr>
              <p:cNvPr id="62" name="Рукописный ввод 6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35938" y="2187704"/>
                <a:ext cx="3032280" cy="6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7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2CFF2-3E14-44C9-B2C0-70FD2406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FB02C8-04CB-4E5B-B183-A0B2DDB93D2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206C0-63D9-4BC0-83F1-7B42D2F1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37" y="1455251"/>
            <a:ext cx="7710454" cy="421075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6CF62C-2775-450B-A330-3D57529D0D91}"/>
              </a:ext>
            </a:extLst>
          </p:cNvPr>
          <p:cNvSpPr/>
          <p:nvPr/>
        </p:nvSpPr>
        <p:spPr>
          <a:xfrm>
            <a:off x="255116" y="6186382"/>
            <a:ext cx="10877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https://www.youtube.com/watch?v=sl3MM_i3az8&amp;list=PL4_hYwCyhAvasRqzz4w562ce0esEwS0Mt&amp;index=3&amp;t=0s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99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4ADD5-D217-429A-8C78-34557D72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2B03E-5E84-4600-AFAC-34ED91E356F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7E3869-EF42-4304-9EE8-87AE25E8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455251"/>
            <a:ext cx="7860071" cy="436293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8B69039-C6F3-4127-BC17-C4445EB3F5F2}"/>
              </a:ext>
            </a:extLst>
          </p:cNvPr>
          <p:cNvSpPr/>
          <p:nvPr/>
        </p:nvSpPr>
        <p:spPr>
          <a:xfrm>
            <a:off x="184937" y="6137640"/>
            <a:ext cx="10877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https://www.youtube.com/watch?v=sl3MM_i3az8&amp;list=PL4_hYwCyhAvasRqzz4w562ce0esEwS0Mt&amp;index=3&amp;t=0s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96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306F4-060A-4BCC-8E32-6270AEAA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2" y="217051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минимума ошибки в задачах регрессии и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A014A-284D-44F4-AD39-5051E7F0B9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A9D5A7B-AFC4-478F-820E-6E35A6B43A06}"/>
              </a:ext>
            </a:extLst>
          </p:cNvPr>
          <p:cNvCxnSpPr/>
          <p:nvPr/>
        </p:nvCxnSpPr>
        <p:spPr>
          <a:xfrm flipH="1">
            <a:off x="5939631" y="1455251"/>
            <a:ext cx="6721" cy="4491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log_loss_11">
            <a:extLst>
              <a:ext uri="{FF2B5EF4-FFF2-40B4-BE49-F238E27FC236}">
                <a16:creationId xmlns:a16="http://schemas.microsoft.com/office/drawing/2014/main" id="{89718AD1-5749-4886-BAB7-220E574E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90" y="1455251"/>
            <a:ext cx="3954263" cy="25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Картинки по запросу &quot;sigmoid&quot;&quot;">
            <a:extLst>
              <a:ext uri="{FF2B5EF4-FFF2-40B4-BE49-F238E27FC236}">
                <a16:creationId xmlns:a16="http://schemas.microsoft.com/office/drawing/2014/main" id="{3468B6EA-07D5-481F-862B-84C000A0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66" y="4127339"/>
            <a:ext cx="4362085" cy="20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_loss_03">
            <a:extLst>
              <a:ext uri="{FF2B5EF4-FFF2-40B4-BE49-F238E27FC236}">
                <a16:creationId xmlns:a16="http://schemas.microsoft.com/office/drawing/2014/main" id="{C855C027-C757-4F02-83D3-4B103321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99" y="1455252"/>
            <a:ext cx="3381149" cy="18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06011" y="6300739"/>
            <a:ext cx="555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http://cs229.stanford.edu/notes/cs229-notes1.pdf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0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компоненты в </a:t>
            </a:r>
            <a:r>
              <a:rPr lang="en-US" dirty="0"/>
              <a:t>GLM</a:t>
            </a:r>
            <a:r>
              <a:rPr lang="ru-RU" dirty="0"/>
              <a:t> модели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2800" dirty="0"/>
              <a:t>Случайный компонент</a:t>
            </a:r>
            <a:endParaRPr lang="en-US" sz="2800" dirty="0"/>
          </a:p>
          <a:p>
            <a:endParaRPr lang="en-US" sz="2800" dirty="0"/>
          </a:p>
          <a:p>
            <a:r>
              <a:rPr lang="ru-RU" sz="2800" dirty="0"/>
              <a:t>Систематический компонент</a:t>
            </a:r>
            <a:endParaRPr lang="en-US" sz="2800" dirty="0"/>
          </a:p>
          <a:p>
            <a:endParaRPr lang="ru-RU" sz="2800" dirty="0"/>
          </a:p>
          <a:p>
            <a:r>
              <a:rPr lang="ru-RU" sz="2800" dirty="0"/>
              <a:t>Функция связи </a:t>
            </a:r>
          </a:p>
          <a:p>
            <a:endParaRPr lang="ru-RU" sz="2800" dirty="0"/>
          </a:p>
          <a:p>
            <a:r>
              <a:rPr lang="ru-RU" sz="2800" dirty="0"/>
              <a:t>На пересечении функций распределения случайных компонент и функций связи рождается разнообразие </a:t>
            </a:r>
            <a:r>
              <a:rPr lang="en-US" sz="2800" dirty="0"/>
              <a:t>GLM </a:t>
            </a:r>
            <a:r>
              <a:rPr lang="ru-RU" sz="2800" dirty="0"/>
              <a:t>моделей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01" y="1314893"/>
            <a:ext cx="1276664" cy="63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74" y="2458576"/>
            <a:ext cx="3663354" cy="63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32" y="3776994"/>
            <a:ext cx="3368601" cy="63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3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Книги по </a:t>
            </a:r>
            <a:r>
              <a:rPr lang="en-US" dirty="0"/>
              <a:t>GLM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75" y="1538492"/>
            <a:ext cx="2860391" cy="458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14" y="1538493"/>
            <a:ext cx="3006649" cy="458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40" y="1538493"/>
            <a:ext cx="3177420" cy="458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4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Два ключевых распределения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ÐÐ°ÑÑÐ¸Ð½ÐºÐ¸ Ð¿Ð¾ Ð·Ð°Ð¿ÑÐ¾ÑÑ gamma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20" y="2016686"/>
            <a:ext cx="5422337" cy="40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5" y="2136363"/>
            <a:ext cx="4789463" cy="38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90313" y="6087612"/>
            <a:ext cx="2035197" cy="5609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Poisson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3932" y="6083154"/>
            <a:ext cx="2035197" cy="5609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Gamma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</a:t>
            </a:r>
            <a:r>
              <a:rPr lang="ru-RU" dirty="0" smtClean="0"/>
              <a:t>Пуассоновская </a:t>
            </a:r>
            <a:r>
              <a:rPr lang="ru-RU" dirty="0"/>
              <a:t>модель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1237746" y="192026"/>
            <a:ext cx="10025739" cy="5890366"/>
          </a:xfrm>
        </p:spPr>
        <p:txBody>
          <a:bodyPr/>
          <a:lstStyle/>
          <a:p>
            <a:endParaRPr lang="ru-RU" b="1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9280600"/>
              </p:ext>
            </p:extLst>
          </p:nvPr>
        </p:nvGraphicFramePr>
        <p:xfrm>
          <a:off x="926763" y="1525431"/>
          <a:ext cx="5504124" cy="1573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3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617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Распределение</a:t>
                      </a:r>
                      <a:r>
                        <a:rPr lang="ru-RU" sz="2300" baseline="0" dirty="0"/>
                        <a:t> ошибки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Poisson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617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Функция связи</a:t>
                      </a:r>
                      <a:r>
                        <a:rPr lang="en-US" sz="2300" dirty="0"/>
                        <a:t> – g()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Log()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86" y="3137209"/>
            <a:ext cx="2683099" cy="111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49" y="4921131"/>
            <a:ext cx="5831944" cy="134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23" y="1976731"/>
            <a:ext cx="2259770" cy="56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60143" y="437223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g(mu) = </a:t>
            </a:r>
            <a:r>
              <a:rPr lang="el-GR" dirty="0"/>
              <a:t>β0 + β1 *</a:t>
            </a:r>
            <a:r>
              <a:rPr lang="en-US" dirty="0"/>
              <a:t>X1 + </a:t>
            </a:r>
            <a:r>
              <a:rPr lang="el-GR" dirty="0"/>
              <a:t>β2 *</a:t>
            </a:r>
            <a:r>
              <a:rPr lang="en-US" dirty="0"/>
              <a:t>X2 + … + </a:t>
            </a:r>
            <a:r>
              <a:rPr lang="el-GR" dirty="0"/>
              <a:t>β</a:t>
            </a:r>
            <a:r>
              <a:rPr lang="en-US" dirty="0"/>
              <a:t>n *</a:t>
            </a:r>
            <a:r>
              <a:rPr lang="en-US" dirty="0" err="1"/>
              <a:t>Xn</a:t>
            </a:r>
            <a:r>
              <a:rPr lang="en-US" dirty="0"/>
              <a:t>  + 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5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E4F22-26CF-47DE-8E2A-E2A54D7B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Распределения Пуассона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925321-88EA-43EE-A347-CB2CD52865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D77416-04CE-4F4F-9870-3AE5F5525203}"/>
              </a:ext>
            </a:extLst>
          </p:cNvPr>
          <p:cNvSpPr/>
          <p:nvPr/>
        </p:nvSpPr>
        <p:spPr>
          <a:xfrm>
            <a:off x="255116" y="6222750"/>
            <a:ext cx="835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http://docs.h2o.ai/h2o/latest-stable/h2o-docs/data-science/glm.html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BCBE7-2A8A-43CD-BA76-6320B042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3" y="1455252"/>
            <a:ext cx="7514542" cy="44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алгоритмов / </a:t>
            </a:r>
            <a:r>
              <a:rPr lang="en-US" dirty="0" smtClean="0"/>
              <a:t>Algorithms comparison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410" name="Picture 2" descr="../_images/plot_classifier_comparison_0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0" y="1409179"/>
            <a:ext cx="10839589" cy="361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- </a:t>
            </a:r>
            <a:r>
              <a:rPr lang="ru-RU" dirty="0" smtClean="0"/>
              <a:t>Гамма </a:t>
            </a:r>
            <a:r>
              <a:rPr lang="ru-RU" dirty="0"/>
              <a:t>модель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1237746" y="192026"/>
            <a:ext cx="10025739" cy="5890366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926763" y="1525431"/>
          <a:ext cx="5504124" cy="1229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617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Распределение</a:t>
                      </a:r>
                      <a:r>
                        <a:rPr lang="ru-RU" sz="2300" baseline="0" dirty="0"/>
                        <a:t> ошибки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Gamma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68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Функция связи</a:t>
                      </a:r>
                    </a:p>
                  </a:txBody>
                  <a:tcPr marL="89118" marR="89118" marT="44559" marB="445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Log</a:t>
                      </a:r>
                      <a:endParaRPr lang="ru-RU" sz="2300" dirty="0"/>
                    </a:p>
                  </a:txBody>
                  <a:tcPr marL="89118" marR="89118" marT="44559" marB="445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37" y="2648298"/>
            <a:ext cx="2683099" cy="111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23" y="1876326"/>
            <a:ext cx="2259770" cy="56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97" y="3838008"/>
            <a:ext cx="5104798" cy="148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2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0150C-00AD-4030-A1EA-DE23F38E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Гамма распределение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9B7BE7-3971-4660-87C6-58F0C0E36E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A40D4E-687D-4ABC-91AF-04E6D1EF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10" y="1441282"/>
            <a:ext cx="7878672" cy="476611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B3795C8-2EFF-400D-8DDE-C2998D9EF221}"/>
              </a:ext>
            </a:extLst>
          </p:cNvPr>
          <p:cNvSpPr/>
          <p:nvPr/>
        </p:nvSpPr>
        <p:spPr>
          <a:xfrm>
            <a:off x="255116" y="6222750"/>
            <a:ext cx="835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http://docs.h2o.ai/h2o/latest-stable/h2o-docs/data-science/glm.html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7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– </a:t>
            </a:r>
            <a:r>
              <a:rPr lang="ru-RU" dirty="0"/>
              <a:t>обобщенные линейные модели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2800" dirty="0"/>
              <a:t>Существуют различные библиотеки на которых можно создавать </a:t>
            </a:r>
            <a:r>
              <a:rPr lang="en-US" sz="2800" dirty="0"/>
              <a:t>GLM </a:t>
            </a:r>
            <a:r>
              <a:rPr lang="ru-RU" sz="2800" dirty="0"/>
              <a:t>модели в </a:t>
            </a:r>
            <a:r>
              <a:rPr lang="en-US" sz="2800" dirty="0"/>
              <a:t>python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35932"/>
              </p:ext>
            </p:extLst>
          </p:nvPr>
        </p:nvGraphicFramePr>
        <p:xfrm>
          <a:off x="1022592" y="2476392"/>
          <a:ext cx="10048947" cy="39501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9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588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b="1" dirty="0"/>
                        <a:t>Плюсы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b="1" dirty="0"/>
                        <a:t>Минусы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059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H2O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Логичная структура, сильная поддержка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Java VM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/>
                        <a:t>Statsmodels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Вылетает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588">
                <a:tc>
                  <a:txBody>
                    <a:bodyPr/>
                    <a:lstStyle/>
                    <a:p>
                      <a:pPr algn="ctr"/>
                      <a:r>
                        <a:rPr lang="en-US" sz="2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PyMC3</a:t>
                      </a:r>
                      <a:endParaRPr lang="ru-RU" sz="2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3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059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err="1"/>
                        <a:t>Sklearn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Известная</a:t>
                      </a:r>
                      <a:r>
                        <a:rPr lang="ru-RU" sz="2300" baseline="0" dirty="0"/>
                        <a:t> библиотека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Мало моделей</a:t>
                      </a:r>
                      <a:r>
                        <a:rPr lang="en-US" sz="2300" dirty="0"/>
                        <a:t> </a:t>
                      </a:r>
                      <a:r>
                        <a:rPr lang="ru-RU" sz="2300" baseline="0" dirty="0"/>
                        <a:t>и их параметров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311"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В</a:t>
                      </a:r>
                      <a:r>
                        <a:rPr lang="ru-RU" sz="2300" baseline="0" dirty="0"/>
                        <a:t> языке </a:t>
                      </a:r>
                      <a:r>
                        <a:rPr lang="en-US" sz="2300" baseline="0" dirty="0"/>
                        <a:t>R - GLM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Много</a:t>
                      </a:r>
                      <a:r>
                        <a:rPr lang="ru-RU" sz="2300" baseline="0" dirty="0"/>
                        <a:t> материалов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Специалисты</a:t>
                      </a:r>
                      <a:r>
                        <a:rPr lang="ru-RU" sz="2300" baseline="0" dirty="0"/>
                        <a:t> по </a:t>
                      </a:r>
                      <a:r>
                        <a:rPr lang="en-US" sz="2300" baseline="0" dirty="0"/>
                        <a:t>ML </a:t>
                      </a:r>
                      <a:r>
                        <a:rPr lang="ru-RU" sz="2300" baseline="0" dirty="0"/>
                        <a:t>предпочитают </a:t>
                      </a:r>
                      <a:r>
                        <a:rPr lang="en-US" sz="2300" baseline="0" dirty="0"/>
                        <a:t>python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10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6" y="613101"/>
            <a:ext cx="6133703" cy="582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2535" y="115246"/>
            <a:ext cx="8580464" cy="57514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5pPr>
            <a:lvl6pPr marL="594004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6pPr>
            <a:lvl7pPr marL="1188010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7pPr>
            <a:lvl8pPr marL="1782014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8pPr>
            <a:lvl9pPr marL="2376019" algn="l" rtl="0" eaLnBrk="1" fontAlgn="base" hangingPunct="1">
              <a:spcBef>
                <a:spcPct val="0"/>
              </a:spcBef>
              <a:spcAft>
                <a:spcPct val="0"/>
              </a:spcAft>
              <a:defRPr sz="3248" b="1">
                <a:solidFill>
                  <a:srgbClr val="666666"/>
                </a:solidFill>
                <a:latin typeface="Arial" charset="0"/>
              </a:defRPr>
            </a:lvl9pPr>
          </a:lstStyle>
          <a:p>
            <a:r>
              <a:rPr lang="ru-RU" kern="0" dirty="0" smtClean="0"/>
              <a:t>Ошибки для регрессии </a:t>
            </a: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42529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для регрессии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8" y="1260756"/>
            <a:ext cx="6236648" cy="1122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2" y="2068277"/>
            <a:ext cx="5663663" cy="13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8" y="3069373"/>
            <a:ext cx="6445207" cy="135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9" y="4167490"/>
            <a:ext cx="8175824" cy="142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5" y="5322978"/>
            <a:ext cx="4608927" cy="119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48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11" y="249324"/>
            <a:ext cx="11192214" cy="575142"/>
          </a:xfrm>
        </p:spPr>
        <p:txBody>
          <a:bodyPr/>
          <a:lstStyle/>
          <a:p>
            <a:r>
              <a:rPr lang="ru-RU" dirty="0" smtClean="0"/>
              <a:t>Качество моделей – Масштабирование признаков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ы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2" y="1409179"/>
            <a:ext cx="4023608" cy="126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07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FFA91-F3EA-4B4E-95FA-2282D46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простейшего дерева решений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C97BC-D850-4ED6-986E-336FF79DBF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2862" y="1316356"/>
            <a:ext cx="2930359" cy="4627140"/>
          </a:xfrm>
        </p:spPr>
        <p:txBody>
          <a:bodyPr/>
          <a:lstStyle/>
          <a:p>
            <a:r>
              <a:rPr lang="ru-RU" dirty="0" smtClean="0"/>
              <a:t>Выбор решения </a:t>
            </a:r>
          </a:p>
          <a:p>
            <a:pPr lvl="1"/>
            <a:r>
              <a:rPr lang="ru-RU" sz="1600" dirty="0" smtClean="0"/>
              <a:t>по методу большинства для задачи классификации</a:t>
            </a:r>
          </a:p>
          <a:p>
            <a:pPr lvl="1"/>
            <a:r>
              <a:rPr lang="ru-RU" sz="1600" dirty="0" smtClean="0"/>
              <a:t>по методу среднего для задачи регрессии</a:t>
            </a:r>
            <a:endParaRPr lang="ru-RU" sz="16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22" y="1453901"/>
            <a:ext cx="76009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7003" y="6285582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https://loginom.ru/blog/decision-tree-p1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2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C4398-08E9-4289-8B24-3D47CFF94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74" y="322971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Мера неоднородности множества в построении деревьев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0DB29-1B0C-45B2-8958-92FCC270E5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2" y="1455252"/>
            <a:ext cx="5333620" cy="46271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Entropy criteria – </a:t>
            </a:r>
            <a:r>
              <a:rPr lang="ru-RU" dirty="0"/>
              <a:t>энтропия Шеннона из теории информации (чем выше, тем больше хаоса, </a:t>
            </a: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ru-RU" dirty="0"/>
              <a:t>состояние системы, </a:t>
            </a:r>
            <a:r>
              <a:rPr lang="en-US" dirty="0"/>
              <a:t>P</a:t>
            </a:r>
            <a:r>
              <a:rPr lang="ru-RU" dirty="0"/>
              <a:t> – вероятность состояния)</a:t>
            </a:r>
          </a:p>
          <a:p>
            <a:endParaRPr lang="ru-RU" dirty="0"/>
          </a:p>
          <a:p>
            <a:r>
              <a:rPr lang="en-US" dirty="0"/>
              <a:t>Misclassification criteria</a:t>
            </a:r>
          </a:p>
          <a:p>
            <a:endParaRPr lang="ru-RU" dirty="0"/>
          </a:p>
          <a:p>
            <a:endParaRPr lang="en-US" dirty="0"/>
          </a:p>
          <a:p>
            <a:r>
              <a:rPr lang="en-US" dirty="0"/>
              <a:t>Gini criteria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ÑÐ½ÑÑÐ¾Ð¿Ð¸Ñ ÑÐµÐ½Ð½Ð¾Ð½Ð°">
            <a:extLst>
              <a:ext uri="{FF2B5EF4-FFF2-40B4-BE49-F238E27FC236}">
                <a16:creationId xmlns:a16="http://schemas.microsoft.com/office/drawing/2014/main" id="{66CAC480-CAEE-441A-B8B4-89D6FC9D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961" y="1525431"/>
            <a:ext cx="3368600" cy="10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86AC8F3-82A4-426D-9EE6-2AB25B4DEFB2}"/>
              </a:ext>
            </a:extLst>
          </p:cNvPr>
          <p:cNvSpPr/>
          <p:nvPr/>
        </p:nvSpPr>
        <p:spPr>
          <a:xfrm>
            <a:off x="552574" y="6052677"/>
            <a:ext cx="4532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Credit: https://habr.com/ru/post/171759/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gini formula decision tree">
            <a:extLst>
              <a:ext uri="{FF2B5EF4-FFF2-40B4-BE49-F238E27FC236}">
                <a16:creationId xmlns:a16="http://schemas.microsoft.com/office/drawing/2014/main" id="{E97DA63E-097A-4D90-A14E-51351936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634" y="5057404"/>
            <a:ext cx="2784927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3FDD4F-7FF8-41AD-A35E-C21989E36B7A}"/>
                  </a:ext>
                </a:extLst>
              </p:cNvPr>
              <p:cNvSpPr txBox="1"/>
              <p:nvPr/>
            </p:nvSpPr>
            <p:spPr>
              <a:xfrm>
                <a:off x="6851961" y="3984722"/>
                <a:ext cx="4014901" cy="47993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119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ru-RU" sz="3119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119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3119" dirty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ru-RU" sz="3119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3119" dirty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3119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119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119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3119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3119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119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3119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3119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3FDD4F-7FF8-41AD-A35E-C21989E3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961" y="3984722"/>
                <a:ext cx="4014901" cy="479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6A4E6C-9F30-4899-8771-1D7918D70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826" y="2434145"/>
            <a:ext cx="1810203" cy="46415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C13074A9-E836-42B5-A4F7-B063826C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38" y="782471"/>
            <a:ext cx="2441453" cy="2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 bwMode="auto">
          <a:xfrm>
            <a:off x="8851900" y="118828"/>
            <a:ext cx="2908300" cy="108642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Вспомним кросс энтропию:</a:t>
            </a:r>
          </a:p>
        </p:txBody>
      </p:sp>
    </p:spTree>
    <p:extLst>
      <p:ext uri="{BB962C8B-B14F-4D97-AF65-F5344CB8AC3E}">
        <p14:creationId xmlns:p14="http://schemas.microsoft.com/office/powerpoint/2010/main" val="32802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FB0087-0E0C-4759-93FB-9C221C88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2" y="1982106"/>
            <a:ext cx="10263417" cy="22053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9B8EE-7975-4068-B367-35F67656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08" y="272131"/>
            <a:ext cx="8580464" cy="575142"/>
          </a:xfrm>
        </p:spPr>
        <p:txBody>
          <a:bodyPr/>
          <a:lstStyle/>
          <a:p>
            <a:r>
              <a:rPr lang="ru-RU" dirty="0"/>
              <a:t>Одномерный пример построения дерева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9F899E-B41F-4395-B70D-7197DFE2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65" y="1590862"/>
            <a:ext cx="1247492" cy="8883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6E9467-A8C5-46AE-814F-B31C62219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730" y="1496144"/>
            <a:ext cx="1333042" cy="10389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E47C06-D481-4B96-B138-A2D8D540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25" y="4026442"/>
            <a:ext cx="9910327" cy="238643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 bwMode="auto">
          <a:xfrm>
            <a:off x="8509000" y="431800"/>
            <a:ext cx="2247900" cy="6731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 – </a:t>
            </a: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синие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2 – оранжевые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RGS_2013_04">
  <a:themeElements>
    <a:clrScheme name="RGS">
      <a:dk1>
        <a:sysClr val="windowText" lastClr="000000"/>
      </a:dk1>
      <a:lt1>
        <a:srgbClr val="FFFFFF"/>
      </a:lt1>
      <a:dk2>
        <a:srgbClr val="F2E9DB"/>
      </a:dk2>
      <a:lt2>
        <a:srgbClr val="FFFFFF"/>
      </a:lt2>
      <a:accent1>
        <a:srgbClr val="9E0918"/>
      </a:accent1>
      <a:accent2>
        <a:srgbClr val="B13A46"/>
      </a:accent2>
      <a:accent3>
        <a:srgbClr val="C56B74"/>
      </a:accent3>
      <a:accent4>
        <a:srgbClr val="D89DA3"/>
      </a:accent4>
      <a:accent5>
        <a:srgbClr val="ECCED1"/>
      </a:accent5>
      <a:accent6>
        <a:srgbClr val="CCA771"/>
      </a:accent6>
      <a:hlink>
        <a:srgbClr val="BF914D"/>
      </a:hlink>
      <a:folHlink>
        <a:srgbClr val="858585"/>
      </a:folHlink>
    </a:clrScheme>
    <a:fontScheme name="Другая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FFFFCC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4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5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6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1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RGS_2013_04</Template>
  <TotalTime>83567</TotalTime>
  <Words>2133</Words>
  <Application>Microsoft Office PowerPoint</Application>
  <PresentationFormat>Произвольный</PresentationFormat>
  <Paragraphs>769</Paragraphs>
  <Slides>65</Slides>
  <Notes>0</Notes>
  <HiddenSlides>5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0" baseType="lpstr">
      <vt:lpstr>Arial</vt:lpstr>
      <vt:lpstr>Calibri</vt:lpstr>
      <vt:lpstr>Cambria Math</vt:lpstr>
      <vt:lpstr>Segoe UI</vt:lpstr>
      <vt:lpstr>RGS_2013_04</vt:lpstr>
      <vt:lpstr>Full and stochastic gradient descent</vt:lpstr>
      <vt:lpstr>Сравнение логистической и линейной регрессий</vt:lpstr>
      <vt:lpstr>Презентация PowerPoint</vt:lpstr>
      <vt:lpstr>Презентация PowerPoint</vt:lpstr>
      <vt:lpstr>Нормализация</vt:lpstr>
      <vt:lpstr>Сравнение алгоритмов / Algorithms comparison</vt:lpstr>
      <vt:lpstr>Пример простейшего дерева решений</vt:lpstr>
      <vt:lpstr>Мера неоднородности множества в построении деревьев</vt:lpstr>
      <vt:lpstr>Одномерный пример построения дерева</vt:lpstr>
      <vt:lpstr>Прирост информации при разбиении</vt:lpstr>
      <vt:lpstr>Разбиение разбиений. Где остановиться?</vt:lpstr>
      <vt:lpstr>Описание алгоритма построения решающих деревьев для классификации</vt:lpstr>
      <vt:lpstr>Деревья для задачи регрессии</vt:lpstr>
      <vt:lpstr>Обрезка ветвей для задачи регрессии</vt:lpstr>
      <vt:lpstr>Что работает лучше деревья решений или линейные модели?</vt:lpstr>
      <vt:lpstr>Метрики классификации</vt:lpstr>
      <vt:lpstr>Виды задач и типовых ошибок для задачи классификации</vt:lpstr>
      <vt:lpstr>Confusion matrix – ключевое понятие для понимании метрик классификации</vt:lpstr>
      <vt:lpstr>Precision - точность</vt:lpstr>
      <vt:lpstr>Recall - полнота</vt:lpstr>
      <vt:lpstr>F - measure</vt:lpstr>
      <vt:lpstr>ROC - AUC</vt:lpstr>
      <vt:lpstr>ROC-AUC. Отсортируем полисы по убыванию прогнозной вероятности</vt:lpstr>
      <vt:lpstr>ROC-AUC. Отсортируем полисы по убыванию прогнозной вероятности</vt:lpstr>
      <vt:lpstr>ROC-AUC</vt:lpstr>
      <vt:lpstr>Презентация PowerPoint</vt:lpstr>
      <vt:lpstr>Хороший пример для понимания ROC AUC</vt:lpstr>
      <vt:lpstr>Ошибка и метрика качества?</vt:lpstr>
      <vt:lpstr>Оцениваем качество 2 раза на двух выборках (или большем количестве в зависимости от постановки эксперимента)</vt:lpstr>
      <vt:lpstr>Презентация PowerPoint</vt:lpstr>
      <vt:lpstr>Gain curve при переходе к задаче классификации</vt:lpstr>
      <vt:lpstr>Precision recall</vt:lpstr>
      <vt:lpstr>Precision recall curve</vt:lpstr>
      <vt:lpstr>Разные GINI – важно не спутать</vt:lpstr>
      <vt:lpstr>Варианты оценки эффекта от внедрения модели </vt:lpstr>
      <vt:lpstr>Классификация</vt:lpstr>
      <vt:lpstr>Lesson 2 – Seminar 2.1 – Classification and regression problems</vt:lpstr>
      <vt:lpstr>Презентация PowerPoint</vt:lpstr>
      <vt:lpstr>Lesson 2 – Lecture 2.2 – Classification and regression problems advanced</vt:lpstr>
      <vt:lpstr>Регрессия</vt:lpstr>
      <vt:lpstr>Линейная регрессия</vt:lpstr>
      <vt:lpstr>GLM - Линейная регрессия</vt:lpstr>
      <vt:lpstr>Виды распределений</vt:lpstr>
      <vt:lpstr>Классификация</vt:lpstr>
      <vt:lpstr>Презентация PowerPoint</vt:lpstr>
      <vt:lpstr>GLM - Логистическая регрессия</vt:lpstr>
      <vt:lpstr>Понятие отступа</vt:lpstr>
      <vt:lpstr>Презентация PowerPoint</vt:lpstr>
      <vt:lpstr>Попрактикуемся в подстановке</vt:lpstr>
      <vt:lpstr>Понятие отступа и аппроксимация функции ошибки</vt:lpstr>
      <vt:lpstr>Презентация PowerPoint</vt:lpstr>
      <vt:lpstr>Регрессия</vt:lpstr>
      <vt:lpstr>Классификация</vt:lpstr>
      <vt:lpstr>Поиск минимума ошибки в задачах регрессии и классификации</vt:lpstr>
      <vt:lpstr>Ключевые компоненты в GLM модели</vt:lpstr>
      <vt:lpstr>Книги по GLM</vt:lpstr>
      <vt:lpstr>Два ключевых распределения</vt:lpstr>
      <vt:lpstr>GLM - Пуассоновская модель</vt:lpstr>
      <vt:lpstr>Распределения Пуассона</vt:lpstr>
      <vt:lpstr>GLM - Гамма модель</vt:lpstr>
      <vt:lpstr>Гамма распределение</vt:lpstr>
      <vt:lpstr>GLM – обобщенные линейные модели</vt:lpstr>
      <vt:lpstr>Презентация PowerPoint</vt:lpstr>
      <vt:lpstr>Метрики для регрессии </vt:lpstr>
      <vt:lpstr>Качество моделей – Масштабирование признаков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 в одну или две строки</dc:title>
  <dc:creator>Fomicheva.Ekaterina</dc:creator>
  <cp:lastModifiedBy>Пользователь</cp:lastModifiedBy>
  <cp:revision>2074</cp:revision>
  <cp:lastPrinted>2019-07-09T10:57:49Z</cp:lastPrinted>
  <dcterms:created xsi:type="dcterms:W3CDTF">2013-04-04T09:56:45Z</dcterms:created>
  <dcterms:modified xsi:type="dcterms:W3CDTF">2020-12-16T20:02:09Z</dcterms:modified>
</cp:coreProperties>
</file>